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19"/>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2" r:id="rId16"/>
    <p:sldId id="270" r:id="rId17"/>
    <p:sldId id="271" r:id="rId18"/>
  </p:sldIdLst>
  <p:sldSz cx="9144000" cy="5143500" type="screen16x9"/>
  <p:notesSz cx="6858000" cy="9144000"/>
  <p:embeddedFontLst>
    <p:embeddedFont>
      <p:font typeface="Bebas Neue" panose="020B0606020202050201" pitchFamily="34" charset="0"/>
      <p:regular r:id="rId20"/>
    </p:embeddedFont>
    <p:embeddedFont>
      <p:font typeface="Figtree" panose="020B0604020202020204" charset="0"/>
      <p:regular r:id="rId21"/>
      <p:bold r:id="rId22"/>
      <p:italic r:id="rId23"/>
      <p:boldItalic r:id="rId24"/>
    </p:embeddedFont>
    <p:embeddedFont>
      <p:font typeface="Poppins" panose="00000500000000000000" pitchFamily="2" charset="0"/>
      <p:regular r:id="rId25"/>
      <p:bold r:id="rId26"/>
      <p:italic r:id="rId27"/>
      <p:boldItalic r:id="rId28"/>
    </p:embeddedFont>
    <p:embeddedFont>
      <p:font typeface="Poppins Medium" panose="00000600000000000000" pitchFamily="2" charset="0"/>
      <p:regular r:id="rId29"/>
      <p:bold r:id="rId30"/>
      <p:italic r:id="rId31"/>
      <p:boldItalic r:id="rId32"/>
    </p:embeddedFont>
    <p:embeddedFont>
      <p:font typeface="PT Sans" panose="020B0503020203020204" pitchFamily="34" charset="0"/>
      <p:regular r:id="rId33"/>
      <p:bold r:id="rId34"/>
      <p:italic r:id="rId35"/>
      <p:boldItalic r:id="rId3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38" roundtripDataSignature="AMtx7mh8nSW9R1BtAoOtdHV/YERo3GkLp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84511" autoAdjust="0"/>
  </p:normalViewPr>
  <p:slideViewPr>
    <p:cSldViewPr snapToGrid="0">
      <p:cViewPr varScale="1">
        <p:scale>
          <a:sx n="71" d="100"/>
          <a:sy n="71" d="100"/>
        </p:scale>
        <p:origin x="1140" y="4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7.fntdata"/><Relationship Id="rId39" Type="http://schemas.openxmlformats.org/officeDocument/2006/relationships/presProps" Target="presProps.xml"/><Relationship Id="rId21" Type="http://schemas.openxmlformats.org/officeDocument/2006/relationships/font" Target="fonts/font2.fntdata"/><Relationship Id="rId34" Type="http://schemas.openxmlformats.org/officeDocument/2006/relationships/font" Target="fonts/font15.fntdata"/><Relationship Id="rId42" Type="http://schemas.openxmlformats.org/officeDocument/2006/relationships/tableStyles" Target="tableStyle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font" Target="fonts/font10.fntdata"/><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32" Type="http://schemas.openxmlformats.org/officeDocument/2006/relationships/font" Target="fonts/font13.fntdata"/><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font" Target="fonts/font9.fntdata"/><Relationship Id="rId36" Type="http://schemas.openxmlformats.org/officeDocument/2006/relationships/font" Target="fonts/font17.fntdata"/><Relationship Id="rId10" Type="http://schemas.openxmlformats.org/officeDocument/2006/relationships/slide" Target="slides/slide9.xml"/><Relationship Id="rId19" Type="http://schemas.openxmlformats.org/officeDocument/2006/relationships/notesMaster" Target="notesMasters/notesMaster1.xml"/><Relationship Id="rId31" Type="http://schemas.openxmlformats.org/officeDocument/2006/relationships/font" Target="fonts/font12.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font" Target="fonts/font8.fntdata"/><Relationship Id="rId30" Type="http://schemas.openxmlformats.org/officeDocument/2006/relationships/font" Target="fonts/font11.fntdata"/><Relationship Id="rId35" Type="http://schemas.openxmlformats.org/officeDocument/2006/relationships/font" Target="fonts/font16.fntdata"/><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33" Type="http://schemas.openxmlformats.org/officeDocument/2006/relationships/font" Target="fonts/font14.fntdata"/><Relationship Id="rId38" Type="http://customschemas.google.com/relationships/presentationmetadata" Target="meta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encrypted-tbn0.gstatic.com/images?q=tbn:ANd9GcS-TM0Spfi7C4hQ04KXxOubT63uLD4YnZd7GggsKOJ39sixyxIkXdhEvwaFwvColed5s5M&amp;usqp=CAU"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assets.orthoservice.com/products/1817/1612387573_954.jpg"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3" Type="http://schemas.openxmlformats.org/officeDocument/2006/relationships/hyperlink" Target="https://www.fitforfun.de/files/images/201402/2/06,155207_m_n.jpg" TargetMode="External"/><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3" Type="http://schemas.openxmlformats.org/officeDocument/2006/relationships/hyperlink" Target="https://www.klyf.fr/wp-content/uploads/2022/05/Capture-de%CC%81cran-2022-05-03-a%CC%80-11.49.10-1024x901.png"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22"/>
        <p:cNvGrpSpPr/>
        <p:nvPr/>
      </p:nvGrpSpPr>
      <p:grpSpPr>
        <a:xfrm>
          <a:off x="0" y="0"/>
          <a:ext cx="0" cy="0"/>
          <a:chOff x="0" y="0"/>
          <a:chExt cx="0" cy="0"/>
        </a:xfrm>
      </p:grpSpPr>
      <p:sp>
        <p:nvSpPr>
          <p:cNvPr id="13223" name="Google Shape;13223;p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224" name="Google Shape;13224;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68"/>
        <p:cNvGrpSpPr/>
        <p:nvPr/>
      </p:nvGrpSpPr>
      <p:grpSpPr>
        <a:xfrm>
          <a:off x="0" y="0"/>
          <a:ext cx="0" cy="0"/>
          <a:chOff x="0" y="0"/>
          <a:chExt cx="0" cy="0"/>
        </a:xfrm>
      </p:grpSpPr>
      <p:sp>
        <p:nvSpPr>
          <p:cNvPr id="16369" name="Google Shape;16369;g2ce78c99214_0_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70" name="Google Shape;16370;g2ce78c99214_0_6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Bild: </a:t>
            </a:r>
            <a:r>
              <a:rPr lang="en" u="sng">
                <a:solidFill>
                  <a:schemeClr val="hlink"/>
                </a:solidFill>
                <a:hlinkClick r:id="rId3"/>
              </a:rPr>
              <a:t>https://encrypted-tbn0.gstatic.com/images?q=tbn:ANd9GcS-TM0Spfi7C4hQ04KXxOubT63uLD4YnZd7GggsKOJ39sixyxIkXdhEvwaFwvColed5s5M&amp;usqp=CAU</a:t>
            </a:r>
            <a:r>
              <a:rPr lang="en"/>
              <a:t>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5"/>
        <p:cNvGrpSpPr/>
        <p:nvPr/>
      </p:nvGrpSpPr>
      <p:grpSpPr>
        <a:xfrm>
          <a:off x="0" y="0"/>
          <a:ext cx="0" cy="0"/>
          <a:chOff x="0" y="0"/>
          <a:chExt cx="0" cy="0"/>
        </a:xfrm>
      </p:grpSpPr>
      <p:sp>
        <p:nvSpPr>
          <p:cNvPr id="16376" name="Google Shape;16376;g2ce78c99214_0_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77" name="Google Shape;16377;g2ce78c99214_0_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a:t>Bild: </a:t>
            </a:r>
            <a:r>
              <a:rPr lang="en" u="sng">
                <a:solidFill>
                  <a:schemeClr val="hlink"/>
                </a:solidFill>
                <a:hlinkClick r:id="rId3"/>
              </a:rPr>
              <a:t>https://assets.orthoservice.com/products/1817/1612387573_954.jpg</a:t>
            </a:r>
            <a:r>
              <a:rPr lang="en"/>
              <a:t> </a:t>
            </a:r>
            <a:endParaRPr/>
          </a:p>
          <a:p>
            <a:pPr marL="0" lvl="0" indent="0" algn="l" rtl="0">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83"/>
        <p:cNvGrpSpPr/>
        <p:nvPr/>
      </p:nvGrpSpPr>
      <p:grpSpPr>
        <a:xfrm>
          <a:off x="0" y="0"/>
          <a:ext cx="0" cy="0"/>
          <a:chOff x="0" y="0"/>
          <a:chExt cx="0" cy="0"/>
        </a:xfrm>
      </p:grpSpPr>
      <p:sp>
        <p:nvSpPr>
          <p:cNvPr id="16384" name="Google Shape;16384;g2ce78c99214_0_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85" name="Google Shape;16385;g2ce78c99214_0_6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a:t>Bei Sehnenentzündungen darf es während dem Training und auch nachher schmerzhaft sein. Wichtig ist, dass dieser Schmerz am nächsten Tag wieder auf dem Ausgangslevel vor der Training ist. Ansonsten ist dies ein Anzeichen, dass zu intensiv Trainiert wurde und man muss die Belastung anpassen</a:t>
            </a:r>
            <a:endParaRPr/>
          </a:p>
          <a:p>
            <a:pPr marL="0" lvl="0" indent="0" algn="l" rtl="0">
              <a:spcBef>
                <a:spcPts val="0"/>
              </a:spcBef>
              <a:spcAft>
                <a:spcPts val="0"/>
              </a:spcAft>
              <a:buSzPts val="1100"/>
              <a:buNone/>
            </a:pPr>
            <a:endParaRPr/>
          </a:p>
          <a:p>
            <a:pPr marL="0" lvl="0" indent="0" algn="l" rtl="0">
              <a:spcBef>
                <a:spcPts val="0"/>
              </a:spcBef>
              <a:spcAft>
                <a:spcPts val="0"/>
              </a:spcAft>
              <a:buSzPts val="1100"/>
              <a:buNone/>
            </a:pPr>
            <a:r>
              <a:rPr lang="en"/>
              <a:t>Bild: </a:t>
            </a:r>
            <a:r>
              <a:rPr lang="en" u="sng">
                <a:solidFill>
                  <a:schemeClr val="hlink"/>
                </a:solidFill>
                <a:hlinkClick r:id="rId3"/>
              </a:rPr>
              <a:t>https://www.fitforfun.de/files/images/201402/2/06,155207_m_n.jpg</a:t>
            </a:r>
            <a:r>
              <a:rPr lang="en"/>
              <a:t>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90"/>
        <p:cNvGrpSpPr/>
        <p:nvPr/>
      </p:nvGrpSpPr>
      <p:grpSpPr>
        <a:xfrm>
          <a:off x="0" y="0"/>
          <a:ext cx="0" cy="0"/>
          <a:chOff x="0" y="0"/>
          <a:chExt cx="0" cy="0"/>
        </a:xfrm>
      </p:grpSpPr>
      <p:sp>
        <p:nvSpPr>
          <p:cNvPr id="16391" name="Google Shape;16391;g2ce78c99214_3_7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92" name="Google Shape;16392;g2ce78c99214_3_77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59"/>
        <p:cNvGrpSpPr/>
        <p:nvPr/>
      </p:nvGrpSpPr>
      <p:grpSpPr>
        <a:xfrm>
          <a:off x="0" y="0"/>
          <a:ext cx="0" cy="0"/>
          <a:chOff x="0" y="0"/>
          <a:chExt cx="0" cy="0"/>
        </a:xfrm>
      </p:grpSpPr>
      <p:sp>
        <p:nvSpPr>
          <p:cNvPr id="17160" name="Google Shape;17160;g2ce78c99214_3_23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161" name="Google Shape;17161;g2ce78c99214_3_23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74"/>
        <p:cNvGrpSpPr/>
        <p:nvPr/>
      </p:nvGrpSpPr>
      <p:grpSpPr>
        <a:xfrm>
          <a:off x="0" y="0"/>
          <a:ext cx="0" cy="0"/>
          <a:chOff x="0" y="0"/>
          <a:chExt cx="0" cy="0"/>
        </a:xfrm>
      </p:grpSpPr>
      <p:sp>
        <p:nvSpPr>
          <p:cNvPr id="17175" name="Google Shape;17175;g2ce78c99214_3_1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176" name="Google Shape;17176;g2ce78c99214_3_154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3"/>
        <p:cNvGrpSpPr/>
        <p:nvPr/>
      </p:nvGrpSpPr>
      <p:grpSpPr>
        <a:xfrm>
          <a:off x="0" y="0"/>
          <a:ext cx="0" cy="0"/>
          <a:chOff x="0" y="0"/>
          <a:chExt cx="0" cy="0"/>
        </a:xfrm>
      </p:grpSpPr>
      <p:sp>
        <p:nvSpPr>
          <p:cNvPr id="17944" name="Google Shape;17944;p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7945" name="Google Shape;17945;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
              <a:t>Animation: &lt;a href="https://storyset.com/people"&gt;People illustrations by Storyset&lt;/a&gt;</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7"/>
        <p:cNvGrpSpPr/>
        <p:nvPr/>
      </p:nvGrpSpPr>
      <p:grpSpPr>
        <a:xfrm>
          <a:off x="0" y="0"/>
          <a:ext cx="0" cy="0"/>
          <a:chOff x="0" y="0"/>
          <a:chExt cx="0" cy="0"/>
        </a:xfrm>
      </p:grpSpPr>
      <p:sp>
        <p:nvSpPr>
          <p:cNvPr id="13988" name="Google Shape;13988;p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3989" name="Google Shape;13989;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09"/>
        <p:cNvGrpSpPr/>
        <p:nvPr/>
      </p:nvGrpSpPr>
      <p:grpSpPr>
        <a:xfrm>
          <a:off x="0" y="0"/>
          <a:ext cx="0" cy="0"/>
          <a:chOff x="0" y="0"/>
          <a:chExt cx="0" cy="0"/>
        </a:xfrm>
      </p:grpSpPr>
      <p:sp>
        <p:nvSpPr>
          <p:cNvPr id="14010" name="Google Shape;14010;p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011" name="Google Shape;14011;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78"/>
        <p:cNvGrpSpPr/>
        <p:nvPr/>
      </p:nvGrpSpPr>
      <p:grpSpPr>
        <a:xfrm>
          <a:off x="0" y="0"/>
          <a:ext cx="0" cy="0"/>
          <a:chOff x="0" y="0"/>
          <a:chExt cx="0" cy="0"/>
        </a:xfrm>
      </p:grpSpPr>
      <p:sp>
        <p:nvSpPr>
          <p:cNvPr id="14779" name="Google Shape;14779;p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4780" name="Google Shape;1478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43"/>
        <p:cNvGrpSpPr/>
        <p:nvPr/>
      </p:nvGrpSpPr>
      <p:grpSpPr>
        <a:xfrm>
          <a:off x="0" y="0"/>
          <a:ext cx="0" cy="0"/>
          <a:chOff x="0" y="0"/>
          <a:chExt cx="0" cy="0"/>
        </a:xfrm>
      </p:grpSpPr>
      <p:sp>
        <p:nvSpPr>
          <p:cNvPr id="15544" name="Google Shape;15544;g2ce78c99214_3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5545" name="Google Shape;15545;g2ce78c99214_3_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2"/>
        <p:cNvGrpSpPr/>
        <p:nvPr/>
      </p:nvGrpSpPr>
      <p:grpSpPr>
        <a:xfrm>
          <a:off x="0" y="0"/>
          <a:ext cx="0" cy="0"/>
          <a:chOff x="0" y="0"/>
          <a:chExt cx="0" cy="0"/>
        </a:xfrm>
      </p:grpSpPr>
      <p:sp>
        <p:nvSpPr>
          <p:cNvPr id="16313" name="Google Shape;16313;p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14" name="Google Shape;16314;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a:t>Zu Punkt 2: Anpressdurck der Patella ist höher bei gebeugtem Knie wodurch der Stress auf die Sehne erhöht wird, was Schmerzen verursachen kann.</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
              <a:t>Zu Punkt 3: Sehne kann unten (Patellasehen, häufiger) oder oben (Quadricepssehne) entzünden. Schmerzpunkte sind entsprechend bei den Patienten an einem anderen Ort, aber grundsätzlich ist es derselbe Mechanismus</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
              <a:t>Zu Punkt 4: eine Art “knirschen”/”krosen”, hört sich ähnlich an, wie wenn man auf Schnee geht</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
              <a:t>Zu Punkt 5: deutlich erkennbar beim Squat</a:t>
            </a:r>
            <a:endParaRPr/>
          </a:p>
          <a:p>
            <a:pPr marL="0" lvl="0" indent="0" algn="l" rtl="0">
              <a:lnSpc>
                <a:spcPct val="100000"/>
              </a:lnSpc>
              <a:spcBef>
                <a:spcPts val="0"/>
              </a:spcBef>
              <a:spcAft>
                <a:spcPts val="0"/>
              </a:spcAft>
              <a:buSzPts val="1100"/>
              <a:buNone/>
            </a:pPr>
            <a:endParaRPr/>
          </a:p>
          <a:p>
            <a:pPr marL="0" lvl="0" indent="0" algn="l" rtl="0">
              <a:lnSpc>
                <a:spcPct val="100000"/>
              </a:lnSpc>
              <a:spcBef>
                <a:spcPts val="0"/>
              </a:spcBef>
              <a:spcAft>
                <a:spcPts val="0"/>
              </a:spcAft>
              <a:buSzPts val="1100"/>
              <a:buNone/>
            </a:pPr>
            <a:r>
              <a:rPr lang="en"/>
              <a:t>Bild: https://zamst.com/wps/wp-content/uploads/2018/04/00c726c17cdcbd0c53a15acd742eeaf0.jpg</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19"/>
        <p:cNvGrpSpPr/>
        <p:nvPr/>
      </p:nvGrpSpPr>
      <p:grpSpPr>
        <a:xfrm>
          <a:off x="0" y="0"/>
          <a:ext cx="0" cy="0"/>
          <a:chOff x="0" y="0"/>
          <a:chExt cx="0" cy="0"/>
        </a:xfrm>
      </p:grpSpPr>
      <p:sp>
        <p:nvSpPr>
          <p:cNvPr id="16320" name="Google Shape;16320;g2ce78c99214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21" name="Google Shape;16321;g2ce78c99214_0_4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de-CH" dirty="0"/>
              <a:t>Itis = Entzündung</a:t>
            </a:r>
          </a:p>
          <a:p>
            <a:pPr marL="0" lvl="0" indent="0" algn="l" rtl="0">
              <a:lnSpc>
                <a:spcPct val="100000"/>
              </a:lnSpc>
              <a:spcBef>
                <a:spcPts val="0"/>
              </a:spcBef>
              <a:spcAft>
                <a:spcPts val="0"/>
              </a:spcAft>
              <a:buSzPts val="1100"/>
              <a:buNone/>
            </a:pPr>
            <a:r>
              <a:rPr lang="de-CH" dirty="0"/>
              <a:t>Ose = weist auf eine Krankheit oder einen Zustand hin</a:t>
            </a: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7"/>
        <p:cNvGrpSpPr/>
        <p:nvPr/>
      </p:nvGrpSpPr>
      <p:grpSpPr>
        <a:xfrm>
          <a:off x="0" y="0"/>
          <a:ext cx="0" cy="0"/>
          <a:chOff x="0" y="0"/>
          <a:chExt cx="0" cy="0"/>
        </a:xfrm>
      </p:grpSpPr>
      <p:sp>
        <p:nvSpPr>
          <p:cNvPr id="16328" name="Google Shape;16328;g2ce78c99214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29" name="Google Shape;16329;g2ce78c99214_0_5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dirty="0"/>
              <a:t>Bild: </a:t>
            </a:r>
            <a:r>
              <a:rPr lang="en" u="sng" dirty="0">
                <a:solidFill>
                  <a:schemeClr val="hlink"/>
                </a:solidFill>
                <a:hlinkClick r:id="rId3"/>
              </a:rPr>
              <a:t>https://www.klyf.fr/wp-content/uploads/2022/05/Capture-de%CC%81cran-2022-05-03-a%CC%80-11.49.10-1024x901.png</a:t>
            </a:r>
            <a:endParaRPr lang="en" u="sng" dirty="0">
              <a:solidFill>
                <a:schemeClr val="hlink"/>
              </a:solidFill>
            </a:endParaRPr>
          </a:p>
          <a:p>
            <a:pPr marL="0" lvl="0" indent="0" algn="l" rtl="0">
              <a:lnSpc>
                <a:spcPct val="100000"/>
              </a:lnSpc>
              <a:spcBef>
                <a:spcPts val="0"/>
              </a:spcBef>
              <a:spcAft>
                <a:spcPts val="0"/>
              </a:spcAft>
              <a:buSzPts val="1100"/>
              <a:buNone/>
            </a:pPr>
            <a:endParaRPr lang="en" u="none" dirty="0">
              <a:solidFill>
                <a:schemeClr val="hlink"/>
              </a:solidFill>
            </a:endParaRPr>
          </a:p>
          <a:p>
            <a:pPr marL="0" lvl="0" indent="0" algn="l" rtl="0">
              <a:lnSpc>
                <a:spcPct val="100000"/>
              </a:lnSpc>
              <a:spcBef>
                <a:spcPts val="0"/>
              </a:spcBef>
              <a:spcAft>
                <a:spcPts val="0"/>
              </a:spcAft>
              <a:buSzPts val="1100"/>
              <a:buNone/>
            </a:pPr>
            <a:r>
              <a:rPr lang="en" u="none" dirty="0">
                <a:solidFill>
                  <a:schemeClr val="hlink"/>
                </a:solidFill>
              </a:rPr>
              <a:t>Immobilisation von 4 Wochen </a:t>
            </a:r>
            <a:r>
              <a:rPr lang="en" u="none" dirty="0">
                <a:solidFill>
                  <a:schemeClr val="hlink"/>
                </a:solidFill>
                <a:sym typeface="Wingdings" panose="05000000000000000000" pitchFamily="2" charset="2"/>
              </a:rPr>
              <a:t> -20% Belastbarkeit</a:t>
            </a:r>
          </a:p>
          <a:p>
            <a:pPr marL="0" lvl="0" indent="0" algn="l" rtl="0">
              <a:lnSpc>
                <a:spcPct val="100000"/>
              </a:lnSpc>
              <a:spcBef>
                <a:spcPts val="0"/>
              </a:spcBef>
              <a:spcAft>
                <a:spcPts val="0"/>
              </a:spcAft>
              <a:buSzPts val="1100"/>
              <a:buNone/>
            </a:pPr>
            <a:r>
              <a:rPr lang="en" u="none" dirty="0">
                <a:solidFill>
                  <a:schemeClr val="hlink"/>
                </a:solidFill>
                <a:sym typeface="Wingdings" panose="05000000000000000000" pitchFamily="2" charset="2"/>
              </a:rPr>
              <a:t>Immobilisation von 8 Wochen  -60% Belastbarkeit</a:t>
            </a:r>
            <a:r>
              <a:rPr lang="en" u="none" dirty="0"/>
              <a:t> </a:t>
            </a:r>
            <a:endParaRPr u="none"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3"/>
        <p:cNvGrpSpPr/>
        <p:nvPr/>
      </p:nvGrpSpPr>
      <p:grpSpPr>
        <a:xfrm>
          <a:off x="0" y="0"/>
          <a:ext cx="0" cy="0"/>
          <a:chOff x="0" y="0"/>
          <a:chExt cx="0" cy="0"/>
        </a:xfrm>
      </p:grpSpPr>
      <p:sp>
        <p:nvSpPr>
          <p:cNvPr id="16334" name="Google Shape;16334;p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335" name="Google Shape;16335;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5" Type="http://schemas.openxmlformats.org/officeDocument/2006/relationships/image" Target="../media/image1.png"/><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53"/>
          <p:cNvPicPr preferRelativeResize="0"/>
          <p:nvPr/>
        </p:nvPicPr>
        <p:blipFill rotWithShape="1">
          <a:blip r:embed="rId2">
            <a:alphaModFix amt="39000"/>
          </a:blip>
          <a:srcRect l="42798" b="46310"/>
          <a:stretch/>
        </p:blipFill>
        <p:spPr>
          <a:xfrm>
            <a:off x="-1" y="3277100"/>
            <a:ext cx="7677650" cy="1893000"/>
          </a:xfrm>
          <a:prstGeom prst="rect">
            <a:avLst/>
          </a:prstGeom>
          <a:noFill/>
          <a:ln>
            <a:noFill/>
          </a:ln>
        </p:spPr>
      </p:pic>
      <p:pic>
        <p:nvPicPr>
          <p:cNvPr id="10" name="Google Shape;10;p53"/>
          <p:cNvPicPr preferRelativeResize="0"/>
          <p:nvPr/>
        </p:nvPicPr>
        <p:blipFill rotWithShape="1">
          <a:blip r:embed="rId2">
            <a:alphaModFix amt="39000"/>
          </a:blip>
          <a:srcRect l="42798" b="46310"/>
          <a:stretch/>
        </p:blipFill>
        <p:spPr>
          <a:xfrm rot="10800000">
            <a:off x="1466349" y="0"/>
            <a:ext cx="7677650" cy="1893000"/>
          </a:xfrm>
          <a:prstGeom prst="rect">
            <a:avLst/>
          </a:prstGeom>
          <a:noFill/>
          <a:ln>
            <a:noFill/>
          </a:ln>
        </p:spPr>
      </p:pic>
      <p:sp>
        <p:nvSpPr>
          <p:cNvPr id="11" name="Google Shape;11;p53"/>
          <p:cNvSpPr txBox="1">
            <a:spLocks noGrp="1"/>
          </p:cNvSpPr>
          <p:nvPr>
            <p:ph type="ctrTitle"/>
          </p:nvPr>
        </p:nvSpPr>
        <p:spPr>
          <a:xfrm>
            <a:off x="814650" y="1384101"/>
            <a:ext cx="7514700" cy="18930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5200"/>
              <a:buNone/>
              <a:defRPr sz="56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2" name="Google Shape;12;p53"/>
          <p:cNvSpPr txBox="1">
            <a:spLocks noGrp="1"/>
          </p:cNvSpPr>
          <p:nvPr>
            <p:ph type="subTitle" idx="1"/>
          </p:nvPr>
        </p:nvSpPr>
        <p:spPr>
          <a:xfrm>
            <a:off x="2250450" y="3407388"/>
            <a:ext cx="4643100" cy="4026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a:solidFill>
                  <a:schemeClr val="dk1"/>
                </a:solidFill>
                <a:latin typeface="Figtree"/>
                <a:ea typeface="Figtree"/>
                <a:cs typeface="Figtree"/>
                <a:sym typeface="Figtre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3" name="Google Shape;13;p53"/>
          <p:cNvSpPr/>
          <p:nvPr/>
        </p:nvSpPr>
        <p:spPr>
          <a:xfrm>
            <a:off x="603650" y="9380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14;p53"/>
          <p:cNvSpPr/>
          <p:nvPr/>
        </p:nvSpPr>
        <p:spPr>
          <a:xfrm>
            <a:off x="149925" y="499223"/>
            <a:ext cx="565185" cy="56518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53"/>
          <p:cNvSpPr/>
          <p:nvPr/>
        </p:nvSpPr>
        <p:spPr>
          <a:xfrm>
            <a:off x="974763" y="499225"/>
            <a:ext cx="295470" cy="29547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 name="Google Shape;16;p53"/>
          <p:cNvSpPr/>
          <p:nvPr/>
        </p:nvSpPr>
        <p:spPr>
          <a:xfrm>
            <a:off x="7863725" y="4043323"/>
            <a:ext cx="565185" cy="56518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 name="Google Shape;17;p53"/>
          <p:cNvSpPr/>
          <p:nvPr/>
        </p:nvSpPr>
        <p:spPr>
          <a:xfrm>
            <a:off x="8530525" y="4708875"/>
            <a:ext cx="295470" cy="29547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 name="Google Shape;18;p53"/>
          <p:cNvSpPr/>
          <p:nvPr/>
        </p:nvSpPr>
        <p:spPr>
          <a:xfrm>
            <a:off x="8614975" y="379057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CUSTOM_1">
    <p:spTree>
      <p:nvGrpSpPr>
        <p:cNvPr id="1" name="Shape 3917"/>
        <p:cNvGrpSpPr/>
        <p:nvPr/>
      </p:nvGrpSpPr>
      <p:grpSpPr>
        <a:xfrm>
          <a:off x="0" y="0"/>
          <a:ext cx="0" cy="0"/>
          <a:chOff x="0" y="0"/>
          <a:chExt cx="0" cy="0"/>
        </a:xfrm>
      </p:grpSpPr>
      <p:sp>
        <p:nvSpPr>
          <p:cNvPr id="3918" name="Google Shape;3918;p62"/>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3919" name="Google Shape;3919;p62"/>
          <p:cNvGrpSpPr/>
          <p:nvPr/>
        </p:nvGrpSpPr>
        <p:grpSpPr>
          <a:xfrm>
            <a:off x="-831105" y="535003"/>
            <a:ext cx="1546215" cy="1546058"/>
            <a:chOff x="1724650" y="2856150"/>
            <a:chExt cx="1973975" cy="1973775"/>
          </a:xfrm>
        </p:grpSpPr>
        <p:sp>
          <p:nvSpPr>
            <p:cNvPr id="3920" name="Google Shape;3920;p62"/>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62"/>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62"/>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62"/>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62"/>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62"/>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62"/>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62"/>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62"/>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62"/>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62"/>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62"/>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62"/>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62"/>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62"/>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62"/>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62"/>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62"/>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62"/>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62"/>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62"/>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62"/>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62"/>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62"/>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62"/>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62"/>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62"/>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62"/>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62"/>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62"/>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62"/>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62"/>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62"/>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62"/>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62"/>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62"/>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62"/>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62"/>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62"/>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62"/>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62"/>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62"/>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62"/>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62"/>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62"/>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62"/>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62"/>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62"/>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62"/>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62"/>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62"/>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62"/>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62"/>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62"/>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62"/>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62"/>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62"/>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62"/>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62"/>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62"/>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62"/>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62"/>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62"/>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62"/>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62"/>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62"/>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62"/>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62"/>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62"/>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62"/>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62"/>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62"/>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62"/>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62"/>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62"/>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62"/>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62"/>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62"/>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62"/>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62"/>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62"/>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62"/>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62"/>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62"/>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62"/>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62"/>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62"/>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62"/>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62"/>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62"/>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62"/>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62"/>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62"/>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62"/>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62"/>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62"/>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62"/>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62"/>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62"/>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62"/>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62"/>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62"/>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62"/>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62"/>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62"/>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62"/>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62"/>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62"/>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62"/>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62"/>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62"/>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62"/>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62"/>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62"/>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62"/>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62"/>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62"/>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62"/>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62"/>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62"/>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62"/>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62"/>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62"/>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62"/>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62"/>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62"/>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62"/>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62"/>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62"/>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62"/>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62"/>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62"/>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62"/>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62"/>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62"/>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62"/>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62"/>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62"/>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62"/>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62"/>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62"/>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62"/>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62"/>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62"/>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62"/>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62"/>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62"/>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62"/>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62"/>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62"/>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62"/>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62"/>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62"/>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62"/>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62"/>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62"/>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62"/>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62"/>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62"/>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62"/>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62"/>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62"/>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62"/>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62"/>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62"/>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62"/>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62"/>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62"/>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62"/>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62"/>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62"/>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62"/>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62"/>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62"/>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62"/>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62"/>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62"/>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62"/>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62"/>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62"/>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62"/>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62"/>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62"/>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62"/>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62"/>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62"/>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62"/>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62"/>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62"/>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62"/>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62"/>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62"/>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62"/>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62"/>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62"/>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62"/>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62"/>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62"/>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62"/>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62"/>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62"/>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62"/>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62"/>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62"/>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62"/>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62"/>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62"/>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62"/>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62"/>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62"/>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62"/>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62"/>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62"/>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62"/>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62"/>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62"/>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62"/>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62"/>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62"/>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62"/>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62"/>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62"/>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62"/>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62"/>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62"/>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62"/>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62"/>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62"/>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62"/>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62"/>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62"/>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62"/>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62"/>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62"/>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62"/>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62"/>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62"/>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62"/>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62"/>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62"/>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62"/>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62"/>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62"/>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62"/>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62"/>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62"/>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62"/>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62"/>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62"/>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62"/>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62"/>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62"/>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62"/>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62"/>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62"/>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62"/>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62"/>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62"/>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62"/>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62"/>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62"/>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62"/>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62"/>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62"/>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62"/>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62"/>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62"/>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62"/>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62"/>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62"/>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62"/>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62"/>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62"/>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62"/>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62"/>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62"/>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62"/>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62"/>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62"/>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62"/>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62"/>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62"/>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62"/>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62"/>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62"/>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62"/>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62"/>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62"/>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62"/>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62"/>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62"/>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62"/>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62"/>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62"/>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62"/>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62"/>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62"/>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62"/>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62"/>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62"/>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62"/>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62"/>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62"/>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62"/>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62"/>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62"/>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62"/>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62"/>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62"/>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62"/>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62"/>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62"/>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62"/>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62"/>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62"/>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62"/>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62"/>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62"/>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62"/>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62"/>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62"/>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62"/>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62"/>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62"/>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62"/>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62"/>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62"/>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62"/>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62"/>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62"/>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62"/>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62"/>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62"/>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62"/>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62"/>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62"/>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62"/>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62"/>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62"/>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62"/>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62"/>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62"/>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62"/>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62"/>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62"/>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62"/>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62"/>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62"/>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62"/>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62"/>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62"/>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62"/>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62"/>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62"/>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62"/>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62"/>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62"/>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62"/>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62"/>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62"/>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62"/>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62"/>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62"/>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62"/>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62"/>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62"/>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62"/>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62"/>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62"/>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62"/>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62"/>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62"/>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62"/>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62"/>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62"/>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62"/>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62"/>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297" name="Google Shape;4297;p62"/>
          <p:cNvGrpSpPr/>
          <p:nvPr/>
        </p:nvGrpSpPr>
        <p:grpSpPr>
          <a:xfrm>
            <a:off x="8428895" y="3072228"/>
            <a:ext cx="1546215" cy="1546058"/>
            <a:chOff x="1724650" y="2856150"/>
            <a:chExt cx="1973975" cy="1973775"/>
          </a:xfrm>
        </p:grpSpPr>
        <p:sp>
          <p:nvSpPr>
            <p:cNvPr id="4298" name="Google Shape;4298;p62"/>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62"/>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62"/>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62"/>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62"/>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62"/>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62"/>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62"/>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62"/>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62"/>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62"/>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62"/>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62"/>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62"/>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62"/>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62"/>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62"/>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62"/>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62"/>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62"/>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62"/>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62"/>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62"/>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62"/>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62"/>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62"/>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62"/>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62"/>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62"/>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62"/>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62"/>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62"/>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62"/>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62"/>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62"/>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62"/>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62"/>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62"/>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62"/>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62"/>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62"/>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62"/>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62"/>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62"/>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62"/>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62"/>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62"/>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62"/>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62"/>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62"/>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62"/>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62"/>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62"/>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62"/>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62"/>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62"/>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62"/>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62"/>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62"/>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62"/>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62"/>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62"/>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62"/>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62"/>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62"/>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62"/>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62"/>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62"/>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62"/>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62"/>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62"/>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62"/>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62"/>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62"/>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62"/>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62"/>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62"/>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62"/>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62"/>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62"/>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62"/>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62"/>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62"/>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62"/>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62"/>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62"/>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62"/>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62"/>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62"/>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62"/>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62"/>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62"/>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62"/>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62"/>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62"/>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62"/>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62"/>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62"/>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62"/>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62"/>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62"/>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62"/>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62"/>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62"/>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62"/>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62"/>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62"/>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62"/>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62"/>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62"/>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62"/>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62"/>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62"/>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62"/>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62"/>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62"/>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62"/>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62"/>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62"/>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62"/>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62"/>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62"/>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62"/>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62"/>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62"/>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62"/>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62"/>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62"/>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62"/>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62"/>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62"/>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62"/>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62"/>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62"/>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62"/>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62"/>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62"/>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62"/>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62"/>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62"/>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62"/>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62"/>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62"/>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62"/>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62"/>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62"/>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62"/>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62"/>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62"/>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62"/>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62"/>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62"/>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62"/>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62"/>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62"/>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62"/>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62"/>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62"/>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62"/>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62"/>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62"/>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62"/>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62"/>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62"/>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62"/>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62"/>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62"/>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62"/>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62"/>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62"/>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62"/>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62"/>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62"/>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62"/>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62"/>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62"/>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62"/>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62"/>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62"/>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62"/>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62"/>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62"/>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62"/>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62"/>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62"/>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62"/>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62"/>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62"/>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62"/>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62"/>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62"/>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62"/>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62"/>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62"/>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62"/>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62"/>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62"/>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62"/>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62"/>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62"/>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62"/>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62"/>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62"/>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62"/>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62"/>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62"/>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62"/>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62"/>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62"/>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62"/>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62"/>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62"/>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62"/>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62"/>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62"/>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62"/>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62"/>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62"/>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62"/>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62"/>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62"/>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62"/>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62"/>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62"/>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62"/>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62"/>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62"/>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62"/>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62"/>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62"/>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62"/>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62"/>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62"/>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62"/>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62"/>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62"/>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62"/>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62"/>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62"/>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62"/>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62"/>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62"/>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62"/>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62"/>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62"/>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62"/>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62"/>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62"/>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62"/>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62"/>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62"/>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62"/>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62"/>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62"/>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62"/>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62"/>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62"/>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62"/>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62"/>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62"/>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62"/>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62"/>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62"/>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62"/>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62"/>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62"/>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62"/>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62"/>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62"/>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62"/>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62"/>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62"/>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62"/>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62"/>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62"/>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62"/>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62"/>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62"/>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62"/>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62"/>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62"/>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62"/>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62"/>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62"/>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62"/>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62"/>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62"/>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62"/>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62"/>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62"/>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62"/>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62"/>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62"/>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62"/>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62"/>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62"/>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62"/>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62"/>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62"/>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62"/>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62"/>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62"/>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62"/>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62"/>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62"/>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62"/>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62"/>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62"/>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62"/>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62"/>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62"/>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62"/>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62"/>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62"/>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62"/>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62"/>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62"/>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62"/>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62"/>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62"/>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62"/>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62"/>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62"/>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62"/>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62"/>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62"/>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62"/>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62"/>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62"/>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62"/>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62"/>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62"/>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62"/>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62"/>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62"/>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62"/>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62"/>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62"/>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62"/>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62"/>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62"/>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62"/>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62"/>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62"/>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62"/>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62"/>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62"/>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62"/>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62"/>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62"/>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62"/>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62"/>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62"/>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62"/>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62"/>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62"/>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62"/>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62"/>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62"/>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62"/>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62"/>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62"/>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62"/>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62"/>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62"/>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62"/>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62"/>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62"/>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62"/>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62"/>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62"/>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62"/>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62"/>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62"/>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62"/>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62"/>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62"/>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75" name="Google Shape;4675;p62"/>
          <p:cNvSpPr/>
          <p:nvPr/>
        </p:nvSpPr>
        <p:spPr>
          <a:xfrm>
            <a:off x="154002" y="2386424"/>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62"/>
          <p:cNvSpPr/>
          <p:nvPr/>
        </p:nvSpPr>
        <p:spPr>
          <a:xfrm>
            <a:off x="8617402" y="105322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62"/>
          <p:cNvSpPr/>
          <p:nvPr/>
        </p:nvSpPr>
        <p:spPr>
          <a:xfrm>
            <a:off x="154000" y="3701012"/>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62"/>
          <p:cNvSpPr/>
          <p:nvPr/>
        </p:nvSpPr>
        <p:spPr>
          <a:xfrm>
            <a:off x="474300" y="4377475"/>
            <a:ext cx="240807" cy="24080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62"/>
          <p:cNvSpPr/>
          <p:nvPr/>
        </p:nvSpPr>
        <p:spPr>
          <a:xfrm>
            <a:off x="351150" y="3094687"/>
            <a:ext cx="300962" cy="30096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62"/>
          <p:cNvSpPr/>
          <p:nvPr/>
        </p:nvSpPr>
        <p:spPr>
          <a:xfrm>
            <a:off x="8698825" y="2048549"/>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62"/>
          <p:cNvSpPr/>
          <p:nvPr/>
        </p:nvSpPr>
        <p:spPr>
          <a:xfrm>
            <a:off x="8523275" y="1631934"/>
            <a:ext cx="240807" cy="24080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62"/>
          <p:cNvSpPr/>
          <p:nvPr/>
        </p:nvSpPr>
        <p:spPr>
          <a:xfrm>
            <a:off x="8515825" y="2595457"/>
            <a:ext cx="300962" cy="30096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683"/>
        <p:cNvGrpSpPr/>
        <p:nvPr/>
      </p:nvGrpSpPr>
      <p:grpSpPr>
        <a:xfrm>
          <a:off x="0" y="0"/>
          <a:ext cx="0" cy="0"/>
          <a:chOff x="0" y="0"/>
          <a:chExt cx="0" cy="0"/>
        </a:xfrm>
      </p:grpSpPr>
      <p:sp>
        <p:nvSpPr>
          <p:cNvPr id="4684" name="Google Shape;4684;p63"/>
          <p:cNvSpPr txBox="1">
            <a:spLocks noGrp="1"/>
          </p:cNvSpPr>
          <p:nvPr>
            <p:ph type="title"/>
          </p:nvPr>
        </p:nvSpPr>
        <p:spPr>
          <a:xfrm>
            <a:off x="715100" y="1381350"/>
            <a:ext cx="3534300" cy="2380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ctr">
              <a:lnSpc>
                <a:spcPct val="100000"/>
              </a:lnSpc>
              <a:spcBef>
                <a:spcPts val="0"/>
              </a:spcBef>
              <a:spcAft>
                <a:spcPts val="0"/>
              </a:spcAft>
              <a:buSzPts val="3500"/>
              <a:buNone/>
              <a:defRPr/>
            </a:lvl2pPr>
            <a:lvl3pPr lvl="2" algn="ctr">
              <a:lnSpc>
                <a:spcPct val="100000"/>
              </a:lnSpc>
              <a:spcBef>
                <a:spcPts val="0"/>
              </a:spcBef>
              <a:spcAft>
                <a:spcPts val="0"/>
              </a:spcAft>
              <a:buSzPts val="3500"/>
              <a:buNone/>
              <a:defRPr/>
            </a:lvl3pPr>
            <a:lvl4pPr lvl="3" algn="ctr">
              <a:lnSpc>
                <a:spcPct val="100000"/>
              </a:lnSpc>
              <a:spcBef>
                <a:spcPts val="0"/>
              </a:spcBef>
              <a:spcAft>
                <a:spcPts val="0"/>
              </a:spcAft>
              <a:buSzPts val="3500"/>
              <a:buNone/>
              <a:defRPr/>
            </a:lvl4pPr>
            <a:lvl5pPr lvl="4" algn="ctr">
              <a:lnSpc>
                <a:spcPct val="100000"/>
              </a:lnSpc>
              <a:spcBef>
                <a:spcPts val="0"/>
              </a:spcBef>
              <a:spcAft>
                <a:spcPts val="0"/>
              </a:spcAft>
              <a:buSzPts val="3500"/>
              <a:buNone/>
              <a:defRPr/>
            </a:lvl5pPr>
            <a:lvl6pPr lvl="5" algn="ctr">
              <a:lnSpc>
                <a:spcPct val="100000"/>
              </a:lnSpc>
              <a:spcBef>
                <a:spcPts val="0"/>
              </a:spcBef>
              <a:spcAft>
                <a:spcPts val="0"/>
              </a:spcAft>
              <a:buSzPts val="3500"/>
              <a:buNone/>
              <a:defRPr/>
            </a:lvl6pPr>
            <a:lvl7pPr lvl="6" algn="ctr">
              <a:lnSpc>
                <a:spcPct val="100000"/>
              </a:lnSpc>
              <a:spcBef>
                <a:spcPts val="0"/>
              </a:spcBef>
              <a:spcAft>
                <a:spcPts val="0"/>
              </a:spcAft>
              <a:buSzPts val="3500"/>
              <a:buNone/>
              <a:defRPr/>
            </a:lvl7pPr>
            <a:lvl8pPr lvl="7" algn="ctr">
              <a:lnSpc>
                <a:spcPct val="100000"/>
              </a:lnSpc>
              <a:spcBef>
                <a:spcPts val="0"/>
              </a:spcBef>
              <a:spcAft>
                <a:spcPts val="0"/>
              </a:spcAft>
              <a:buSzPts val="3500"/>
              <a:buNone/>
              <a:defRPr/>
            </a:lvl8pPr>
            <a:lvl9pPr lvl="8" algn="ctr">
              <a:lnSpc>
                <a:spcPct val="100000"/>
              </a:lnSpc>
              <a:spcBef>
                <a:spcPts val="0"/>
              </a:spcBef>
              <a:spcAft>
                <a:spcPts val="0"/>
              </a:spcAft>
              <a:buSzPts val="3500"/>
              <a:buNone/>
              <a:defRPr/>
            </a:lvl9pPr>
          </a:lstStyle>
          <a:p>
            <a:endParaRPr/>
          </a:p>
        </p:txBody>
      </p:sp>
      <p:pic>
        <p:nvPicPr>
          <p:cNvPr id="4685" name="Google Shape;4685;p63"/>
          <p:cNvPicPr preferRelativeResize="0"/>
          <p:nvPr/>
        </p:nvPicPr>
        <p:blipFill rotWithShape="1">
          <a:blip r:embed="rId2">
            <a:alphaModFix/>
          </a:blip>
          <a:srcRect l="13141" b="50885"/>
          <a:stretch/>
        </p:blipFill>
        <p:spPr>
          <a:xfrm>
            <a:off x="0" y="3941575"/>
            <a:ext cx="8091827" cy="1201926"/>
          </a:xfrm>
          <a:prstGeom prst="rect">
            <a:avLst/>
          </a:prstGeom>
          <a:noFill/>
          <a:ln>
            <a:noFill/>
          </a:ln>
        </p:spPr>
      </p:pic>
      <p:sp>
        <p:nvSpPr>
          <p:cNvPr id="4686" name="Google Shape;4686;p63"/>
          <p:cNvSpPr/>
          <p:nvPr/>
        </p:nvSpPr>
        <p:spPr>
          <a:xfrm>
            <a:off x="439113" y="915238"/>
            <a:ext cx="275987" cy="27598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63"/>
          <p:cNvSpPr/>
          <p:nvPr/>
        </p:nvSpPr>
        <p:spPr>
          <a:xfrm>
            <a:off x="207150" y="303025"/>
            <a:ext cx="231975" cy="23197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63"/>
          <p:cNvSpPr/>
          <p:nvPr/>
        </p:nvSpPr>
        <p:spPr>
          <a:xfrm>
            <a:off x="934400" y="419013"/>
            <a:ext cx="231975" cy="23197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689" name="Google Shape;4689;p63"/>
          <p:cNvGrpSpPr/>
          <p:nvPr/>
        </p:nvGrpSpPr>
        <p:grpSpPr>
          <a:xfrm>
            <a:off x="1495250" y="-920550"/>
            <a:ext cx="1973975" cy="1973775"/>
            <a:chOff x="1724650" y="2856150"/>
            <a:chExt cx="1973975" cy="1973775"/>
          </a:xfrm>
        </p:grpSpPr>
        <p:sp>
          <p:nvSpPr>
            <p:cNvPr id="4690" name="Google Shape;4690;p63"/>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63"/>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63"/>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63"/>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63"/>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63"/>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63"/>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63"/>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63"/>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63"/>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63"/>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63"/>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63"/>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63"/>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63"/>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63"/>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63"/>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63"/>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63"/>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63"/>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63"/>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63"/>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63"/>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63"/>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63"/>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63"/>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63"/>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63"/>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63"/>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63"/>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63"/>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63"/>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63"/>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63"/>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63"/>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63"/>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63"/>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63"/>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63"/>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63"/>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63"/>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63"/>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63"/>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63"/>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63"/>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63"/>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63"/>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63"/>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63"/>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63"/>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63"/>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63"/>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63"/>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63"/>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63"/>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63"/>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63"/>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63"/>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63"/>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63"/>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63"/>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63"/>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63"/>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63"/>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63"/>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63"/>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63"/>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63"/>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63"/>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63"/>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63"/>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63"/>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63"/>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63"/>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63"/>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63"/>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63"/>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63"/>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63"/>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63"/>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63"/>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63"/>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63"/>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63"/>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63"/>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63"/>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63"/>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63"/>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63"/>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63"/>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63"/>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63"/>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63"/>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63"/>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63"/>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63"/>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63"/>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63"/>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63"/>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63"/>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63"/>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63"/>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63"/>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63"/>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63"/>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63"/>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63"/>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63"/>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63"/>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63"/>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63"/>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63"/>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63"/>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63"/>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63"/>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63"/>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63"/>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63"/>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63"/>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63"/>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63"/>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63"/>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63"/>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63"/>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63"/>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63"/>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63"/>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63"/>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63"/>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63"/>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63"/>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63"/>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63"/>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63"/>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63"/>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63"/>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63"/>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63"/>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63"/>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63"/>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63"/>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63"/>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63"/>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63"/>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63"/>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63"/>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63"/>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63"/>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63"/>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63"/>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63"/>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63"/>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63"/>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63"/>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63"/>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63"/>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63"/>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63"/>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63"/>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63"/>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63"/>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63"/>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63"/>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63"/>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63"/>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63"/>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63"/>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63"/>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63"/>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63"/>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63"/>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63"/>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63"/>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63"/>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63"/>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63"/>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63"/>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63"/>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63"/>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63"/>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63"/>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63"/>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63"/>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63"/>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63"/>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63"/>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63"/>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63"/>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63"/>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63"/>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63"/>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63"/>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63"/>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63"/>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63"/>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63"/>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63"/>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63"/>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63"/>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63"/>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63"/>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63"/>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63"/>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63"/>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63"/>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63"/>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63"/>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63"/>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63"/>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63"/>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63"/>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63"/>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63"/>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63"/>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63"/>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63"/>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63"/>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63"/>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63"/>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63"/>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63"/>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63"/>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63"/>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63"/>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63"/>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63"/>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63"/>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63"/>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63"/>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63"/>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63"/>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63"/>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63"/>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63"/>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63"/>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63"/>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63"/>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63"/>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63"/>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63"/>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63"/>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63"/>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63"/>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63"/>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63"/>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63"/>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63"/>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63"/>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63"/>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63"/>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63"/>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63"/>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63"/>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63"/>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63"/>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63"/>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63"/>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63"/>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63"/>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63"/>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63"/>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63"/>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63"/>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63"/>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63"/>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63"/>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63"/>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63"/>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63"/>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63"/>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63"/>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63"/>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63"/>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63"/>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63"/>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63"/>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63"/>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63"/>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63"/>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63"/>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63"/>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63"/>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63"/>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63"/>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63"/>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63"/>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63"/>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63"/>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63"/>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63"/>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63"/>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63"/>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63"/>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63"/>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63"/>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63"/>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63"/>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63"/>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63"/>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63"/>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63"/>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63"/>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63"/>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63"/>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63"/>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63"/>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63"/>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63"/>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63"/>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63"/>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63"/>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63"/>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63"/>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63"/>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63"/>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63"/>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63"/>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63"/>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63"/>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63"/>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63"/>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63"/>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63"/>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63"/>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63"/>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63"/>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63"/>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63"/>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63"/>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63"/>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63"/>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63"/>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63"/>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63"/>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63"/>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63"/>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63"/>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63"/>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63"/>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63"/>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63"/>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63"/>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63"/>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63"/>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63"/>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63"/>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63"/>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63"/>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63"/>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63"/>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63"/>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63"/>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63"/>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63"/>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63"/>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63"/>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63"/>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63"/>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63"/>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63"/>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63"/>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63"/>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63"/>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63"/>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63"/>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63"/>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63"/>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63"/>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63"/>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63"/>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63"/>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63"/>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63"/>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63"/>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63"/>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63"/>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63"/>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067" name="Google Shape;5067;p63"/>
          <p:cNvSpPr/>
          <p:nvPr/>
        </p:nvSpPr>
        <p:spPr>
          <a:xfrm>
            <a:off x="8428888" y="281013"/>
            <a:ext cx="275987" cy="27598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63"/>
          <p:cNvSpPr/>
          <p:nvPr/>
        </p:nvSpPr>
        <p:spPr>
          <a:xfrm>
            <a:off x="8704875" y="821250"/>
            <a:ext cx="231975" cy="23197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63"/>
          <p:cNvSpPr/>
          <p:nvPr/>
        </p:nvSpPr>
        <p:spPr>
          <a:xfrm>
            <a:off x="8704875" y="4682575"/>
            <a:ext cx="231975" cy="23197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63"/>
          <p:cNvSpPr/>
          <p:nvPr/>
        </p:nvSpPr>
        <p:spPr>
          <a:xfrm>
            <a:off x="2280802" y="-9987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5071"/>
        <p:cNvGrpSpPr/>
        <p:nvPr/>
      </p:nvGrpSpPr>
      <p:grpSpPr>
        <a:xfrm>
          <a:off x="0" y="0"/>
          <a:ext cx="0" cy="0"/>
          <a:chOff x="0" y="0"/>
          <a:chExt cx="0" cy="0"/>
        </a:xfrm>
      </p:grpSpPr>
      <p:pic>
        <p:nvPicPr>
          <p:cNvPr id="5072" name="Google Shape;5072;p64"/>
          <p:cNvPicPr preferRelativeResize="0"/>
          <p:nvPr/>
        </p:nvPicPr>
        <p:blipFill rotWithShape="1">
          <a:blip r:embed="rId2">
            <a:alphaModFix/>
          </a:blip>
          <a:srcRect b="62943"/>
          <a:stretch/>
        </p:blipFill>
        <p:spPr>
          <a:xfrm>
            <a:off x="1497200" y="4399126"/>
            <a:ext cx="7646802" cy="744375"/>
          </a:xfrm>
          <a:prstGeom prst="rect">
            <a:avLst/>
          </a:prstGeom>
          <a:noFill/>
          <a:ln>
            <a:noFill/>
          </a:ln>
        </p:spPr>
      </p:pic>
      <p:pic>
        <p:nvPicPr>
          <p:cNvPr id="5073" name="Google Shape;5073;p64"/>
          <p:cNvPicPr preferRelativeResize="0"/>
          <p:nvPr/>
        </p:nvPicPr>
        <p:blipFill rotWithShape="1">
          <a:blip r:embed="rId2">
            <a:alphaModFix/>
          </a:blip>
          <a:srcRect b="62943"/>
          <a:stretch/>
        </p:blipFill>
        <p:spPr>
          <a:xfrm rot="10800000">
            <a:off x="-3925" y="1"/>
            <a:ext cx="7646802" cy="744375"/>
          </a:xfrm>
          <a:prstGeom prst="rect">
            <a:avLst/>
          </a:prstGeom>
          <a:noFill/>
          <a:ln>
            <a:noFill/>
          </a:ln>
        </p:spPr>
      </p:pic>
      <p:grpSp>
        <p:nvGrpSpPr>
          <p:cNvPr id="5074" name="Google Shape;5074;p64"/>
          <p:cNvGrpSpPr/>
          <p:nvPr/>
        </p:nvGrpSpPr>
        <p:grpSpPr>
          <a:xfrm>
            <a:off x="-1253987" y="1584863"/>
            <a:ext cx="1973975" cy="1973775"/>
            <a:chOff x="1724650" y="2856150"/>
            <a:chExt cx="1973975" cy="1973775"/>
          </a:xfrm>
        </p:grpSpPr>
        <p:sp>
          <p:nvSpPr>
            <p:cNvPr id="5075" name="Google Shape;5075;p6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6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6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6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6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6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6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6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6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6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6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6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6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6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6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6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6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6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6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6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6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6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6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6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6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6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6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6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6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6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6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6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6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6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6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6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6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6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6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6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6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6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6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6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6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6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6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6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6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6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6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6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6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6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6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6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6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6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6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6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6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6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6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6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6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6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6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6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6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6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6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6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6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6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6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6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6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6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6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6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6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6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6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6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6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6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6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6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6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6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6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6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6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6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6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6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6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6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6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6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6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6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6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6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6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6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6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6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6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6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6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6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6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6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6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6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6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6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6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6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6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6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6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6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6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6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6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6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6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6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6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6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6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6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6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6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6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6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6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6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6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6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6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6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6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6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6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6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6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6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6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6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6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6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6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6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6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6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6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6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6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6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6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6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6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6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6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6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6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6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6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6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6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6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6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6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6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6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6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6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6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6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6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6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6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6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6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6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6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6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6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6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6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6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6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6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6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6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6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6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6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6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6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6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6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6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6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6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6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6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6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6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6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6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6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6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6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6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6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6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6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6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6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6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6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6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6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6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6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6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6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6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6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6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6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6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6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6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6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6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6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6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6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6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6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6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6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6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6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6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6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6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6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6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6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6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6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6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6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6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6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6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6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6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6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6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6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6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6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6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6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6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6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6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6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6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6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6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6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6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6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6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6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6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6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6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6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6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6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6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6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6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6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6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6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6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6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6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6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6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6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6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6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6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6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6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6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6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6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6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6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6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6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6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6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6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6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6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6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6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6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6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6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6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6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6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6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6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6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6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6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6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6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6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6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6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6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6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6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6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6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6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6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6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6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6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6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6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6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6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6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6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6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6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6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6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6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6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6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6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6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6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6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6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6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6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6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6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6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6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6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6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6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6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6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6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6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52" name="Google Shape;5452;p64"/>
          <p:cNvGrpSpPr/>
          <p:nvPr/>
        </p:nvGrpSpPr>
        <p:grpSpPr>
          <a:xfrm>
            <a:off x="8437488" y="1584863"/>
            <a:ext cx="1973975" cy="1973775"/>
            <a:chOff x="1724650" y="2856150"/>
            <a:chExt cx="1973975" cy="1973775"/>
          </a:xfrm>
        </p:grpSpPr>
        <p:sp>
          <p:nvSpPr>
            <p:cNvPr id="5453" name="Google Shape;5453;p6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6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6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6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6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6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6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6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6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6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6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6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6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6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6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6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6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6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6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6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6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6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6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6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6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6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6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6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6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6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6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6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6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6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6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6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6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6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6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6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6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6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6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6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6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6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6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6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6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6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6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6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6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6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6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6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6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6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6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6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6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6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6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6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6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6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6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6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6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6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6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6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6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6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6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6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6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6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6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6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6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6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6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6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6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6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6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6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6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6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6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6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6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6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6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6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6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6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6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6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6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6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6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6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6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6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6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6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6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6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6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6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6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6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6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6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6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6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6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6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6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6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6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6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6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6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6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6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6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6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6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6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6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6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6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6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6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6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6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6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6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6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6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6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6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6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6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6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6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6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6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6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6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6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6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6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6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6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6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6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6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6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6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6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6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6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6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6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6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6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6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6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6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6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6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6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6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6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6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6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6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6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6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6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6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6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6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6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6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6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6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6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6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6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6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6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6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6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6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6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6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6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6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6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6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6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6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6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6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6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6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6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6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6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6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6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6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6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6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6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6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6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6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6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6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6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6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6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6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6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6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6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6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6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6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6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6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6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6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6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6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6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6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6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6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6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6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6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6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6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6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6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6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6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6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6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6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6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6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6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6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6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6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6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6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6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6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6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6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6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6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6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6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6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6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6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6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6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6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6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6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6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6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6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6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6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6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6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6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6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6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6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6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6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6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6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6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6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6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6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6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6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6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6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6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6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6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6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6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6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6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6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6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6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6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6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6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6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6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6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6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6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6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6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6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6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6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6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6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6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6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6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6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6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6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6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6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6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6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6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6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6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6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6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6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6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6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6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6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6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6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6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6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6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6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6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6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6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6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6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6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6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6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6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6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6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6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6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6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6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6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6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6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6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6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6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6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830" name="Google Shape;5830;p64"/>
          <p:cNvSpPr/>
          <p:nvPr/>
        </p:nvSpPr>
        <p:spPr>
          <a:xfrm>
            <a:off x="235488" y="375942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64"/>
          <p:cNvSpPr/>
          <p:nvPr/>
        </p:nvSpPr>
        <p:spPr>
          <a:xfrm>
            <a:off x="161000" y="777625"/>
            <a:ext cx="308199" cy="3081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64"/>
          <p:cNvSpPr/>
          <p:nvPr/>
        </p:nvSpPr>
        <p:spPr>
          <a:xfrm>
            <a:off x="295200" y="1298275"/>
            <a:ext cx="251680" cy="25168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64"/>
          <p:cNvSpPr/>
          <p:nvPr/>
        </p:nvSpPr>
        <p:spPr>
          <a:xfrm>
            <a:off x="317102" y="237030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64"/>
          <p:cNvSpPr/>
          <p:nvPr/>
        </p:nvSpPr>
        <p:spPr>
          <a:xfrm>
            <a:off x="8418527" y="2370313"/>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64"/>
          <p:cNvSpPr/>
          <p:nvPr/>
        </p:nvSpPr>
        <p:spPr>
          <a:xfrm>
            <a:off x="8619863" y="86767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64"/>
          <p:cNvSpPr/>
          <p:nvPr/>
        </p:nvSpPr>
        <p:spPr>
          <a:xfrm>
            <a:off x="8564950" y="4090925"/>
            <a:ext cx="308199" cy="3081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64"/>
          <p:cNvSpPr/>
          <p:nvPr/>
        </p:nvSpPr>
        <p:spPr>
          <a:xfrm>
            <a:off x="8739300" y="3637925"/>
            <a:ext cx="251680" cy="25168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64"/>
          <p:cNvSpPr txBox="1">
            <a:spLocks noGrp="1"/>
          </p:cNvSpPr>
          <p:nvPr>
            <p:ph type="subTitle" idx="1"/>
          </p:nvPr>
        </p:nvSpPr>
        <p:spPr>
          <a:xfrm>
            <a:off x="1071763" y="1682050"/>
            <a:ext cx="2440800" cy="423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839" name="Google Shape;5839;p64"/>
          <p:cNvSpPr txBox="1">
            <a:spLocks noGrp="1"/>
          </p:cNvSpPr>
          <p:nvPr>
            <p:ph type="subTitle" idx="2"/>
          </p:nvPr>
        </p:nvSpPr>
        <p:spPr>
          <a:xfrm>
            <a:off x="1071763" y="2708969"/>
            <a:ext cx="2440800" cy="420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840" name="Google Shape;5840;p64"/>
          <p:cNvSpPr txBox="1">
            <a:spLocks noGrp="1"/>
          </p:cNvSpPr>
          <p:nvPr>
            <p:ph type="subTitle" idx="3"/>
          </p:nvPr>
        </p:nvSpPr>
        <p:spPr>
          <a:xfrm>
            <a:off x="1071763" y="3734675"/>
            <a:ext cx="2440800" cy="4206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l">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l">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l">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l">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l">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l">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l">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5841" name="Google Shape;5841;p64"/>
          <p:cNvSpPr txBox="1">
            <a:spLocks noGrp="1"/>
          </p:cNvSpPr>
          <p:nvPr>
            <p:ph type="subTitle" idx="4"/>
          </p:nvPr>
        </p:nvSpPr>
        <p:spPr>
          <a:xfrm>
            <a:off x="4306338" y="1586500"/>
            <a:ext cx="3779400" cy="614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5842" name="Google Shape;5842;p64"/>
          <p:cNvSpPr txBox="1">
            <a:spLocks noGrp="1"/>
          </p:cNvSpPr>
          <p:nvPr>
            <p:ph type="subTitle" idx="5"/>
          </p:nvPr>
        </p:nvSpPr>
        <p:spPr>
          <a:xfrm>
            <a:off x="4306338" y="2612219"/>
            <a:ext cx="3779400" cy="614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5843" name="Google Shape;5843;p64"/>
          <p:cNvSpPr txBox="1">
            <a:spLocks noGrp="1"/>
          </p:cNvSpPr>
          <p:nvPr>
            <p:ph type="subTitle" idx="6"/>
          </p:nvPr>
        </p:nvSpPr>
        <p:spPr>
          <a:xfrm>
            <a:off x="4306338" y="3637925"/>
            <a:ext cx="3779400" cy="614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5844" name="Google Shape;5844;p64"/>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845"/>
        <p:cNvGrpSpPr/>
        <p:nvPr/>
      </p:nvGrpSpPr>
      <p:grpSpPr>
        <a:xfrm>
          <a:off x="0" y="0"/>
          <a:ext cx="0" cy="0"/>
          <a:chOff x="0" y="0"/>
          <a:chExt cx="0" cy="0"/>
        </a:xfrm>
      </p:grpSpPr>
      <p:pic>
        <p:nvPicPr>
          <p:cNvPr id="5846" name="Google Shape;5846;p65"/>
          <p:cNvPicPr preferRelativeResize="0"/>
          <p:nvPr/>
        </p:nvPicPr>
        <p:blipFill rotWithShape="1">
          <a:blip r:embed="rId2">
            <a:alphaModFix/>
          </a:blip>
          <a:srcRect l="24953" b="55204"/>
          <a:stretch/>
        </p:blipFill>
        <p:spPr>
          <a:xfrm>
            <a:off x="0" y="3872850"/>
            <a:ext cx="8103752" cy="1270650"/>
          </a:xfrm>
          <a:prstGeom prst="rect">
            <a:avLst/>
          </a:prstGeom>
          <a:noFill/>
          <a:ln>
            <a:noFill/>
          </a:ln>
        </p:spPr>
      </p:pic>
      <p:pic>
        <p:nvPicPr>
          <p:cNvPr id="5847" name="Google Shape;5847;p65"/>
          <p:cNvPicPr preferRelativeResize="0"/>
          <p:nvPr/>
        </p:nvPicPr>
        <p:blipFill rotWithShape="1">
          <a:blip r:embed="rId2">
            <a:alphaModFix/>
          </a:blip>
          <a:srcRect l="24953" b="55204"/>
          <a:stretch/>
        </p:blipFill>
        <p:spPr>
          <a:xfrm rot="10800000">
            <a:off x="1040250" y="0"/>
            <a:ext cx="8103752" cy="1270650"/>
          </a:xfrm>
          <a:prstGeom prst="rect">
            <a:avLst/>
          </a:prstGeom>
          <a:noFill/>
          <a:ln>
            <a:noFill/>
          </a:ln>
        </p:spPr>
      </p:pic>
      <p:sp>
        <p:nvSpPr>
          <p:cNvPr id="5848" name="Google Shape;5848;p65"/>
          <p:cNvSpPr/>
          <p:nvPr/>
        </p:nvSpPr>
        <p:spPr>
          <a:xfrm>
            <a:off x="312200" y="3494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65"/>
          <p:cNvSpPr/>
          <p:nvPr/>
        </p:nvSpPr>
        <p:spPr>
          <a:xfrm>
            <a:off x="384113" y="923688"/>
            <a:ext cx="259065" cy="2590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65"/>
          <p:cNvSpPr/>
          <p:nvPr/>
        </p:nvSpPr>
        <p:spPr>
          <a:xfrm>
            <a:off x="856800" y="664625"/>
            <a:ext cx="259065" cy="2590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65"/>
          <p:cNvSpPr/>
          <p:nvPr/>
        </p:nvSpPr>
        <p:spPr>
          <a:xfrm rot="10800000">
            <a:off x="8444790" y="4515327"/>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65"/>
          <p:cNvSpPr/>
          <p:nvPr/>
        </p:nvSpPr>
        <p:spPr>
          <a:xfrm rot="10800000">
            <a:off x="8675088" y="3829725"/>
            <a:ext cx="259065" cy="2590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65"/>
          <p:cNvSpPr/>
          <p:nvPr/>
        </p:nvSpPr>
        <p:spPr>
          <a:xfrm rot="10800000">
            <a:off x="7844675" y="4478963"/>
            <a:ext cx="259065" cy="2590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65"/>
          <p:cNvSpPr txBox="1">
            <a:spLocks noGrp="1"/>
          </p:cNvSpPr>
          <p:nvPr>
            <p:ph type="title"/>
          </p:nvPr>
        </p:nvSpPr>
        <p:spPr>
          <a:xfrm>
            <a:off x="1388100" y="1270650"/>
            <a:ext cx="6367800" cy="26022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79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5855" name="Google Shape;5855;p65"/>
          <p:cNvSpPr/>
          <p:nvPr/>
        </p:nvSpPr>
        <p:spPr>
          <a:xfrm>
            <a:off x="312199" y="4265350"/>
            <a:ext cx="544500" cy="5445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65"/>
          <p:cNvSpPr/>
          <p:nvPr/>
        </p:nvSpPr>
        <p:spPr>
          <a:xfrm>
            <a:off x="8394399" y="226450"/>
            <a:ext cx="544500" cy="5445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65"/>
          <p:cNvSpPr/>
          <p:nvPr/>
        </p:nvSpPr>
        <p:spPr>
          <a:xfrm>
            <a:off x="8198897" y="7048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65"/>
          <p:cNvSpPr/>
          <p:nvPr/>
        </p:nvSpPr>
        <p:spPr>
          <a:xfrm>
            <a:off x="788447" y="4025200"/>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_1">
    <p:spTree>
      <p:nvGrpSpPr>
        <p:cNvPr id="1" name="Shape 5859"/>
        <p:cNvGrpSpPr/>
        <p:nvPr/>
      </p:nvGrpSpPr>
      <p:grpSpPr>
        <a:xfrm>
          <a:off x="0" y="0"/>
          <a:ext cx="0" cy="0"/>
          <a:chOff x="0" y="0"/>
          <a:chExt cx="0" cy="0"/>
        </a:xfrm>
      </p:grpSpPr>
      <p:grpSp>
        <p:nvGrpSpPr>
          <p:cNvPr id="5860" name="Google Shape;5860;p66"/>
          <p:cNvGrpSpPr/>
          <p:nvPr/>
        </p:nvGrpSpPr>
        <p:grpSpPr>
          <a:xfrm>
            <a:off x="-1258887" y="-451887"/>
            <a:ext cx="1973975" cy="1973775"/>
            <a:chOff x="1724650" y="2856150"/>
            <a:chExt cx="1973975" cy="1973775"/>
          </a:xfrm>
        </p:grpSpPr>
        <p:sp>
          <p:nvSpPr>
            <p:cNvPr id="5861" name="Google Shape;5861;p6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6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6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6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6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6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6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6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6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6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6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6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6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6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6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6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6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6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6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6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6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6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6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6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6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6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6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6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6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6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6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6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6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6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6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6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6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6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6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6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6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6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6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6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6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6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6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6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6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6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6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6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6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6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6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6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6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6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6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6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6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6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6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6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6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6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6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6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6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6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6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6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6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6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6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6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6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6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6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6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6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6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6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6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6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6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6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6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6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6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6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6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6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6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6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6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6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6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6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6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6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6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6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6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6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6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6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6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6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6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6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6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6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6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6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6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6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6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6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6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6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6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6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6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6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6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6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6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6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6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6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6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6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6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6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6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6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6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6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6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6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6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6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6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6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6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6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6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6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6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6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6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6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6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6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6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6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6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6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6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6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6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6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6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6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6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6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6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6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6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6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6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6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6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6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6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6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6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6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6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6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6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6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6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6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6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6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6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6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6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6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6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6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6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6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6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6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6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6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6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6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6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6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6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6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6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6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6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6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6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6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6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6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6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6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6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6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6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6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6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6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6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6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6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6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6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6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6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6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6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6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6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6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6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6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6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6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6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6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6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6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6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6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6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6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6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6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6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6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6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6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6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6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6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6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6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6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6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6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6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6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6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6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6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6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6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6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6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6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6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6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6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6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6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6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6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6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6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6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6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6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6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6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6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6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6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6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6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6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6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6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6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6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6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6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6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6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6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6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6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6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6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6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6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6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6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6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6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6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6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6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6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6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6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6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6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6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6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6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6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6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6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6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6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6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6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6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6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6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6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6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6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6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6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6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6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6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6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6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6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6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6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6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6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6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6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6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6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6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6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6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6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6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6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6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6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6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6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6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6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6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6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6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6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6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6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6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6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6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6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6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6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6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6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6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6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6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238" name="Google Shape;6238;p66"/>
          <p:cNvGrpSpPr/>
          <p:nvPr/>
        </p:nvGrpSpPr>
        <p:grpSpPr>
          <a:xfrm>
            <a:off x="8428900" y="3621600"/>
            <a:ext cx="1973975" cy="1973775"/>
            <a:chOff x="1724650" y="2856150"/>
            <a:chExt cx="1973975" cy="1973775"/>
          </a:xfrm>
        </p:grpSpPr>
        <p:sp>
          <p:nvSpPr>
            <p:cNvPr id="6239" name="Google Shape;6239;p6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6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6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6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6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6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6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6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6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6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6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6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6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6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6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6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6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6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6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6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6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6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6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6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6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6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6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6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6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6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6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6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6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6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6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6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6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6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6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6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6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6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6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6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6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6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6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6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6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6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6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6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6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6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6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6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6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6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6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6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6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6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6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6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6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6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6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6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6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6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6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6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6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6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6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6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6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6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6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6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6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6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6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6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6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6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6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6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6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6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6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6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6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6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6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6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6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6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6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6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6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6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6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6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6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6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6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6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6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6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6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6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6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6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6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6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6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6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6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6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6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6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6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6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6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6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6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6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6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6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6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6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6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6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6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6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6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6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6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6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6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6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6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6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6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6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6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6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6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6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6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6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6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6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6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6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6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6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6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6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6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6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6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6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6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6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6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6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6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6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6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6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6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6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6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6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6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6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6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6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6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6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6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6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6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6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6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6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6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6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6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6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6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6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6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6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6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6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6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6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6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6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6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6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6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6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6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6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6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6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6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6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6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6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6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6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6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6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6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6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6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6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6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6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6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6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6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6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6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6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6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6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6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6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6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6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6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6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6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6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6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6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6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6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6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6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6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6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6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6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6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6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6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6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6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6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6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6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6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6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6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6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6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6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6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6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6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6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6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6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6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6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6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6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6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6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6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6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6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6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6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6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6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6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6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6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6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6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6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6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6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6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6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6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6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6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6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6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6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6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6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6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6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6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6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6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6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6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6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6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6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6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6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6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6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6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6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6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6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6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6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6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6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6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6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6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6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6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6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6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6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6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6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6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6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6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6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6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6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6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6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6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6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6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6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6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6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6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6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6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6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6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6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6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6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6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6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6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6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6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6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6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6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6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6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6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6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6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6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6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6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6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6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6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6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6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6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6616" name="Google Shape;6616;p66"/>
          <p:cNvSpPr/>
          <p:nvPr/>
        </p:nvSpPr>
        <p:spPr>
          <a:xfrm>
            <a:off x="2" y="3335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66"/>
          <p:cNvSpPr/>
          <p:nvPr/>
        </p:nvSpPr>
        <p:spPr>
          <a:xfrm>
            <a:off x="8741102" y="4407038"/>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6618" name="Google Shape;6618;p66"/>
          <p:cNvPicPr preferRelativeResize="0"/>
          <p:nvPr/>
        </p:nvPicPr>
        <p:blipFill rotWithShape="1">
          <a:blip r:embed="rId2">
            <a:alphaModFix/>
          </a:blip>
          <a:srcRect l="47968" b="49954"/>
          <a:stretch/>
        </p:blipFill>
        <p:spPr>
          <a:xfrm>
            <a:off x="0" y="4062000"/>
            <a:ext cx="4280300" cy="1081500"/>
          </a:xfrm>
          <a:prstGeom prst="rect">
            <a:avLst/>
          </a:prstGeom>
          <a:noFill/>
          <a:ln>
            <a:noFill/>
          </a:ln>
        </p:spPr>
      </p:pic>
      <p:pic>
        <p:nvPicPr>
          <p:cNvPr id="6619" name="Google Shape;6619;p66"/>
          <p:cNvPicPr preferRelativeResize="0"/>
          <p:nvPr/>
        </p:nvPicPr>
        <p:blipFill rotWithShape="1">
          <a:blip r:embed="rId2">
            <a:alphaModFix/>
          </a:blip>
          <a:srcRect l="47968" b="49954"/>
          <a:stretch/>
        </p:blipFill>
        <p:spPr>
          <a:xfrm rot="10800000">
            <a:off x="4860625" y="-5750"/>
            <a:ext cx="4280300" cy="1081500"/>
          </a:xfrm>
          <a:prstGeom prst="rect">
            <a:avLst/>
          </a:prstGeom>
          <a:noFill/>
          <a:ln>
            <a:noFill/>
          </a:ln>
        </p:spPr>
      </p:pic>
      <p:sp>
        <p:nvSpPr>
          <p:cNvPr id="6620" name="Google Shape;6620;p66"/>
          <p:cNvSpPr/>
          <p:nvPr/>
        </p:nvSpPr>
        <p:spPr>
          <a:xfrm>
            <a:off x="305475" y="3979989"/>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66"/>
          <p:cNvSpPr/>
          <p:nvPr/>
        </p:nvSpPr>
        <p:spPr>
          <a:xfrm>
            <a:off x="1885829" y="4674590"/>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66"/>
          <p:cNvSpPr/>
          <p:nvPr/>
        </p:nvSpPr>
        <p:spPr>
          <a:xfrm>
            <a:off x="8741100" y="1420214"/>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66"/>
          <p:cNvSpPr/>
          <p:nvPr/>
        </p:nvSpPr>
        <p:spPr>
          <a:xfrm>
            <a:off x="8600800" y="2006298"/>
            <a:ext cx="198650" cy="19865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66"/>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6625"/>
        <p:cNvGrpSpPr/>
        <p:nvPr/>
      </p:nvGrpSpPr>
      <p:grpSpPr>
        <a:xfrm>
          <a:off x="0" y="0"/>
          <a:ext cx="0" cy="0"/>
          <a:chOff x="0" y="0"/>
          <a:chExt cx="0" cy="0"/>
        </a:xfrm>
      </p:grpSpPr>
      <p:sp>
        <p:nvSpPr>
          <p:cNvPr id="6626" name="Google Shape;6626;p67"/>
          <p:cNvSpPr txBox="1">
            <a:spLocks noGrp="1"/>
          </p:cNvSpPr>
          <p:nvPr>
            <p:ph type="subTitle" idx="1"/>
          </p:nvPr>
        </p:nvSpPr>
        <p:spPr>
          <a:xfrm>
            <a:off x="1030913" y="2339550"/>
            <a:ext cx="21120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27" name="Google Shape;6627;p67"/>
          <p:cNvSpPr txBox="1">
            <a:spLocks noGrp="1"/>
          </p:cNvSpPr>
          <p:nvPr>
            <p:ph type="subTitle" idx="2"/>
          </p:nvPr>
        </p:nvSpPr>
        <p:spPr>
          <a:xfrm>
            <a:off x="3518246" y="2339550"/>
            <a:ext cx="21120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28" name="Google Shape;6628;p67"/>
          <p:cNvSpPr txBox="1">
            <a:spLocks noGrp="1"/>
          </p:cNvSpPr>
          <p:nvPr>
            <p:ph type="subTitle" idx="3"/>
          </p:nvPr>
        </p:nvSpPr>
        <p:spPr>
          <a:xfrm>
            <a:off x="6005563" y="2339550"/>
            <a:ext cx="21075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29" name="Google Shape;6629;p67"/>
          <p:cNvSpPr txBox="1">
            <a:spLocks noGrp="1"/>
          </p:cNvSpPr>
          <p:nvPr>
            <p:ph type="subTitle" idx="4"/>
          </p:nvPr>
        </p:nvSpPr>
        <p:spPr>
          <a:xfrm>
            <a:off x="1030913" y="4028900"/>
            <a:ext cx="21120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30" name="Google Shape;6630;p67"/>
          <p:cNvSpPr txBox="1">
            <a:spLocks noGrp="1"/>
          </p:cNvSpPr>
          <p:nvPr>
            <p:ph type="subTitle" idx="5"/>
          </p:nvPr>
        </p:nvSpPr>
        <p:spPr>
          <a:xfrm>
            <a:off x="3518246" y="4028900"/>
            <a:ext cx="21120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31" name="Google Shape;6631;p67"/>
          <p:cNvSpPr txBox="1">
            <a:spLocks noGrp="1"/>
          </p:cNvSpPr>
          <p:nvPr>
            <p:ph type="subTitle" idx="6"/>
          </p:nvPr>
        </p:nvSpPr>
        <p:spPr>
          <a:xfrm>
            <a:off x="6005563" y="4028900"/>
            <a:ext cx="2107500" cy="579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6632" name="Google Shape;6632;p67"/>
          <p:cNvSpPr txBox="1">
            <a:spLocks noGrp="1"/>
          </p:cNvSpPr>
          <p:nvPr>
            <p:ph type="subTitle" idx="7"/>
          </p:nvPr>
        </p:nvSpPr>
        <p:spPr>
          <a:xfrm>
            <a:off x="1030913" y="1983525"/>
            <a:ext cx="21120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3" name="Google Shape;6633;p67"/>
          <p:cNvSpPr txBox="1">
            <a:spLocks noGrp="1"/>
          </p:cNvSpPr>
          <p:nvPr>
            <p:ph type="subTitle" idx="8"/>
          </p:nvPr>
        </p:nvSpPr>
        <p:spPr>
          <a:xfrm>
            <a:off x="3520496" y="1983525"/>
            <a:ext cx="21075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4" name="Google Shape;6634;p67"/>
          <p:cNvSpPr txBox="1">
            <a:spLocks noGrp="1"/>
          </p:cNvSpPr>
          <p:nvPr>
            <p:ph type="subTitle" idx="9"/>
          </p:nvPr>
        </p:nvSpPr>
        <p:spPr>
          <a:xfrm>
            <a:off x="6005563" y="1983525"/>
            <a:ext cx="21075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5" name="Google Shape;6635;p67"/>
          <p:cNvSpPr txBox="1">
            <a:spLocks noGrp="1"/>
          </p:cNvSpPr>
          <p:nvPr>
            <p:ph type="subTitle" idx="13"/>
          </p:nvPr>
        </p:nvSpPr>
        <p:spPr>
          <a:xfrm>
            <a:off x="1030913" y="3672872"/>
            <a:ext cx="21120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6" name="Google Shape;6636;p67"/>
          <p:cNvSpPr txBox="1">
            <a:spLocks noGrp="1"/>
          </p:cNvSpPr>
          <p:nvPr>
            <p:ph type="subTitle" idx="14"/>
          </p:nvPr>
        </p:nvSpPr>
        <p:spPr>
          <a:xfrm>
            <a:off x="3520496" y="3672872"/>
            <a:ext cx="21075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7" name="Google Shape;6637;p67"/>
          <p:cNvSpPr txBox="1">
            <a:spLocks noGrp="1"/>
          </p:cNvSpPr>
          <p:nvPr>
            <p:ph type="subTitle" idx="15"/>
          </p:nvPr>
        </p:nvSpPr>
        <p:spPr>
          <a:xfrm>
            <a:off x="6005563" y="3672872"/>
            <a:ext cx="21075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638" name="Google Shape;6638;p67"/>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6639" name="Google Shape;6639;p67"/>
          <p:cNvGrpSpPr/>
          <p:nvPr/>
        </p:nvGrpSpPr>
        <p:grpSpPr>
          <a:xfrm>
            <a:off x="-1258887" y="1239038"/>
            <a:ext cx="1973975" cy="1973775"/>
            <a:chOff x="1724650" y="2856150"/>
            <a:chExt cx="1973975" cy="1973775"/>
          </a:xfrm>
        </p:grpSpPr>
        <p:sp>
          <p:nvSpPr>
            <p:cNvPr id="6640" name="Google Shape;6640;p67"/>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67"/>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67"/>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67"/>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67"/>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67"/>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67"/>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67"/>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67"/>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67"/>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67"/>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67"/>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67"/>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67"/>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67"/>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67"/>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67"/>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67"/>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8" name="Google Shape;6658;p67"/>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9" name="Google Shape;6659;p67"/>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0" name="Google Shape;6660;p67"/>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1" name="Google Shape;6661;p67"/>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2" name="Google Shape;6662;p67"/>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67"/>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4" name="Google Shape;6664;p67"/>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5" name="Google Shape;6665;p67"/>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67"/>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7" name="Google Shape;6667;p67"/>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8" name="Google Shape;6668;p67"/>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9" name="Google Shape;6669;p67"/>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67"/>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1" name="Google Shape;6671;p67"/>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2" name="Google Shape;6672;p67"/>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67"/>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4" name="Google Shape;6674;p67"/>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5" name="Google Shape;6675;p67"/>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67"/>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7" name="Google Shape;6677;p67"/>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8" name="Google Shape;6678;p67"/>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67"/>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0" name="Google Shape;6680;p67"/>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1" name="Google Shape;6681;p67"/>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67"/>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3" name="Google Shape;6683;p67"/>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4" name="Google Shape;6684;p67"/>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5" name="Google Shape;6685;p67"/>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67"/>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67"/>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67"/>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67"/>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67"/>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1" name="Google Shape;6691;p67"/>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2" name="Google Shape;6692;p67"/>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67"/>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4" name="Google Shape;6694;p67"/>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5" name="Google Shape;6695;p67"/>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67"/>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7" name="Google Shape;6697;p67"/>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8" name="Google Shape;6698;p67"/>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67"/>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0" name="Google Shape;6700;p67"/>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1" name="Google Shape;6701;p67"/>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67"/>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3" name="Google Shape;6703;p67"/>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4" name="Google Shape;6704;p67"/>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67"/>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6" name="Google Shape;6706;p67"/>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7" name="Google Shape;6707;p67"/>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67"/>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9" name="Google Shape;6709;p67"/>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0" name="Google Shape;6710;p67"/>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67"/>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2" name="Google Shape;6712;p67"/>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3" name="Google Shape;6713;p67"/>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4" name="Google Shape;6714;p67"/>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67"/>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67"/>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7" name="Google Shape;6717;p67"/>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8" name="Google Shape;6718;p67"/>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67"/>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0" name="Google Shape;6720;p67"/>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1" name="Google Shape;6721;p67"/>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67"/>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3" name="Google Shape;6723;p67"/>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4" name="Google Shape;6724;p67"/>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67"/>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6" name="Google Shape;6726;p67"/>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7" name="Google Shape;6727;p67"/>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67"/>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9" name="Google Shape;6729;p67"/>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0" name="Google Shape;6730;p67"/>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1" name="Google Shape;6731;p67"/>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67"/>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67"/>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67"/>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5" name="Google Shape;6735;p67"/>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6" name="Google Shape;6736;p67"/>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67"/>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8" name="Google Shape;6738;p67"/>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9" name="Google Shape;6739;p67"/>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67"/>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1" name="Google Shape;6741;p67"/>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2" name="Google Shape;6742;p67"/>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67"/>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4" name="Google Shape;6744;p67"/>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5" name="Google Shape;6745;p67"/>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67"/>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7" name="Google Shape;6747;p67"/>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8" name="Google Shape;6748;p67"/>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67"/>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0" name="Google Shape;6750;p67"/>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1" name="Google Shape;6751;p67"/>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67"/>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3" name="Google Shape;6753;p67"/>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4" name="Google Shape;6754;p67"/>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5" name="Google Shape;6755;p67"/>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6" name="Google Shape;6756;p67"/>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67"/>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8" name="Google Shape;6758;p67"/>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9" name="Google Shape;6759;p67"/>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67"/>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1" name="Google Shape;6761;p67"/>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2" name="Google Shape;6762;p67"/>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3" name="Google Shape;6763;p67"/>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67"/>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67"/>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67"/>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67"/>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67"/>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9" name="Google Shape;6769;p67"/>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0" name="Google Shape;6770;p67"/>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67"/>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2" name="Google Shape;6772;p67"/>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3" name="Google Shape;6773;p67"/>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67"/>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5" name="Google Shape;6775;p67"/>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6" name="Google Shape;6776;p67"/>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67"/>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8" name="Google Shape;6778;p67"/>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9" name="Google Shape;6779;p67"/>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67"/>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1" name="Google Shape;6781;p67"/>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2" name="Google Shape;6782;p67"/>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67"/>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4" name="Google Shape;6784;p67"/>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5" name="Google Shape;6785;p67"/>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67"/>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7" name="Google Shape;6787;p67"/>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8" name="Google Shape;6788;p67"/>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67"/>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0" name="Google Shape;6790;p67"/>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1" name="Google Shape;6791;p67"/>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67"/>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3" name="Google Shape;6793;p67"/>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4" name="Google Shape;6794;p67"/>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67"/>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6" name="Google Shape;6796;p67"/>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7" name="Google Shape;6797;p67"/>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8" name="Google Shape;6798;p67"/>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67"/>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67"/>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67"/>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67"/>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67"/>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67"/>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67"/>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67"/>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67"/>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67"/>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67"/>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67"/>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67"/>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67"/>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67"/>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67"/>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5" name="Google Shape;6815;p67"/>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6" name="Google Shape;6816;p67"/>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67"/>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8" name="Google Shape;6818;p67"/>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9" name="Google Shape;6819;p67"/>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67"/>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1" name="Google Shape;6821;p67"/>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2" name="Google Shape;6822;p67"/>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67"/>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4" name="Google Shape;6824;p67"/>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5" name="Google Shape;6825;p67"/>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67"/>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7" name="Google Shape;6827;p67"/>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8" name="Google Shape;6828;p67"/>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67"/>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0" name="Google Shape;6830;p67"/>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1" name="Google Shape;6831;p67"/>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67"/>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3" name="Google Shape;6833;p67"/>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4" name="Google Shape;6834;p67"/>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67"/>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6" name="Google Shape;6836;p67"/>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7" name="Google Shape;6837;p67"/>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67"/>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9" name="Google Shape;6839;p67"/>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0" name="Google Shape;6840;p67"/>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67"/>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2" name="Google Shape;6842;p67"/>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3" name="Google Shape;6843;p67"/>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67"/>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5" name="Google Shape;6845;p67"/>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6" name="Google Shape;6846;p67"/>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67"/>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8" name="Google Shape;6848;p67"/>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9" name="Google Shape;6849;p67"/>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67"/>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1" name="Google Shape;6851;p67"/>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2" name="Google Shape;6852;p67"/>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67"/>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4" name="Google Shape;6854;p67"/>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5" name="Google Shape;6855;p67"/>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6" name="Google Shape;6856;p67"/>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7" name="Google Shape;6857;p67"/>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67"/>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9" name="Google Shape;6859;p67"/>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0" name="Google Shape;6860;p67"/>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67"/>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2" name="Google Shape;6862;p67"/>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3" name="Google Shape;6863;p67"/>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67"/>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67"/>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67"/>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67"/>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67"/>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67"/>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67"/>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1" name="Google Shape;6871;p67"/>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2" name="Google Shape;6872;p67"/>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67"/>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67"/>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67"/>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67"/>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67"/>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67"/>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67"/>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67"/>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67"/>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67"/>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67"/>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67"/>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67"/>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6" name="Google Shape;6886;p67"/>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7" name="Google Shape;6887;p67"/>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67"/>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67"/>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67"/>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67"/>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67"/>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67"/>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67"/>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67"/>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67"/>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67"/>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67"/>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67"/>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67"/>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67"/>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67"/>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67"/>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67"/>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67"/>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67"/>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67"/>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67"/>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67"/>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67"/>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1" name="Google Shape;6911;p67"/>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2" name="Google Shape;6912;p67"/>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3" name="Google Shape;6913;p67"/>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4" name="Google Shape;6914;p67"/>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67"/>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67"/>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67"/>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67"/>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67"/>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67"/>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1" name="Google Shape;6921;p67"/>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2" name="Google Shape;6922;p67"/>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67"/>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67"/>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67"/>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67"/>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67"/>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67"/>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67"/>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67"/>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67"/>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67"/>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67"/>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67"/>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5" name="Google Shape;6935;p67"/>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6" name="Google Shape;6936;p67"/>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67"/>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67"/>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67"/>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67"/>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67"/>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67"/>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3" name="Google Shape;6943;p67"/>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4" name="Google Shape;6944;p67"/>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67"/>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67"/>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67"/>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67"/>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9" name="Google Shape;6949;p67"/>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0" name="Google Shape;6950;p67"/>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67"/>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67"/>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67"/>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4" name="Google Shape;6954;p67"/>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67"/>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67"/>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7" name="Google Shape;6957;p67"/>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8" name="Google Shape;6958;p67"/>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9" name="Google Shape;6959;p67"/>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67"/>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1" name="Google Shape;6961;p67"/>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2" name="Google Shape;6962;p67"/>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67"/>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4" name="Google Shape;6964;p67"/>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5" name="Google Shape;6965;p67"/>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67"/>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7" name="Google Shape;6967;p67"/>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8" name="Google Shape;6968;p67"/>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67"/>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0" name="Google Shape;6970;p67"/>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1" name="Google Shape;6971;p67"/>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67"/>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3" name="Google Shape;6973;p67"/>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4" name="Google Shape;6974;p67"/>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67"/>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6" name="Google Shape;6976;p67"/>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7" name="Google Shape;6977;p67"/>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67"/>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9" name="Google Shape;6979;p67"/>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0" name="Google Shape;6980;p67"/>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67"/>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2" name="Google Shape;6982;p67"/>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3" name="Google Shape;6983;p67"/>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67"/>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5" name="Google Shape;6985;p67"/>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6" name="Google Shape;6986;p67"/>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67"/>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8" name="Google Shape;6988;p67"/>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9" name="Google Shape;6989;p67"/>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67"/>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1" name="Google Shape;6991;p67"/>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2" name="Google Shape;6992;p67"/>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67"/>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4" name="Google Shape;6994;p67"/>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5" name="Google Shape;6995;p67"/>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67"/>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7" name="Google Shape;6997;p67"/>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8" name="Google Shape;6998;p67"/>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67"/>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0" name="Google Shape;7000;p67"/>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1" name="Google Shape;7001;p67"/>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67"/>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3" name="Google Shape;7003;p67"/>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4" name="Google Shape;7004;p67"/>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67"/>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6" name="Google Shape;7006;p67"/>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7" name="Google Shape;7007;p67"/>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67"/>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9" name="Google Shape;7009;p67"/>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0" name="Google Shape;7010;p67"/>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67"/>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2" name="Google Shape;7012;p67"/>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3" name="Google Shape;7013;p67"/>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67"/>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5" name="Google Shape;7015;p67"/>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6" name="Google Shape;7016;p67"/>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7" name="Google Shape;7017;p67"/>
          <p:cNvGrpSpPr/>
          <p:nvPr/>
        </p:nvGrpSpPr>
        <p:grpSpPr>
          <a:xfrm>
            <a:off x="8433412" y="3100721"/>
            <a:ext cx="1507920" cy="1507767"/>
            <a:chOff x="1724650" y="2856150"/>
            <a:chExt cx="1973975" cy="1973775"/>
          </a:xfrm>
        </p:grpSpPr>
        <p:sp>
          <p:nvSpPr>
            <p:cNvPr id="7018" name="Google Shape;7018;p67"/>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9" name="Google Shape;7019;p67"/>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67"/>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1" name="Google Shape;7021;p67"/>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2" name="Google Shape;7022;p67"/>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67"/>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4" name="Google Shape;7024;p67"/>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5" name="Google Shape;7025;p67"/>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67"/>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7" name="Google Shape;7027;p67"/>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8" name="Google Shape;7028;p67"/>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67"/>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0" name="Google Shape;7030;p67"/>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1" name="Google Shape;7031;p67"/>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67"/>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3" name="Google Shape;7033;p67"/>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4" name="Google Shape;7034;p67"/>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67"/>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6" name="Google Shape;7036;p67"/>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7" name="Google Shape;7037;p67"/>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67"/>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9" name="Google Shape;7039;p67"/>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0" name="Google Shape;7040;p67"/>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67"/>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2" name="Google Shape;7042;p67"/>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3" name="Google Shape;7043;p67"/>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67"/>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5" name="Google Shape;7045;p67"/>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6" name="Google Shape;7046;p67"/>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67"/>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8" name="Google Shape;7048;p67"/>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9" name="Google Shape;7049;p67"/>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67"/>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1" name="Google Shape;7051;p67"/>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2" name="Google Shape;7052;p67"/>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67"/>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4" name="Google Shape;7054;p67"/>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5" name="Google Shape;7055;p67"/>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67"/>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7" name="Google Shape;7057;p67"/>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8" name="Google Shape;7058;p67"/>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67"/>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0" name="Google Shape;7060;p67"/>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1" name="Google Shape;7061;p67"/>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67"/>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3" name="Google Shape;7063;p67"/>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4" name="Google Shape;7064;p67"/>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67"/>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6" name="Google Shape;7066;p67"/>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7" name="Google Shape;7067;p67"/>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67"/>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9" name="Google Shape;7069;p67"/>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0" name="Google Shape;7070;p67"/>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67"/>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2" name="Google Shape;7072;p67"/>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3" name="Google Shape;7073;p67"/>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67"/>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5" name="Google Shape;7075;p67"/>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6" name="Google Shape;7076;p67"/>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67"/>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8" name="Google Shape;7078;p67"/>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9" name="Google Shape;7079;p67"/>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67"/>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1" name="Google Shape;7081;p67"/>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2" name="Google Shape;7082;p67"/>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67"/>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4" name="Google Shape;7084;p67"/>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5" name="Google Shape;7085;p67"/>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67"/>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7" name="Google Shape;7087;p67"/>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8" name="Google Shape;7088;p67"/>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67"/>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0" name="Google Shape;7090;p67"/>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1" name="Google Shape;7091;p67"/>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67"/>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3" name="Google Shape;7093;p67"/>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4" name="Google Shape;7094;p67"/>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67"/>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6" name="Google Shape;7096;p67"/>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7" name="Google Shape;7097;p67"/>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67"/>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9" name="Google Shape;7099;p67"/>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0" name="Google Shape;7100;p67"/>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67"/>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2" name="Google Shape;7102;p67"/>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3" name="Google Shape;7103;p67"/>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67"/>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5" name="Google Shape;7105;p67"/>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6" name="Google Shape;7106;p67"/>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67"/>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8" name="Google Shape;7108;p67"/>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9" name="Google Shape;7109;p67"/>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67"/>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1" name="Google Shape;7111;p67"/>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2" name="Google Shape;7112;p67"/>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67"/>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4" name="Google Shape;7114;p67"/>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5" name="Google Shape;7115;p67"/>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67"/>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7" name="Google Shape;7117;p67"/>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8" name="Google Shape;7118;p67"/>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67"/>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0" name="Google Shape;7120;p67"/>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1" name="Google Shape;7121;p67"/>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67"/>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3" name="Google Shape;7123;p67"/>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4" name="Google Shape;7124;p67"/>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67"/>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6" name="Google Shape;7126;p67"/>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7" name="Google Shape;7127;p67"/>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67"/>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9" name="Google Shape;7129;p67"/>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0" name="Google Shape;7130;p67"/>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67"/>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2" name="Google Shape;7132;p67"/>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3" name="Google Shape;7133;p67"/>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67"/>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5" name="Google Shape;7135;p67"/>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6" name="Google Shape;7136;p67"/>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67"/>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8" name="Google Shape;7138;p67"/>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9" name="Google Shape;7139;p67"/>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67"/>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1" name="Google Shape;7141;p67"/>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2" name="Google Shape;7142;p67"/>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67"/>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4" name="Google Shape;7144;p67"/>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67"/>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6" name="Google Shape;7146;p67"/>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7" name="Google Shape;7147;p67"/>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67"/>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9" name="Google Shape;7149;p67"/>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0" name="Google Shape;7150;p67"/>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67"/>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2" name="Google Shape;7152;p67"/>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67"/>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4" name="Google Shape;7154;p67"/>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5" name="Google Shape;7155;p67"/>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67"/>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7" name="Google Shape;7157;p67"/>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8" name="Google Shape;7158;p67"/>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67"/>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0" name="Google Shape;7160;p67"/>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1" name="Google Shape;7161;p67"/>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67"/>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3" name="Google Shape;7163;p67"/>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4" name="Google Shape;7164;p67"/>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67"/>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6" name="Google Shape;7166;p67"/>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7" name="Google Shape;7167;p67"/>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67"/>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9" name="Google Shape;7169;p67"/>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0" name="Google Shape;7170;p67"/>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67"/>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2" name="Google Shape;7172;p67"/>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3" name="Google Shape;7173;p67"/>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67"/>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5" name="Google Shape;7175;p67"/>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6" name="Google Shape;7176;p67"/>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67"/>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8" name="Google Shape;7178;p67"/>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9" name="Google Shape;7179;p67"/>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67"/>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1" name="Google Shape;7181;p67"/>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2" name="Google Shape;7182;p67"/>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67"/>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4" name="Google Shape;7184;p67"/>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5" name="Google Shape;7185;p67"/>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67"/>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7" name="Google Shape;7187;p67"/>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8" name="Google Shape;7188;p67"/>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67"/>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0" name="Google Shape;7190;p67"/>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67"/>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2" name="Google Shape;7192;p67"/>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3" name="Google Shape;7193;p67"/>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67"/>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5" name="Google Shape;7195;p67"/>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6" name="Google Shape;7196;p67"/>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67"/>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8" name="Google Shape;7198;p67"/>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9" name="Google Shape;7199;p67"/>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67"/>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1" name="Google Shape;7201;p67"/>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2" name="Google Shape;7202;p67"/>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67"/>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4" name="Google Shape;7204;p67"/>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5" name="Google Shape;7205;p67"/>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67"/>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7" name="Google Shape;7207;p67"/>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8" name="Google Shape;7208;p67"/>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67"/>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0" name="Google Shape;7210;p67"/>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1" name="Google Shape;7211;p67"/>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67"/>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3" name="Google Shape;7213;p67"/>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4" name="Google Shape;7214;p67"/>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67"/>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6" name="Google Shape;7216;p67"/>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7" name="Google Shape;7217;p67"/>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67"/>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9" name="Google Shape;7219;p67"/>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0" name="Google Shape;7220;p67"/>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67"/>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2" name="Google Shape;7222;p67"/>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3" name="Google Shape;7223;p67"/>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67"/>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5" name="Google Shape;7225;p67"/>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6" name="Google Shape;7226;p67"/>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67"/>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8" name="Google Shape;7228;p67"/>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9" name="Google Shape;7229;p67"/>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67"/>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1" name="Google Shape;7231;p67"/>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2" name="Google Shape;7232;p67"/>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67"/>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4" name="Google Shape;7234;p67"/>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5" name="Google Shape;7235;p67"/>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67"/>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7" name="Google Shape;7237;p67"/>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8" name="Google Shape;7238;p67"/>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67"/>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0" name="Google Shape;7240;p67"/>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1" name="Google Shape;7241;p67"/>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67"/>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3" name="Google Shape;7243;p67"/>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4" name="Google Shape;7244;p67"/>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67"/>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6" name="Google Shape;7246;p67"/>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7" name="Google Shape;7247;p67"/>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67"/>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9" name="Google Shape;7249;p67"/>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0" name="Google Shape;7250;p67"/>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67"/>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2" name="Google Shape;7252;p67"/>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3" name="Google Shape;7253;p67"/>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67"/>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5" name="Google Shape;7255;p67"/>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6" name="Google Shape;7256;p67"/>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67"/>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8" name="Google Shape;7258;p67"/>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9" name="Google Shape;7259;p67"/>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67"/>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1" name="Google Shape;7261;p67"/>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2" name="Google Shape;7262;p67"/>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67"/>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4" name="Google Shape;7264;p67"/>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67"/>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6" name="Google Shape;7266;p67"/>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7" name="Google Shape;7267;p67"/>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67"/>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9" name="Google Shape;7269;p67"/>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0" name="Google Shape;7270;p67"/>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67"/>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2" name="Google Shape;7272;p67"/>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3" name="Google Shape;7273;p67"/>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67"/>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5" name="Google Shape;7275;p67"/>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6" name="Google Shape;7276;p67"/>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7" name="Google Shape;7277;p67"/>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67"/>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67"/>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67"/>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67"/>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67"/>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67"/>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67"/>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67"/>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67"/>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67"/>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67"/>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67"/>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67"/>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67"/>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67"/>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67"/>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67"/>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67"/>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67"/>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67"/>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67"/>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67"/>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67"/>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67"/>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67"/>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67"/>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67"/>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67"/>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67"/>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67"/>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67"/>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67"/>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67"/>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67"/>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67"/>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67"/>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67"/>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67"/>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67"/>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67"/>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67"/>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67"/>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67"/>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67"/>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67"/>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67"/>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67"/>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67"/>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67"/>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67"/>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67"/>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67"/>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67"/>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67"/>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67"/>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3" name="Google Shape;7333;p67"/>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4" name="Google Shape;7334;p67"/>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67"/>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6" name="Google Shape;7336;p67"/>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7" name="Google Shape;7337;p67"/>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67"/>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9" name="Google Shape;7339;p67"/>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0" name="Google Shape;7340;p67"/>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67"/>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2" name="Google Shape;7342;p67"/>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3" name="Google Shape;7343;p67"/>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67"/>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5" name="Google Shape;7345;p67"/>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6" name="Google Shape;7346;p67"/>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67"/>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8" name="Google Shape;7348;p67"/>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9" name="Google Shape;7349;p67"/>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67"/>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1" name="Google Shape;7351;p67"/>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2" name="Google Shape;7352;p67"/>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67"/>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4" name="Google Shape;7354;p67"/>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5" name="Google Shape;7355;p67"/>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67"/>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7" name="Google Shape;7357;p67"/>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8" name="Google Shape;7358;p67"/>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67"/>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0" name="Google Shape;7360;p67"/>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1" name="Google Shape;7361;p67"/>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67"/>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3" name="Google Shape;7363;p67"/>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4" name="Google Shape;7364;p67"/>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67"/>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6" name="Google Shape;7366;p67"/>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67"/>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8" name="Google Shape;7368;p67"/>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9" name="Google Shape;7369;p67"/>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67"/>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1" name="Google Shape;7371;p67"/>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2" name="Google Shape;7372;p67"/>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67"/>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4" name="Google Shape;7374;p67"/>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5" name="Google Shape;7375;p67"/>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67"/>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7" name="Google Shape;7377;p67"/>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8" name="Google Shape;7378;p67"/>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67"/>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0" name="Google Shape;7380;p67"/>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1" name="Google Shape;7381;p67"/>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67"/>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3" name="Google Shape;7383;p67"/>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4" name="Google Shape;7384;p67"/>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67"/>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6" name="Google Shape;7386;p67"/>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7" name="Google Shape;7387;p67"/>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67"/>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9" name="Google Shape;7389;p67"/>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0" name="Google Shape;7390;p67"/>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67"/>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2" name="Google Shape;7392;p67"/>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3" name="Google Shape;7393;p67"/>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67"/>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95" name="Google Shape;7395;p67"/>
          <p:cNvSpPr/>
          <p:nvPr/>
        </p:nvSpPr>
        <p:spPr>
          <a:xfrm>
            <a:off x="169302" y="2024488"/>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6" name="Google Shape;7396;p67"/>
          <p:cNvSpPr/>
          <p:nvPr/>
        </p:nvSpPr>
        <p:spPr>
          <a:xfrm>
            <a:off x="8635552" y="36531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67"/>
          <p:cNvSpPr/>
          <p:nvPr/>
        </p:nvSpPr>
        <p:spPr>
          <a:xfrm>
            <a:off x="237863" y="3155550"/>
            <a:ext cx="265782" cy="26578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8" name="Google Shape;7398;p67"/>
          <p:cNvSpPr/>
          <p:nvPr/>
        </p:nvSpPr>
        <p:spPr>
          <a:xfrm>
            <a:off x="237874" y="668132"/>
            <a:ext cx="265782" cy="26578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9" name="Google Shape;7399;p67"/>
          <p:cNvSpPr/>
          <p:nvPr/>
        </p:nvSpPr>
        <p:spPr>
          <a:xfrm>
            <a:off x="80749" y="3690736"/>
            <a:ext cx="225666" cy="22566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67"/>
          <p:cNvSpPr/>
          <p:nvPr/>
        </p:nvSpPr>
        <p:spPr>
          <a:xfrm>
            <a:off x="8772674" y="1229807"/>
            <a:ext cx="265782" cy="26578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1" name="Google Shape;7401;p67"/>
          <p:cNvSpPr/>
          <p:nvPr/>
        </p:nvSpPr>
        <p:spPr>
          <a:xfrm>
            <a:off x="8576288" y="1945247"/>
            <a:ext cx="265782" cy="26578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2" name="Google Shape;7402;p67"/>
          <p:cNvSpPr/>
          <p:nvPr/>
        </p:nvSpPr>
        <p:spPr>
          <a:xfrm>
            <a:off x="8812774" y="2660686"/>
            <a:ext cx="225666" cy="22566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403"/>
        <p:cNvGrpSpPr/>
        <p:nvPr/>
      </p:nvGrpSpPr>
      <p:grpSpPr>
        <a:xfrm>
          <a:off x="0" y="0"/>
          <a:ext cx="0" cy="0"/>
          <a:chOff x="0" y="0"/>
          <a:chExt cx="0" cy="0"/>
        </a:xfrm>
      </p:grpSpPr>
      <p:pic>
        <p:nvPicPr>
          <p:cNvPr id="7404" name="Google Shape;7404;p68"/>
          <p:cNvPicPr preferRelativeResize="0"/>
          <p:nvPr/>
        </p:nvPicPr>
        <p:blipFill rotWithShape="1">
          <a:blip r:embed="rId2">
            <a:alphaModFix/>
          </a:blip>
          <a:srcRect l="35503" b="46027"/>
          <a:stretch/>
        </p:blipFill>
        <p:spPr>
          <a:xfrm rot="5400000">
            <a:off x="-1953824" y="1953824"/>
            <a:ext cx="5008773" cy="1101125"/>
          </a:xfrm>
          <a:prstGeom prst="rect">
            <a:avLst/>
          </a:prstGeom>
          <a:noFill/>
          <a:ln>
            <a:noFill/>
          </a:ln>
        </p:spPr>
      </p:pic>
      <p:pic>
        <p:nvPicPr>
          <p:cNvPr id="7405" name="Google Shape;7405;p68"/>
          <p:cNvPicPr preferRelativeResize="0"/>
          <p:nvPr/>
        </p:nvPicPr>
        <p:blipFill rotWithShape="1">
          <a:blip r:embed="rId2">
            <a:alphaModFix/>
          </a:blip>
          <a:srcRect l="35503" b="46027"/>
          <a:stretch/>
        </p:blipFill>
        <p:spPr>
          <a:xfrm rot="-5400000">
            <a:off x="6089051" y="2088549"/>
            <a:ext cx="5008773" cy="1101125"/>
          </a:xfrm>
          <a:prstGeom prst="rect">
            <a:avLst/>
          </a:prstGeom>
          <a:noFill/>
          <a:ln>
            <a:noFill/>
          </a:ln>
        </p:spPr>
      </p:pic>
      <p:sp>
        <p:nvSpPr>
          <p:cNvPr id="7406" name="Google Shape;7406;p68"/>
          <p:cNvSpPr/>
          <p:nvPr/>
        </p:nvSpPr>
        <p:spPr>
          <a:xfrm>
            <a:off x="8554642" y="2084375"/>
            <a:ext cx="251494" cy="25149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7" name="Google Shape;7407;p68"/>
          <p:cNvSpPr/>
          <p:nvPr/>
        </p:nvSpPr>
        <p:spPr>
          <a:xfrm>
            <a:off x="8303155" y="2827844"/>
            <a:ext cx="251494" cy="25149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408" name="Google Shape;7408;p68"/>
          <p:cNvGrpSpPr/>
          <p:nvPr/>
        </p:nvGrpSpPr>
        <p:grpSpPr>
          <a:xfrm>
            <a:off x="3689534" y="4497661"/>
            <a:ext cx="1764931" cy="1764752"/>
            <a:chOff x="1724650" y="2856150"/>
            <a:chExt cx="1973975" cy="1973775"/>
          </a:xfrm>
        </p:grpSpPr>
        <p:sp>
          <p:nvSpPr>
            <p:cNvPr id="7409" name="Google Shape;7409;p68"/>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0" name="Google Shape;7410;p68"/>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1" name="Google Shape;7411;p68"/>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68"/>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3" name="Google Shape;7413;p68"/>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4" name="Google Shape;7414;p68"/>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68"/>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6" name="Google Shape;7416;p68"/>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7" name="Google Shape;7417;p68"/>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68"/>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9" name="Google Shape;7419;p68"/>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0" name="Google Shape;7420;p68"/>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68"/>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2" name="Google Shape;7422;p68"/>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3" name="Google Shape;7423;p68"/>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68"/>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5" name="Google Shape;7425;p68"/>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6" name="Google Shape;7426;p68"/>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68"/>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8" name="Google Shape;7428;p68"/>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9" name="Google Shape;7429;p68"/>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68"/>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1" name="Google Shape;7431;p68"/>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2" name="Google Shape;7432;p68"/>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68"/>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4" name="Google Shape;7434;p68"/>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5" name="Google Shape;7435;p68"/>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68"/>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7" name="Google Shape;7437;p68"/>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8" name="Google Shape;7438;p68"/>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68"/>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0" name="Google Shape;7440;p68"/>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1" name="Google Shape;7441;p68"/>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68"/>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3" name="Google Shape;7443;p68"/>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4" name="Google Shape;7444;p68"/>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68"/>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6" name="Google Shape;7446;p68"/>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7" name="Google Shape;7447;p68"/>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68"/>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9" name="Google Shape;7449;p68"/>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0" name="Google Shape;7450;p68"/>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68"/>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2" name="Google Shape;7452;p68"/>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3" name="Google Shape;7453;p68"/>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68"/>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5" name="Google Shape;7455;p68"/>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6" name="Google Shape;7456;p68"/>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68"/>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8" name="Google Shape;7458;p68"/>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9" name="Google Shape;7459;p68"/>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68"/>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1" name="Google Shape;7461;p68"/>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2" name="Google Shape;7462;p68"/>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68"/>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4" name="Google Shape;7464;p68"/>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5" name="Google Shape;7465;p68"/>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68"/>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7" name="Google Shape;7467;p68"/>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8" name="Google Shape;7468;p68"/>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68"/>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0" name="Google Shape;7470;p68"/>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1" name="Google Shape;7471;p68"/>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2" name="Google Shape;7472;p68"/>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3" name="Google Shape;7473;p68"/>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4" name="Google Shape;7474;p68"/>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5" name="Google Shape;7475;p68"/>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6" name="Google Shape;7476;p68"/>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68"/>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68"/>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68"/>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68"/>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68"/>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68"/>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3" name="Google Shape;7483;p68"/>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4" name="Google Shape;7484;p68"/>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68"/>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68"/>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68"/>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68"/>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9" name="Google Shape;7489;p68"/>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0" name="Google Shape;7490;p68"/>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1" name="Google Shape;7491;p68"/>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68"/>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3" name="Google Shape;7493;p68"/>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4" name="Google Shape;7494;p68"/>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5" name="Google Shape;7495;p68"/>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6" name="Google Shape;7496;p68"/>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7" name="Google Shape;7497;p68"/>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8" name="Google Shape;7498;p68"/>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9" name="Google Shape;7499;p68"/>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68"/>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1" name="Google Shape;7501;p68"/>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2" name="Google Shape;7502;p68"/>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3" name="Google Shape;7503;p68"/>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4" name="Google Shape;7504;p68"/>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5" name="Google Shape;7505;p68"/>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6" name="Google Shape;7506;p68"/>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7" name="Google Shape;7507;p68"/>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8" name="Google Shape;7508;p68"/>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9" name="Google Shape;7509;p68"/>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0" name="Google Shape;7510;p68"/>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1" name="Google Shape;7511;p68"/>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2" name="Google Shape;7512;p68"/>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3" name="Google Shape;7513;p68"/>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4" name="Google Shape;7514;p68"/>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68"/>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68"/>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68"/>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68"/>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68"/>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68"/>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1" name="Google Shape;7521;p68"/>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2" name="Google Shape;7522;p68"/>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68"/>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4" name="Google Shape;7524;p68"/>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5" name="Google Shape;7525;p68"/>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6" name="Google Shape;7526;p68"/>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7" name="Google Shape;7527;p68"/>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68"/>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68"/>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0" name="Google Shape;7530;p68"/>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68"/>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2" name="Google Shape;7532;p68"/>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3" name="Google Shape;7533;p68"/>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4" name="Google Shape;7534;p68"/>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5" name="Google Shape;7535;p68"/>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68"/>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68"/>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68"/>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68"/>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68"/>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68"/>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2" name="Google Shape;7542;p68"/>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3" name="Google Shape;7543;p68"/>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68"/>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68"/>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68"/>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68"/>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8" name="Google Shape;7548;p68"/>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9" name="Google Shape;7549;p68"/>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68"/>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68"/>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68"/>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68"/>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68"/>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68"/>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68"/>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68"/>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8" name="Google Shape;7558;p68"/>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9" name="Google Shape;7559;p68"/>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0" name="Google Shape;7560;p68"/>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1" name="Google Shape;7561;p68"/>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68"/>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68"/>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68"/>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68"/>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68"/>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68"/>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68"/>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68"/>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0" name="Google Shape;7570;p68"/>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1" name="Google Shape;7571;p68"/>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2" name="Google Shape;7572;p68"/>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68"/>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68"/>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5" name="Google Shape;7575;p68"/>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68"/>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68"/>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68"/>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68"/>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68"/>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68"/>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68"/>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68"/>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68"/>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68"/>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68"/>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68"/>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68"/>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68"/>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68"/>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1" name="Google Shape;7591;p68"/>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2" name="Google Shape;7592;p68"/>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68"/>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68"/>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68"/>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68"/>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68"/>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68"/>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68"/>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68"/>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68"/>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68"/>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68"/>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68"/>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68"/>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68"/>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68"/>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8" name="Google Shape;7608;p68"/>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9" name="Google Shape;7609;p68"/>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68"/>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68"/>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68"/>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68"/>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68"/>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68"/>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68"/>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68"/>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68"/>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68"/>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68"/>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68"/>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68"/>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68"/>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68"/>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5" name="Google Shape;7625;p68"/>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6" name="Google Shape;7626;p68"/>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68"/>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68"/>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68"/>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68"/>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68"/>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68"/>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68"/>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68"/>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68"/>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68"/>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68"/>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68"/>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68"/>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68"/>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68"/>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2" name="Google Shape;7642;p68"/>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3" name="Google Shape;7643;p68"/>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68"/>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68"/>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68"/>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68"/>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68"/>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68"/>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68"/>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68"/>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68"/>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68"/>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68"/>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68"/>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68"/>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68"/>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68"/>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68"/>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68"/>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68"/>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68"/>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68"/>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68"/>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68"/>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68"/>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68"/>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68"/>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68"/>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68"/>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68"/>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68"/>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68"/>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68"/>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68"/>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68"/>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68"/>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68"/>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68"/>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68"/>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68"/>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68"/>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3" name="Google Shape;7683;p68"/>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4" name="Google Shape;7684;p68"/>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68"/>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68"/>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68"/>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68"/>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68"/>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68"/>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68"/>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68"/>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68"/>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68"/>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68"/>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68"/>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68"/>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68"/>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68"/>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68"/>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68"/>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68"/>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68"/>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68"/>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68"/>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68"/>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68"/>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68"/>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68"/>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68"/>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68"/>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68"/>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68"/>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68"/>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68"/>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68"/>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68"/>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8" name="Google Shape;7718;p68"/>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68"/>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68"/>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68"/>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68"/>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68"/>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68"/>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68"/>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68"/>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68"/>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68"/>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68"/>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68"/>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68"/>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68"/>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68"/>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68"/>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68"/>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68"/>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68"/>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68"/>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68"/>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68"/>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68"/>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68"/>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68"/>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68"/>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68"/>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68"/>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68"/>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68"/>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68"/>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68"/>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68"/>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2" name="Google Shape;7752;p68"/>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3" name="Google Shape;7753;p68"/>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68"/>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68"/>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68"/>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68"/>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68"/>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68"/>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68"/>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68"/>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68"/>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68"/>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68"/>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68"/>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68"/>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68"/>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68"/>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68"/>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68"/>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68"/>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68"/>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68"/>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68"/>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68"/>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68"/>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68"/>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68"/>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68"/>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68"/>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68"/>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68"/>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68"/>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68"/>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68"/>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86" name="Google Shape;7786;p68"/>
          <p:cNvSpPr/>
          <p:nvPr/>
        </p:nvSpPr>
        <p:spPr>
          <a:xfrm>
            <a:off x="99802" y="122980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68"/>
          <p:cNvSpPr/>
          <p:nvPr/>
        </p:nvSpPr>
        <p:spPr>
          <a:xfrm>
            <a:off x="589350" y="2335875"/>
            <a:ext cx="251494" cy="25149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68"/>
          <p:cNvSpPr/>
          <p:nvPr/>
        </p:nvSpPr>
        <p:spPr>
          <a:xfrm>
            <a:off x="795767" y="4301100"/>
            <a:ext cx="251494" cy="25149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68"/>
          <p:cNvSpPr/>
          <p:nvPr/>
        </p:nvSpPr>
        <p:spPr>
          <a:xfrm>
            <a:off x="378230" y="3057319"/>
            <a:ext cx="251494" cy="25149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68"/>
          <p:cNvSpPr/>
          <p:nvPr/>
        </p:nvSpPr>
        <p:spPr>
          <a:xfrm>
            <a:off x="8600527" y="368002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68"/>
          <p:cNvSpPr txBox="1">
            <a:spLocks noGrp="1"/>
          </p:cNvSpPr>
          <p:nvPr>
            <p:ph type="subTitle" idx="1"/>
          </p:nvPr>
        </p:nvSpPr>
        <p:spPr>
          <a:xfrm>
            <a:off x="1290763" y="2594912"/>
            <a:ext cx="2907600" cy="4359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792" name="Google Shape;7792;p68"/>
          <p:cNvSpPr txBox="1">
            <a:spLocks noGrp="1"/>
          </p:cNvSpPr>
          <p:nvPr>
            <p:ph type="subTitle" idx="2"/>
          </p:nvPr>
        </p:nvSpPr>
        <p:spPr>
          <a:xfrm>
            <a:off x="4945638" y="2594912"/>
            <a:ext cx="2907600" cy="4359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7793" name="Google Shape;7793;p68"/>
          <p:cNvSpPr txBox="1">
            <a:spLocks noGrp="1"/>
          </p:cNvSpPr>
          <p:nvPr>
            <p:ph type="subTitle" idx="3"/>
          </p:nvPr>
        </p:nvSpPr>
        <p:spPr>
          <a:xfrm>
            <a:off x="1290763" y="2940687"/>
            <a:ext cx="2907600" cy="102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794" name="Google Shape;7794;p68"/>
          <p:cNvSpPr txBox="1">
            <a:spLocks noGrp="1"/>
          </p:cNvSpPr>
          <p:nvPr>
            <p:ph type="subTitle" idx="4"/>
          </p:nvPr>
        </p:nvSpPr>
        <p:spPr>
          <a:xfrm>
            <a:off x="4945638" y="2940687"/>
            <a:ext cx="2907600" cy="10224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7795" name="Google Shape;7795;p68"/>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CUSTOM_1_1_1">
    <p:spTree>
      <p:nvGrpSpPr>
        <p:cNvPr id="1" name="Shape 7796"/>
        <p:cNvGrpSpPr/>
        <p:nvPr/>
      </p:nvGrpSpPr>
      <p:grpSpPr>
        <a:xfrm>
          <a:off x="0" y="0"/>
          <a:ext cx="0" cy="0"/>
          <a:chOff x="0" y="0"/>
          <a:chExt cx="0" cy="0"/>
        </a:xfrm>
      </p:grpSpPr>
      <p:sp>
        <p:nvSpPr>
          <p:cNvPr id="7797" name="Google Shape;7797;p69"/>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7798" name="Google Shape;7798;p69"/>
          <p:cNvGrpSpPr/>
          <p:nvPr/>
        </p:nvGrpSpPr>
        <p:grpSpPr>
          <a:xfrm>
            <a:off x="-1259662" y="1584863"/>
            <a:ext cx="1973975" cy="1973775"/>
            <a:chOff x="1724650" y="2856150"/>
            <a:chExt cx="1973975" cy="1973775"/>
          </a:xfrm>
        </p:grpSpPr>
        <p:sp>
          <p:nvSpPr>
            <p:cNvPr id="7799" name="Google Shape;7799;p6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6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6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6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6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6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6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6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6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6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6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6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6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6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6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6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6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6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6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6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6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6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6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6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6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6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6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6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6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6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6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6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6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6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6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6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6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6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6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6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6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6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6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6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6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6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6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6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6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6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6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6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6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6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6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6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6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6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6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6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6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6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6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6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6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6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6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6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6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6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6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6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6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6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6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6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6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6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6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6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6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6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6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6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6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6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6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6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6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6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6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6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6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6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6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6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6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6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6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6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6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6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6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6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6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6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6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6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6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6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6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6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6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6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6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6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6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6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6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6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6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6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6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6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6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6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6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6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6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6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6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6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6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6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6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6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6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6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6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6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6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6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6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6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6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6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6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6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6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6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6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6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6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6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6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6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6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6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6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6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6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6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6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6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6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6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6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6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6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6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6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6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6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6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6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6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6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6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6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6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6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6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6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6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6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6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6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6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6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6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6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6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6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6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6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6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6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6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6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6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6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6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6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6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6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6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6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6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6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6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6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6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6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6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6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6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6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6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6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6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6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6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6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6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6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6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6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6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6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6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6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6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6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6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6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6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6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6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6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6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6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6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6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6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6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6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6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6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6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6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6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6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6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6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6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6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6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6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6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6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6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6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6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6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6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6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6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6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6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6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6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6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6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6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6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6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6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6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6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6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6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6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6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6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6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6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6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6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6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6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6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6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6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6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6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6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6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6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6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6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6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6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6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6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6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6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6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6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6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6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6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6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6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6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6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6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6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6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6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6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6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6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6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6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6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6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6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6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6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6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6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6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6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6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6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6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6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6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6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6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6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6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6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6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6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6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6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6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6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6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6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6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6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6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6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6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6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6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6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6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6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6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6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6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6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6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6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6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6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6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6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6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6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6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6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6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6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6" name="Google Shape;8176;p69"/>
          <p:cNvGrpSpPr/>
          <p:nvPr/>
        </p:nvGrpSpPr>
        <p:grpSpPr>
          <a:xfrm>
            <a:off x="8429688" y="1584863"/>
            <a:ext cx="1973975" cy="1973775"/>
            <a:chOff x="1724650" y="2856150"/>
            <a:chExt cx="1973975" cy="1973775"/>
          </a:xfrm>
        </p:grpSpPr>
        <p:sp>
          <p:nvSpPr>
            <p:cNvPr id="8177" name="Google Shape;8177;p6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6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6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6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6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6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6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6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6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6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6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6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6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6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6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6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6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6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6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6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6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6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6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6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6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6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6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6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6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6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6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6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6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6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6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6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6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6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6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6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6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6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6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6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6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6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6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6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6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6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6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6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6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6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6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6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6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6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6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6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6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6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6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6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6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6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6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6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6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6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6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6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6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6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6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6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6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6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6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6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6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6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6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6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6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6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6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6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6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6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6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6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6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6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6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6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6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6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6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6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6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6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6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6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6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6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6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6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6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6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6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6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6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6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6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6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6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6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6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6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6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6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6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6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6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6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6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6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6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6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6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6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6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6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6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6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6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6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6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6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6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6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6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6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1" name="Google Shape;8321;p6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2" name="Google Shape;8322;p6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6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6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6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6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6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6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6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0" name="Google Shape;8330;p6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6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6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6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6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6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6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6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6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6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6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6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6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6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6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6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6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6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6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6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6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6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6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6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6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6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6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6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6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6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6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6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6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6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6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6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6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6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6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6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6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6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6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6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6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6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6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6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6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6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6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6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6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6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6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6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6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6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6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6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6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6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6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6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6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6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6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6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6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6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6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6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6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6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6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6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6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6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6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6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6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6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6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6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6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6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6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6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6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6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6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6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6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6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6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6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6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6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6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6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6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6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6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6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6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6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6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6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6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6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6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6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6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6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6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6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6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6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6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6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6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6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6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6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6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6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6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6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6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6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6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6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6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6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6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6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6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6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6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6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6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6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6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6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6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6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6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6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6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6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6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6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6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6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6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6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6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6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6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6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6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6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6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6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6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6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6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6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6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6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6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6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6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6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6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6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6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6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6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6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6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6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6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6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6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6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6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6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6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6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6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6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6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6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6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6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6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6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6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6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6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6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6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6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6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6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6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6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6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6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6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6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6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6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6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6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6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6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6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6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6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6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6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6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554" name="Google Shape;8554;p69"/>
          <p:cNvSpPr/>
          <p:nvPr/>
        </p:nvSpPr>
        <p:spPr>
          <a:xfrm>
            <a:off x="2" y="2375981"/>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69"/>
          <p:cNvSpPr/>
          <p:nvPr/>
        </p:nvSpPr>
        <p:spPr>
          <a:xfrm>
            <a:off x="8741102" y="2375981"/>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69"/>
          <p:cNvSpPr/>
          <p:nvPr/>
        </p:nvSpPr>
        <p:spPr>
          <a:xfrm>
            <a:off x="96025" y="4070246"/>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69"/>
          <p:cNvSpPr/>
          <p:nvPr/>
        </p:nvSpPr>
        <p:spPr>
          <a:xfrm>
            <a:off x="340254" y="3629572"/>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69"/>
          <p:cNvSpPr/>
          <p:nvPr/>
        </p:nvSpPr>
        <p:spPr>
          <a:xfrm>
            <a:off x="239638" y="1229804"/>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69"/>
          <p:cNvSpPr/>
          <p:nvPr/>
        </p:nvSpPr>
        <p:spPr>
          <a:xfrm>
            <a:off x="8658600" y="1140971"/>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69"/>
          <p:cNvSpPr/>
          <p:nvPr/>
        </p:nvSpPr>
        <p:spPr>
          <a:xfrm>
            <a:off x="8789117" y="589447"/>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69"/>
          <p:cNvSpPr/>
          <p:nvPr/>
        </p:nvSpPr>
        <p:spPr>
          <a:xfrm>
            <a:off x="8658601" y="3599229"/>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8562"/>
        <p:cNvGrpSpPr/>
        <p:nvPr/>
      </p:nvGrpSpPr>
      <p:grpSpPr>
        <a:xfrm>
          <a:off x="0" y="0"/>
          <a:ext cx="0" cy="0"/>
          <a:chOff x="0" y="0"/>
          <a:chExt cx="0" cy="0"/>
        </a:xfrm>
      </p:grpSpPr>
      <p:sp>
        <p:nvSpPr>
          <p:cNvPr id="8563" name="Google Shape;8563;p70"/>
          <p:cNvSpPr txBox="1">
            <a:spLocks noGrp="1"/>
          </p:cNvSpPr>
          <p:nvPr>
            <p:ph type="subTitle" idx="1"/>
          </p:nvPr>
        </p:nvSpPr>
        <p:spPr>
          <a:xfrm>
            <a:off x="1297500" y="1676213"/>
            <a:ext cx="2907600" cy="522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l">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l">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l">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l">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l">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l">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l">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564" name="Google Shape;8564;p70"/>
          <p:cNvSpPr txBox="1">
            <a:spLocks noGrp="1"/>
          </p:cNvSpPr>
          <p:nvPr>
            <p:ph type="subTitle" idx="2"/>
          </p:nvPr>
        </p:nvSpPr>
        <p:spPr>
          <a:xfrm>
            <a:off x="4952375" y="1676213"/>
            <a:ext cx="2907600" cy="5220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500"/>
              <a:buFont typeface="Bebas Neue"/>
              <a:buNone/>
              <a:defRPr sz="1800">
                <a:solidFill>
                  <a:schemeClr val="dk2"/>
                </a:solidFill>
                <a:latin typeface="Poppins Medium"/>
                <a:ea typeface="Poppins Medium"/>
                <a:cs typeface="Poppins Medium"/>
                <a:sym typeface="Poppins Medium"/>
              </a:defRPr>
            </a:lvl1pPr>
            <a:lvl2pPr lvl="1" algn="l">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l">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l">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l">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l">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l">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l">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l">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8565" name="Google Shape;8565;p70"/>
          <p:cNvSpPr txBox="1">
            <a:spLocks noGrp="1"/>
          </p:cNvSpPr>
          <p:nvPr>
            <p:ph type="subTitle" idx="3"/>
          </p:nvPr>
        </p:nvSpPr>
        <p:spPr>
          <a:xfrm>
            <a:off x="1297500" y="2115295"/>
            <a:ext cx="2907600" cy="1847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Char char="●"/>
              <a:defRPr/>
            </a:lvl1pPr>
            <a:lvl2pPr lvl="1" algn="l">
              <a:lnSpc>
                <a:spcPct val="100000"/>
              </a:lnSpc>
              <a:spcBef>
                <a:spcPts val="0"/>
              </a:spcBef>
              <a:spcAft>
                <a:spcPts val="0"/>
              </a:spcAft>
              <a:buSzPts val="1400"/>
              <a:buChar char="○"/>
              <a:defRPr/>
            </a:lvl2pPr>
            <a:lvl3pPr lvl="2" algn="l">
              <a:lnSpc>
                <a:spcPct val="100000"/>
              </a:lnSpc>
              <a:spcBef>
                <a:spcPts val="0"/>
              </a:spcBef>
              <a:spcAft>
                <a:spcPts val="0"/>
              </a:spcAft>
              <a:buSzPts val="1400"/>
              <a:buChar char="■"/>
              <a:defRPr/>
            </a:lvl3pPr>
            <a:lvl4pPr lvl="3" algn="l">
              <a:lnSpc>
                <a:spcPct val="100000"/>
              </a:lnSpc>
              <a:spcBef>
                <a:spcPts val="0"/>
              </a:spcBef>
              <a:spcAft>
                <a:spcPts val="0"/>
              </a:spcAft>
              <a:buSzPts val="1400"/>
              <a:buChar char="●"/>
              <a:defRPr/>
            </a:lvl4pPr>
            <a:lvl5pPr lvl="4" algn="l">
              <a:lnSpc>
                <a:spcPct val="100000"/>
              </a:lnSpc>
              <a:spcBef>
                <a:spcPts val="0"/>
              </a:spcBef>
              <a:spcAft>
                <a:spcPts val="0"/>
              </a:spcAft>
              <a:buSzPts val="1400"/>
              <a:buChar char="○"/>
              <a:defRPr/>
            </a:lvl5pPr>
            <a:lvl6pPr lvl="5" algn="l">
              <a:lnSpc>
                <a:spcPct val="100000"/>
              </a:lnSpc>
              <a:spcBef>
                <a:spcPts val="0"/>
              </a:spcBef>
              <a:spcAft>
                <a:spcPts val="0"/>
              </a:spcAft>
              <a:buSzPts val="1400"/>
              <a:buChar char="■"/>
              <a:defRPr/>
            </a:lvl6pPr>
            <a:lvl7pPr lvl="6" algn="l">
              <a:lnSpc>
                <a:spcPct val="100000"/>
              </a:lnSpc>
              <a:spcBef>
                <a:spcPts val="0"/>
              </a:spcBef>
              <a:spcAft>
                <a:spcPts val="0"/>
              </a:spcAft>
              <a:buSzPts val="1400"/>
              <a:buChar char="●"/>
              <a:defRPr/>
            </a:lvl7pPr>
            <a:lvl8pPr lvl="7" algn="l">
              <a:lnSpc>
                <a:spcPct val="100000"/>
              </a:lnSpc>
              <a:spcBef>
                <a:spcPts val="0"/>
              </a:spcBef>
              <a:spcAft>
                <a:spcPts val="0"/>
              </a:spcAft>
              <a:buSzPts val="1400"/>
              <a:buChar char="○"/>
              <a:defRPr/>
            </a:lvl8pPr>
            <a:lvl9pPr lvl="8" algn="l">
              <a:lnSpc>
                <a:spcPct val="100000"/>
              </a:lnSpc>
              <a:spcBef>
                <a:spcPts val="0"/>
              </a:spcBef>
              <a:spcAft>
                <a:spcPts val="0"/>
              </a:spcAft>
              <a:buSzPts val="1400"/>
              <a:buChar char="■"/>
              <a:defRPr/>
            </a:lvl9pPr>
          </a:lstStyle>
          <a:p>
            <a:endParaRPr/>
          </a:p>
        </p:txBody>
      </p:sp>
      <p:sp>
        <p:nvSpPr>
          <p:cNvPr id="8566" name="Google Shape;8566;p70"/>
          <p:cNvSpPr txBox="1">
            <a:spLocks noGrp="1"/>
          </p:cNvSpPr>
          <p:nvPr>
            <p:ph type="subTitle" idx="4"/>
          </p:nvPr>
        </p:nvSpPr>
        <p:spPr>
          <a:xfrm>
            <a:off x="4952375" y="2115295"/>
            <a:ext cx="2907600" cy="1847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Char char="●"/>
              <a:defRPr/>
            </a:lvl1pPr>
            <a:lvl2pPr lvl="1" algn="l">
              <a:lnSpc>
                <a:spcPct val="100000"/>
              </a:lnSpc>
              <a:spcBef>
                <a:spcPts val="0"/>
              </a:spcBef>
              <a:spcAft>
                <a:spcPts val="0"/>
              </a:spcAft>
              <a:buSzPts val="1400"/>
              <a:buChar char="○"/>
              <a:defRPr/>
            </a:lvl2pPr>
            <a:lvl3pPr lvl="2" algn="l">
              <a:lnSpc>
                <a:spcPct val="100000"/>
              </a:lnSpc>
              <a:spcBef>
                <a:spcPts val="0"/>
              </a:spcBef>
              <a:spcAft>
                <a:spcPts val="0"/>
              </a:spcAft>
              <a:buSzPts val="1400"/>
              <a:buChar char="■"/>
              <a:defRPr/>
            </a:lvl3pPr>
            <a:lvl4pPr lvl="3" algn="l">
              <a:lnSpc>
                <a:spcPct val="100000"/>
              </a:lnSpc>
              <a:spcBef>
                <a:spcPts val="0"/>
              </a:spcBef>
              <a:spcAft>
                <a:spcPts val="0"/>
              </a:spcAft>
              <a:buSzPts val="1400"/>
              <a:buChar char="●"/>
              <a:defRPr/>
            </a:lvl4pPr>
            <a:lvl5pPr lvl="4" algn="l">
              <a:lnSpc>
                <a:spcPct val="100000"/>
              </a:lnSpc>
              <a:spcBef>
                <a:spcPts val="0"/>
              </a:spcBef>
              <a:spcAft>
                <a:spcPts val="0"/>
              </a:spcAft>
              <a:buSzPts val="1400"/>
              <a:buChar char="○"/>
              <a:defRPr/>
            </a:lvl5pPr>
            <a:lvl6pPr lvl="5" algn="l">
              <a:lnSpc>
                <a:spcPct val="100000"/>
              </a:lnSpc>
              <a:spcBef>
                <a:spcPts val="0"/>
              </a:spcBef>
              <a:spcAft>
                <a:spcPts val="0"/>
              </a:spcAft>
              <a:buSzPts val="1400"/>
              <a:buChar char="■"/>
              <a:defRPr/>
            </a:lvl6pPr>
            <a:lvl7pPr lvl="6" algn="l">
              <a:lnSpc>
                <a:spcPct val="100000"/>
              </a:lnSpc>
              <a:spcBef>
                <a:spcPts val="0"/>
              </a:spcBef>
              <a:spcAft>
                <a:spcPts val="0"/>
              </a:spcAft>
              <a:buSzPts val="1400"/>
              <a:buChar char="●"/>
              <a:defRPr/>
            </a:lvl7pPr>
            <a:lvl8pPr lvl="7" algn="l">
              <a:lnSpc>
                <a:spcPct val="100000"/>
              </a:lnSpc>
              <a:spcBef>
                <a:spcPts val="0"/>
              </a:spcBef>
              <a:spcAft>
                <a:spcPts val="0"/>
              </a:spcAft>
              <a:buSzPts val="1400"/>
              <a:buChar char="○"/>
              <a:defRPr/>
            </a:lvl8pPr>
            <a:lvl9pPr lvl="8" algn="l">
              <a:lnSpc>
                <a:spcPct val="100000"/>
              </a:lnSpc>
              <a:spcBef>
                <a:spcPts val="0"/>
              </a:spcBef>
              <a:spcAft>
                <a:spcPts val="0"/>
              </a:spcAft>
              <a:buSzPts val="1400"/>
              <a:buChar char="■"/>
              <a:defRPr/>
            </a:lvl9pPr>
          </a:lstStyle>
          <a:p>
            <a:endParaRPr/>
          </a:p>
        </p:txBody>
      </p:sp>
      <p:sp>
        <p:nvSpPr>
          <p:cNvPr id="8567" name="Google Shape;8567;p70"/>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8568" name="Google Shape;8568;p70"/>
          <p:cNvGrpSpPr/>
          <p:nvPr/>
        </p:nvGrpSpPr>
        <p:grpSpPr>
          <a:xfrm flipH="1">
            <a:off x="8428900" y="-451887"/>
            <a:ext cx="1973975" cy="1973775"/>
            <a:chOff x="1724650" y="2856150"/>
            <a:chExt cx="1973975" cy="1973775"/>
          </a:xfrm>
        </p:grpSpPr>
        <p:sp>
          <p:nvSpPr>
            <p:cNvPr id="8569" name="Google Shape;8569;p70"/>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70"/>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70"/>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70"/>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70"/>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70"/>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70"/>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70"/>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70"/>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70"/>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70"/>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70"/>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70"/>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70"/>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70"/>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70"/>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70"/>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70"/>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70"/>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70"/>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70"/>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70"/>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70"/>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70"/>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70"/>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70"/>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70"/>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70"/>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70"/>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70"/>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70"/>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70"/>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70"/>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70"/>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70"/>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70"/>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70"/>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70"/>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70"/>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70"/>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70"/>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70"/>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70"/>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70"/>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70"/>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70"/>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70"/>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70"/>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70"/>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70"/>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70"/>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70"/>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70"/>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70"/>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70"/>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70"/>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70"/>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70"/>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70"/>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70"/>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70"/>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70"/>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70"/>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70"/>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70"/>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70"/>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70"/>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70"/>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70"/>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70"/>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70"/>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70"/>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70"/>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70"/>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70"/>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70"/>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70"/>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70"/>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70"/>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70"/>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70"/>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70"/>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70"/>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70"/>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70"/>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70"/>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70"/>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70"/>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70"/>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70"/>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70"/>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70"/>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70"/>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70"/>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70"/>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70"/>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70"/>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70"/>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70"/>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70"/>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70"/>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70"/>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70"/>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70"/>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70"/>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70"/>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70"/>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70"/>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70"/>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70"/>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70"/>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70"/>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70"/>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70"/>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70"/>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70"/>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70"/>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70"/>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70"/>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70"/>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70"/>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70"/>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70"/>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70"/>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70"/>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70"/>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70"/>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70"/>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70"/>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70"/>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70"/>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70"/>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70"/>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70"/>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70"/>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70"/>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70"/>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70"/>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70"/>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70"/>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70"/>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70"/>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70"/>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70"/>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70"/>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70"/>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70"/>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70"/>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70"/>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70"/>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70"/>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70"/>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70"/>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70"/>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70"/>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70"/>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70"/>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70"/>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70"/>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70"/>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70"/>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70"/>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70"/>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70"/>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70"/>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70"/>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70"/>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70"/>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70"/>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70"/>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70"/>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70"/>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70"/>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70"/>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70"/>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70"/>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70"/>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70"/>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70"/>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70"/>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70"/>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70"/>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70"/>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70"/>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70"/>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70"/>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70"/>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70"/>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70"/>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70"/>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70"/>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70"/>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70"/>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70"/>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70"/>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70"/>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70"/>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70"/>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70"/>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70"/>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70"/>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70"/>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70"/>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70"/>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70"/>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70"/>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70"/>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70"/>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70"/>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70"/>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70"/>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70"/>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70"/>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70"/>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70"/>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70"/>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70"/>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70"/>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70"/>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70"/>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70"/>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70"/>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70"/>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70"/>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70"/>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70"/>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70"/>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70"/>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70"/>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70"/>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70"/>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70"/>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70"/>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70"/>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70"/>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70"/>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70"/>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70"/>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70"/>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70"/>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70"/>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70"/>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70"/>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70"/>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70"/>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70"/>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70"/>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70"/>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70"/>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70"/>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70"/>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70"/>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70"/>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70"/>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70"/>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70"/>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70"/>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70"/>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70"/>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70"/>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70"/>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70"/>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70"/>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70"/>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70"/>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70"/>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70"/>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70"/>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70"/>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70"/>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70"/>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70"/>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70"/>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70"/>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70"/>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70"/>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70"/>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70"/>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70"/>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70"/>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70"/>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70"/>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70"/>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70"/>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70"/>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70"/>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70"/>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70"/>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70"/>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70"/>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70"/>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70"/>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70"/>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70"/>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70"/>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70"/>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70"/>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70"/>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70"/>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70"/>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70"/>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70"/>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70"/>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70"/>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70"/>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70"/>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70"/>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70"/>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70"/>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70"/>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70"/>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70"/>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70"/>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70"/>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70"/>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70"/>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70"/>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70"/>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70"/>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70"/>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70"/>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70"/>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70"/>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70"/>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70"/>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70"/>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70"/>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70"/>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70"/>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70"/>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70"/>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70"/>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70"/>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70"/>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70"/>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70"/>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70"/>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70"/>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70"/>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8" name="Google Shape;8908;p70"/>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70"/>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70"/>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70"/>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70"/>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70"/>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70"/>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5" name="Google Shape;8915;p70"/>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6" name="Google Shape;8916;p70"/>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70"/>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70"/>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70"/>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70"/>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70"/>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70"/>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70"/>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4" name="Google Shape;8924;p70"/>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5" name="Google Shape;8925;p70"/>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70"/>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70"/>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8" name="Google Shape;8928;p70"/>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9" name="Google Shape;8929;p70"/>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70"/>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70"/>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70"/>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70"/>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70"/>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70"/>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70"/>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70"/>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70"/>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70"/>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70"/>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70"/>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70"/>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70"/>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70"/>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70"/>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6" name="Google Shape;8946;p70"/>
          <p:cNvGrpSpPr/>
          <p:nvPr/>
        </p:nvGrpSpPr>
        <p:grpSpPr>
          <a:xfrm flipH="1">
            <a:off x="-1258887" y="3621600"/>
            <a:ext cx="1973975" cy="1973775"/>
            <a:chOff x="1724650" y="2856150"/>
            <a:chExt cx="1973975" cy="1973775"/>
          </a:xfrm>
        </p:grpSpPr>
        <p:sp>
          <p:nvSpPr>
            <p:cNvPr id="8947" name="Google Shape;8947;p70"/>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70"/>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70"/>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70"/>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70"/>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70"/>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70"/>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70"/>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70"/>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70"/>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70"/>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70"/>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70"/>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70"/>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70"/>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70"/>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70"/>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70"/>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70"/>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70"/>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70"/>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70"/>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70"/>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70"/>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70"/>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70"/>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70"/>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70"/>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70"/>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70"/>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70"/>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70"/>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70"/>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70"/>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70"/>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70"/>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70"/>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70"/>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70"/>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70"/>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70"/>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70"/>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70"/>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0" name="Google Shape;8990;p70"/>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70"/>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70"/>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70"/>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70"/>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70"/>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70"/>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70"/>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70"/>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70"/>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70"/>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70"/>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2" name="Google Shape;9002;p70"/>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70"/>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70"/>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70"/>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70"/>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70"/>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70"/>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70"/>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70"/>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70"/>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70"/>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70"/>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70"/>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70"/>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70"/>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70"/>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70"/>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9" name="Google Shape;9019;p70"/>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0" name="Google Shape;9020;p70"/>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70"/>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70"/>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70"/>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70"/>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70"/>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70"/>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70"/>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70"/>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70"/>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70"/>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70"/>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70"/>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70"/>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4" name="Google Shape;9034;p70"/>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5" name="Google Shape;9035;p70"/>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70"/>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70"/>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70"/>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70"/>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70"/>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70"/>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70"/>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70"/>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4" name="Google Shape;9044;p70"/>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70"/>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70"/>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70"/>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70"/>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70"/>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70"/>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70"/>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2" name="Google Shape;9052;p70"/>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70"/>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70"/>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70"/>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70"/>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70"/>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70"/>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70"/>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70"/>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70"/>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70"/>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70"/>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70"/>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70"/>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70"/>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70"/>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70"/>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70"/>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70"/>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70"/>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70"/>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70"/>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70"/>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70"/>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70"/>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70"/>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70"/>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70"/>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70"/>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70"/>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70"/>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70"/>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70"/>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70"/>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70"/>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70"/>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70"/>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70"/>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70"/>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70"/>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70"/>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70"/>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70"/>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70"/>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70"/>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70"/>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70"/>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70"/>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70"/>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70"/>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70"/>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70"/>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70"/>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70"/>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70"/>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70"/>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70"/>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70"/>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70"/>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70"/>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70"/>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70"/>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70"/>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70"/>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70"/>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70"/>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70"/>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70"/>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70"/>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70"/>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70"/>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70"/>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70"/>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70"/>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70"/>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70"/>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70"/>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70"/>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70"/>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70"/>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70"/>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70"/>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70"/>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70"/>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70"/>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70"/>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70"/>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70"/>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70"/>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70"/>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70"/>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70"/>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70"/>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70"/>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70"/>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70"/>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70"/>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70"/>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70"/>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70"/>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70"/>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70"/>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70"/>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70"/>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70"/>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70"/>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70"/>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70"/>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70"/>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70"/>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70"/>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70"/>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70"/>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70"/>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70"/>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70"/>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70"/>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70"/>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70"/>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70"/>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70"/>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70"/>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70"/>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70"/>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70"/>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70"/>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70"/>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70"/>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70"/>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70"/>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70"/>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70"/>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70"/>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70"/>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70"/>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70"/>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70"/>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70"/>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70"/>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70"/>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70"/>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70"/>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70"/>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70"/>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70"/>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70"/>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70"/>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70"/>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70"/>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70"/>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70"/>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70"/>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70"/>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70"/>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70"/>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70"/>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70"/>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70"/>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70"/>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70"/>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70"/>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70"/>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70"/>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70"/>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70"/>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70"/>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70"/>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70"/>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70"/>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70"/>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70"/>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70"/>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70"/>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70"/>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70"/>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70"/>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70"/>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70"/>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70"/>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70"/>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70"/>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70"/>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70"/>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70"/>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70"/>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70"/>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70"/>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70"/>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70"/>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70"/>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70"/>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70"/>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70"/>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70"/>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70"/>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70"/>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70"/>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70"/>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70"/>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70"/>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70"/>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70"/>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70"/>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70"/>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70"/>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70"/>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70"/>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70"/>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70"/>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70"/>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70"/>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70"/>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70"/>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70"/>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70"/>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70"/>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70"/>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70"/>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70"/>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70"/>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70"/>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70"/>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70"/>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70"/>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70"/>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70"/>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70"/>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70"/>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70"/>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70"/>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70"/>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70"/>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70"/>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70"/>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70"/>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70"/>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70"/>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70"/>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70"/>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70"/>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70"/>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70"/>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70"/>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70"/>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70"/>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70"/>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70"/>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70"/>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70"/>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70"/>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70"/>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70"/>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70"/>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70"/>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70"/>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70"/>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70"/>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70"/>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70"/>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70"/>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70"/>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70"/>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70"/>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70"/>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70"/>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70"/>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70"/>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70"/>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70"/>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70"/>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70"/>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70"/>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24" name="Google Shape;9324;p70"/>
          <p:cNvSpPr/>
          <p:nvPr/>
        </p:nvSpPr>
        <p:spPr>
          <a:xfrm flipH="1">
            <a:off x="8596911" y="152277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70"/>
          <p:cNvSpPr/>
          <p:nvPr/>
        </p:nvSpPr>
        <p:spPr>
          <a:xfrm flipH="1">
            <a:off x="140611" y="2711813"/>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326" name="Google Shape;9326;p70"/>
          <p:cNvPicPr preferRelativeResize="0"/>
          <p:nvPr/>
        </p:nvPicPr>
        <p:blipFill rotWithShape="1">
          <a:blip r:embed="rId2">
            <a:alphaModFix/>
          </a:blip>
          <a:srcRect l="47968" b="49954"/>
          <a:stretch/>
        </p:blipFill>
        <p:spPr>
          <a:xfrm flipH="1">
            <a:off x="4863688" y="4062000"/>
            <a:ext cx="4280300" cy="1081500"/>
          </a:xfrm>
          <a:prstGeom prst="rect">
            <a:avLst/>
          </a:prstGeom>
          <a:noFill/>
          <a:ln>
            <a:noFill/>
          </a:ln>
        </p:spPr>
      </p:pic>
      <p:pic>
        <p:nvPicPr>
          <p:cNvPr id="9327" name="Google Shape;9327;p70"/>
          <p:cNvPicPr preferRelativeResize="0"/>
          <p:nvPr/>
        </p:nvPicPr>
        <p:blipFill rotWithShape="1">
          <a:blip r:embed="rId2">
            <a:alphaModFix/>
          </a:blip>
          <a:srcRect l="47968" b="49954"/>
          <a:stretch/>
        </p:blipFill>
        <p:spPr>
          <a:xfrm rot="10800000" flipH="1">
            <a:off x="3063" y="-5750"/>
            <a:ext cx="4280300" cy="1081500"/>
          </a:xfrm>
          <a:prstGeom prst="rect">
            <a:avLst/>
          </a:prstGeom>
          <a:noFill/>
          <a:ln>
            <a:noFill/>
          </a:ln>
        </p:spPr>
      </p:pic>
      <p:sp>
        <p:nvSpPr>
          <p:cNvPr id="9328" name="Google Shape;9328;p70"/>
          <p:cNvSpPr/>
          <p:nvPr/>
        </p:nvSpPr>
        <p:spPr>
          <a:xfrm flipH="1">
            <a:off x="8596889" y="3979989"/>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70"/>
          <p:cNvSpPr/>
          <p:nvPr/>
        </p:nvSpPr>
        <p:spPr>
          <a:xfrm flipH="1">
            <a:off x="7016536" y="4674590"/>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70"/>
          <p:cNvSpPr/>
          <p:nvPr/>
        </p:nvSpPr>
        <p:spPr>
          <a:xfrm flipH="1">
            <a:off x="161264" y="1420214"/>
            <a:ext cx="241623" cy="24162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70"/>
          <p:cNvSpPr/>
          <p:nvPr/>
        </p:nvSpPr>
        <p:spPr>
          <a:xfrm flipH="1">
            <a:off x="344537" y="2006298"/>
            <a:ext cx="198650" cy="19865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CUSTOM_4_1">
    <p:spTree>
      <p:nvGrpSpPr>
        <p:cNvPr id="1" name="Shape 9332"/>
        <p:cNvGrpSpPr/>
        <p:nvPr/>
      </p:nvGrpSpPr>
      <p:grpSpPr>
        <a:xfrm>
          <a:off x="0" y="0"/>
          <a:ext cx="0" cy="0"/>
          <a:chOff x="0" y="0"/>
          <a:chExt cx="0" cy="0"/>
        </a:xfrm>
      </p:grpSpPr>
      <p:pic>
        <p:nvPicPr>
          <p:cNvPr id="9333" name="Google Shape;9333;p71"/>
          <p:cNvPicPr preferRelativeResize="0"/>
          <p:nvPr/>
        </p:nvPicPr>
        <p:blipFill rotWithShape="1">
          <a:blip r:embed="rId2">
            <a:alphaModFix amt="31000"/>
          </a:blip>
          <a:srcRect l="24976" r="5563" b="49512"/>
          <a:stretch/>
        </p:blipFill>
        <p:spPr>
          <a:xfrm rot="10800000">
            <a:off x="0" y="0"/>
            <a:ext cx="9144003" cy="1745950"/>
          </a:xfrm>
          <a:prstGeom prst="rect">
            <a:avLst/>
          </a:prstGeom>
          <a:noFill/>
          <a:ln>
            <a:noFill/>
          </a:ln>
        </p:spPr>
      </p:pic>
      <p:pic>
        <p:nvPicPr>
          <p:cNvPr id="9334" name="Google Shape;9334;p71"/>
          <p:cNvPicPr preferRelativeResize="0"/>
          <p:nvPr/>
        </p:nvPicPr>
        <p:blipFill rotWithShape="1">
          <a:blip r:embed="rId2">
            <a:alphaModFix/>
          </a:blip>
          <a:srcRect l="24976" r="5563" b="49512"/>
          <a:stretch/>
        </p:blipFill>
        <p:spPr>
          <a:xfrm>
            <a:off x="0" y="3397550"/>
            <a:ext cx="9144003" cy="1745950"/>
          </a:xfrm>
          <a:prstGeom prst="rect">
            <a:avLst/>
          </a:prstGeom>
          <a:noFill/>
          <a:ln>
            <a:noFill/>
          </a:ln>
        </p:spPr>
      </p:pic>
      <p:sp>
        <p:nvSpPr>
          <p:cNvPr id="9335" name="Google Shape;9335;p71"/>
          <p:cNvSpPr/>
          <p:nvPr/>
        </p:nvSpPr>
        <p:spPr>
          <a:xfrm>
            <a:off x="264514" y="257124"/>
            <a:ext cx="359522" cy="35952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71"/>
          <p:cNvSpPr/>
          <p:nvPr/>
        </p:nvSpPr>
        <p:spPr>
          <a:xfrm>
            <a:off x="759370" y="515708"/>
            <a:ext cx="406317" cy="40631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71"/>
          <p:cNvSpPr/>
          <p:nvPr/>
        </p:nvSpPr>
        <p:spPr>
          <a:xfrm>
            <a:off x="328074" y="922018"/>
            <a:ext cx="295952" cy="29595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71"/>
          <p:cNvSpPr/>
          <p:nvPr/>
        </p:nvSpPr>
        <p:spPr>
          <a:xfrm>
            <a:off x="8497113" y="30264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71"/>
          <p:cNvSpPr/>
          <p:nvPr/>
        </p:nvSpPr>
        <p:spPr>
          <a:xfrm>
            <a:off x="8699199" y="2153855"/>
            <a:ext cx="328349" cy="32834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71"/>
          <p:cNvSpPr/>
          <p:nvPr/>
        </p:nvSpPr>
        <p:spPr>
          <a:xfrm>
            <a:off x="8428900" y="1339325"/>
            <a:ext cx="270309" cy="27030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71"/>
          <p:cNvSpPr/>
          <p:nvPr/>
        </p:nvSpPr>
        <p:spPr>
          <a:xfrm>
            <a:off x="476900" y="43703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71"/>
          <p:cNvSpPr txBox="1">
            <a:spLocks noGrp="1"/>
          </p:cNvSpPr>
          <p:nvPr>
            <p:ph type="title"/>
          </p:nvPr>
        </p:nvSpPr>
        <p:spPr>
          <a:xfrm>
            <a:off x="1239850" y="1485388"/>
            <a:ext cx="2728800" cy="7623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
        <p:nvSpPr>
          <p:cNvPr id="9343" name="Google Shape;9343;p71"/>
          <p:cNvSpPr txBox="1">
            <a:spLocks noGrp="1"/>
          </p:cNvSpPr>
          <p:nvPr>
            <p:ph type="subTitle" idx="1"/>
          </p:nvPr>
        </p:nvSpPr>
        <p:spPr>
          <a:xfrm>
            <a:off x="1239850" y="2247688"/>
            <a:ext cx="2728800" cy="10803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9344" name="Google Shape;9344;p71"/>
          <p:cNvSpPr/>
          <p:nvPr/>
        </p:nvSpPr>
        <p:spPr>
          <a:xfrm>
            <a:off x="1083122" y="4190350"/>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
        <p:cNvGrpSpPr/>
        <p:nvPr/>
      </p:nvGrpSpPr>
      <p:grpSpPr>
        <a:xfrm>
          <a:off x="0" y="0"/>
          <a:ext cx="0" cy="0"/>
          <a:chOff x="0" y="0"/>
          <a:chExt cx="0" cy="0"/>
        </a:xfrm>
      </p:grpSpPr>
      <p:sp>
        <p:nvSpPr>
          <p:cNvPr id="20" name="Google Shape;20;p54"/>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21" name="Google Shape;21;p54"/>
          <p:cNvGrpSpPr/>
          <p:nvPr/>
        </p:nvGrpSpPr>
        <p:grpSpPr>
          <a:xfrm>
            <a:off x="8428904" y="-232009"/>
            <a:ext cx="1534173" cy="1534018"/>
            <a:chOff x="1724650" y="2856150"/>
            <a:chExt cx="1973975" cy="1973775"/>
          </a:xfrm>
        </p:grpSpPr>
        <p:sp>
          <p:nvSpPr>
            <p:cNvPr id="22" name="Google Shape;22;p5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5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5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5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5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5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5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5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5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5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5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5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5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5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5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5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5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5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5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5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5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5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5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5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5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5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5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5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5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5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5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5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5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5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5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5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5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5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5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5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5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5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5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5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5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5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5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5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5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5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5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5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5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5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5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5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5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5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5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5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5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5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5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5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5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5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5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5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5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5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5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5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5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5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5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5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5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5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5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5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5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5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5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5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5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5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5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5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5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5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5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5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5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5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5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5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5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5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5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5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5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5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5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5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5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5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5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5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5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5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5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5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5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5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5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5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5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5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5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5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5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5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5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5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5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5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5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5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5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5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5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5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5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5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5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5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5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5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5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5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5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5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5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5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5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5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5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5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5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5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5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5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5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5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5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5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5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5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5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5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5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5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5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5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5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5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5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5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5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5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5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5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5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5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5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5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5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5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5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5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5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5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5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5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5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5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5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5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5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5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5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5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5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5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5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5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5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5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5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5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5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5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5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5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5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5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5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5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5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5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5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5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5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5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5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5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5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5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5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5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5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5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5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5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5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5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5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5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5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5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5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5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5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5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5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5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5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5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5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5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5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5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5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5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5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5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5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5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5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5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5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5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5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5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5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5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5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5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5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5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5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5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5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5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5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5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5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5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5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5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5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5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5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5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5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5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5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5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5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5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5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5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5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5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5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5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5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5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5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5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5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5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5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5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5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5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5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5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5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5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5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5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5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5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5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5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5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5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5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5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5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5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5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5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5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5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5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5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5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5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5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5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5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5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5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5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5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5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5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5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5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5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5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5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5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5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5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5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5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5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5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5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5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5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5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5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5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5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5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5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5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5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5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5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5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5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5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5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5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5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5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5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5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5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5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5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5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5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5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5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5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5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5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5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5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5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5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99" name="Google Shape;399;p54"/>
          <p:cNvGrpSpPr/>
          <p:nvPr/>
        </p:nvGrpSpPr>
        <p:grpSpPr>
          <a:xfrm>
            <a:off x="-814171" y="3841491"/>
            <a:ext cx="1534173" cy="1534018"/>
            <a:chOff x="1724650" y="2856150"/>
            <a:chExt cx="1973975" cy="1973775"/>
          </a:xfrm>
        </p:grpSpPr>
        <p:sp>
          <p:nvSpPr>
            <p:cNvPr id="400" name="Google Shape;400;p5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5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5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5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5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5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5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5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5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5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5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5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5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5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5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5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5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5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5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5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5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5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5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5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5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5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5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5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5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5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5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5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5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5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5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5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5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5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5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5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5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5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5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5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5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5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5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5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5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5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5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5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5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5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5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5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5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5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5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5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5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5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5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5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5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5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5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5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5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5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5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5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5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5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5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5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5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5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5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5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5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5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5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5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5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5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5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5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5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5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5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5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5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5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5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5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5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5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5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5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5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5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5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5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5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5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5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5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5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5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5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5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5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5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5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5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5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5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5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5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5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5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5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5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5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5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5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5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5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5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5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5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5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5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5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5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5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5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5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5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5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5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5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5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5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5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5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5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5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5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5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5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5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5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5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5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5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5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5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5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5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5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5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5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5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5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5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5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5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5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5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5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5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5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5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5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5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5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5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5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5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5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5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5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5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5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5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5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5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5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5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5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5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5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5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5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5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5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5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5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5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5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5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5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5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5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5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5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5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5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5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5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5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5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5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5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5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5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5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5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5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5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5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5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5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5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5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5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5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5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5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5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5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5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5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5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5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5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5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5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5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5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5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5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5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5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5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5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5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5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5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5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5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5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5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5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5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5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5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5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5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5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5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5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5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5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5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5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5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5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5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5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5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5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5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5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5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5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5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5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5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5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5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5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5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5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5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5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5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5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5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5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5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5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5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5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5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5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5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5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5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5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5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5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5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5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5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5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5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5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5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5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5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5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5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5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5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5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5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5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5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5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5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5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5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5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5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5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5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5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5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5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5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5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5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5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5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5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5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5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5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5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5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5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5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5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5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5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5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5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5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5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5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5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5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5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5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5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5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5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5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5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5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5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5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5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5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5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5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5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5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5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5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5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5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5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5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7" name="Google Shape;777;p54"/>
          <p:cNvSpPr/>
          <p:nvPr/>
        </p:nvSpPr>
        <p:spPr>
          <a:xfrm>
            <a:off x="194200" y="193274"/>
            <a:ext cx="204068" cy="20406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54"/>
          <p:cNvSpPr/>
          <p:nvPr/>
        </p:nvSpPr>
        <p:spPr>
          <a:xfrm>
            <a:off x="194209" y="651799"/>
            <a:ext cx="204068" cy="20410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54"/>
          <p:cNvSpPr/>
          <p:nvPr/>
        </p:nvSpPr>
        <p:spPr>
          <a:xfrm>
            <a:off x="578699" y="158915"/>
            <a:ext cx="272796" cy="27279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54"/>
          <p:cNvSpPr/>
          <p:nvPr/>
        </p:nvSpPr>
        <p:spPr>
          <a:xfrm>
            <a:off x="8286647" y="4709562"/>
            <a:ext cx="204068" cy="20410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54"/>
          <p:cNvSpPr/>
          <p:nvPr/>
        </p:nvSpPr>
        <p:spPr>
          <a:xfrm>
            <a:off x="8658000" y="4764524"/>
            <a:ext cx="204068" cy="20406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54"/>
          <p:cNvSpPr/>
          <p:nvPr/>
        </p:nvSpPr>
        <p:spPr>
          <a:xfrm>
            <a:off x="8589286" y="4271615"/>
            <a:ext cx="272796" cy="27279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54"/>
          <p:cNvSpPr/>
          <p:nvPr/>
        </p:nvSpPr>
        <p:spPr>
          <a:xfrm>
            <a:off x="94802" y="44070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54"/>
          <p:cNvSpPr/>
          <p:nvPr/>
        </p:nvSpPr>
        <p:spPr>
          <a:xfrm>
            <a:off x="8657989" y="3335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345"/>
        <p:cNvGrpSpPr/>
        <p:nvPr/>
      </p:nvGrpSpPr>
      <p:grpSpPr>
        <a:xfrm>
          <a:off x="0" y="0"/>
          <a:ext cx="0" cy="0"/>
          <a:chOff x="0" y="0"/>
          <a:chExt cx="0" cy="0"/>
        </a:xfrm>
      </p:grpSpPr>
      <p:pic>
        <p:nvPicPr>
          <p:cNvPr id="9346" name="Google Shape;9346;p72"/>
          <p:cNvPicPr preferRelativeResize="0"/>
          <p:nvPr/>
        </p:nvPicPr>
        <p:blipFill rotWithShape="1">
          <a:blip r:embed="rId2">
            <a:alphaModFix/>
          </a:blip>
          <a:srcRect l="36759" b="40515"/>
          <a:stretch/>
        </p:blipFill>
        <p:spPr>
          <a:xfrm rot="10800000" flipH="1">
            <a:off x="0" y="0"/>
            <a:ext cx="6352225" cy="1330475"/>
          </a:xfrm>
          <a:prstGeom prst="rect">
            <a:avLst/>
          </a:prstGeom>
          <a:noFill/>
          <a:ln>
            <a:noFill/>
          </a:ln>
        </p:spPr>
      </p:pic>
      <p:pic>
        <p:nvPicPr>
          <p:cNvPr id="9347" name="Google Shape;9347;p72"/>
          <p:cNvPicPr preferRelativeResize="0"/>
          <p:nvPr/>
        </p:nvPicPr>
        <p:blipFill rotWithShape="1">
          <a:blip r:embed="rId2">
            <a:alphaModFix/>
          </a:blip>
          <a:srcRect l="36759" b="40515"/>
          <a:stretch/>
        </p:blipFill>
        <p:spPr>
          <a:xfrm flipH="1">
            <a:off x="2791775" y="3813025"/>
            <a:ext cx="6352225" cy="1330475"/>
          </a:xfrm>
          <a:prstGeom prst="rect">
            <a:avLst/>
          </a:prstGeom>
          <a:noFill/>
          <a:ln>
            <a:noFill/>
          </a:ln>
        </p:spPr>
      </p:pic>
      <p:sp>
        <p:nvSpPr>
          <p:cNvPr id="9348" name="Google Shape;9348;p72"/>
          <p:cNvSpPr/>
          <p:nvPr/>
        </p:nvSpPr>
        <p:spPr>
          <a:xfrm>
            <a:off x="8200672" y="38130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72"/>
          <p:cNvSpPr/>
          <p:nvPr/>
        </p:nvSpPr>
        <p:spPr>
          <a:xfrm>
            <a:off x="8333500" y="42083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72"/>
          <p:cNvSpPr/>
          <p:nvPr/>
        </p:nvSpPr>
        <p:spPr>
          <a:xfrm rot="10800000">
            <a:off x="654125" y="104127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72"/>
          <p:cNvSpPr/>
          <p:nvPr/>
        </p:nvSpPr>
        <p:spPr>
          <a:xfrm rot="10800000">
            <a:off x="334097" y="4588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52" name="Google Shape;9352;p72"/>
          <p:cNvGrpSpPr/>
          <p:nvPr/>
        </p:nvGrpSpPr>
        <p:grpSpPr>
          <a:xfrm>
            <a:off x="7411513" y="-482286"/>
            <a:ext cx="2034773" cy="2034567"/>
            <a:chOff x="1724650" y="2856150"/>
            <a:chExt cx="1973975" cy="1973775"/>
          </a:xfrm>
        </p:grpSpPr>
        <p:sp>
          <p:nvSpPr>
            <p:cNvPr id="9353" name="Google Shape;9353;p72"/>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72"/>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72"/>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72"/>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72"/>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72"/>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72"/>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72"/>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72"/>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72"/>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72"/>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72"/>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72"/>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72"/>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72"/>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72"/>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72"/>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72"/>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72"/>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72"/>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72"/>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72"/>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72"/>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72"/>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72"/>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72"/>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72"/>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72"/>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72"/>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72"/>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72"/>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72"/>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72"/>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72"/>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72"/>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72"/>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72"/>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72"/>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72"/>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72"/>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72"/>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72"/>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72"/>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72"/>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72"/>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72"/>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72"/>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72"/>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72"/>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72"/>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72"/>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72"/>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72"/>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72"/>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72"/>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72"/>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72"/>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72"/>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72"/>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72"/>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72"/>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72"/>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72"/>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72"/>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72"/>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72"/>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72"/>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72"/>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72"/>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72"/>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72"/>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72"/>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72"/>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72"/>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72"/>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72"/>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72"/>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72"/>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72"/>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72"/>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72"/>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72"/>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72"/>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72"/>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72"/>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72"/>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72"/>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72"/>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72"/>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72"/>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72"/>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72"/>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72"/>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72"/>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72"/>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72"/>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72"/>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72"/>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72"/>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72"/>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72"/>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72"/>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72"/>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72"/>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72"/>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72"/>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72"/>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72"/>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72"/>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72"/>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72"/>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72"/>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72"/>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72"/>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72"/>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72"/>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72"/>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72"/>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72"/>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72"/>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72"/>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72"/>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72"/>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72"/>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72"/>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72"/>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72"/>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72"/>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72"/>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72"/>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72"/>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72"/>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72"/>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72"/>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72"/>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72"/>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72"/>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72"/>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72"/>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72"/>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72"/>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72"/>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72"/>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72"/>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72"/>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72"/>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72"/>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72"/>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72"/>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72"/>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72"/>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72"/>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72"/>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72"/>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72"/>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72"/>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72"/>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72"/>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72"/>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72"/>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72"/>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72"/>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72"/>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72"/>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72"/>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72"/>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72"/>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72"/>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72"/>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72"/>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72"/>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72"/>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72"/>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72"/>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72"/>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72"/>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72"/>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72"/>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72"/>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72"/>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72"/>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72"/>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72"/>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72"/>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72"/>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72"/>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72"/>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72"/>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72"/>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72"/>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72"/>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72"/>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72"/>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72"/>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72"/>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72"/>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72"/>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72"/>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72"/>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72"/>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72"/>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72"/>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72"/>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72"/>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72"/>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72"/>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72"/>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72"/>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72"/>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72"/>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72"/>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72"/>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72"/>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72"/>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72"/>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72"/>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72"/>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72"/>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72"/>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72"/>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72"/>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72"/>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72"/>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72"/>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72"/>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72"/>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72"/>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72"/>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72"/>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72"/>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72"/>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72"/>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72"/>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72"/>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72"/>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72"/>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72"/>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72"/>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72"/>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72"/>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72"/>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72"/>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72"/>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72"/>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72"/>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72"/>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72"/>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72"/>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72"/>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72"/>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72"/>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72"/>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72"/>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72"/>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72"/>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72"/>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72"/>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72"/>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72"/>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72"/>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72"/>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72"/>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72"/>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72"/>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72"/>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72"/>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72"/>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72"/>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72"/>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2" name="Google Shape;9622;p72"/>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72"/>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72"/>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72"/>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6" name="Google Shape;9626;p72"/>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72"/>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72"/>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72"/>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72"/>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72"/>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72"/>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3" name="Google Shape;9633;p72"/>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72"/>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72"/>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72"/>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72"/>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72"/>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72"/>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72"/>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1" name="Google Shape;9641;p72"/>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72"/>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72"/>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72"/>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72"/>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72"/>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72"/>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72"/>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72"/>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72"/>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72"/>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72"/>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72"/>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72"/>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72"/>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72"/>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72"/>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72"/>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72"/>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72"/>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72"/>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72"/>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72"/>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72"/>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72"/>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72"/>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72"/>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72"/>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72"/>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72"/>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72"/>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72"/>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72"/>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72"/>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72"/>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72"/>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72"/>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72"/>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72"/>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72"/>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72"/>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72"/>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72"/>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72"/>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72"/>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72"/>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72"/>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72"/>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72"/>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72"/>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72"/>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72"/>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72"/>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72"/>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72"/>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72"/>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72"/>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72"/>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72"/>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72"/>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72"/>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72"/>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72"/>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72"/>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72"/>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72"/>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72"/>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72"/>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72"/>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72"/>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72"/>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72"/>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72"/>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72"/>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72"/>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72"/>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72"/>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72"/>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72"/>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72"/>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72"/>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72"/>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72"/>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72"/>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72"/>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72"/>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72"/>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72"/>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72"/>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30" name="Google Shape;9730;p72"/>
          <p:cNvGrpSpPr/>
          <p:nvPr/>
        </p:nvGrpSpPr>
        <p:grpSpPr>
          <a:xfrm>
            <a:off x="-271900" y="3621613"/>
            <a:ext cx="1973975" cy="1973775"/>
            <a:chOff x="1724650" y="2856150"/>
            <a:chExt cx="1973975" cy="1973775"/>
          </a:xfrm>
        </p:grpSpPr>
        <p:sp>
          <p:nvSpPr>
            <p:cNvPr id="9731" name="Google Shape;9731;p72"/>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72"/>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72"/>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72"/>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72"/>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72"/>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72"/>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72"/>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72"/>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72"/>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72"/>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72"/>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72"/>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72"/>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72"/>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72"/>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72"/>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72"/>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72"/>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72"/>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72"/>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72"/>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72"/>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72"/>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72"/>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72"/>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72"/>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72"/>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72"/>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72"/>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72"/>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72"/>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72"/>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72"/>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72"/>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72"/>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72"/>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72"/>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72"/>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72"/>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72"/>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72"/>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72"/>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72"/>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72"/>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72"/>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72"/>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72"/>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72"/>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72"/>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72"/>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72"/>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72"/>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72"/>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72"/>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72"/>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72"/>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72"/>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72"/>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72"/>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72"/>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72"/>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72"/>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72"/>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72"/>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72"/>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72"/>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72"/>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72"/>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72"/>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72"/>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72"/>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72"/>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72"/>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72"/>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72"/>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72"/>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72"/>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72"/>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72"/>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72"/>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72"/>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72"/>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72"/>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72"/>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72"/>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72"/>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72"/>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72"/>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72"/>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72"/>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72"/>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72"/>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72"/>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72"/>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72"/>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72"/>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72"/>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72"/>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72"/>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72"/>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72"/>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72"/>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72"/>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72"/>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72"/>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72"/>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72"/>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72"/>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72"/>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72"/>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72"/>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72"/>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72"/>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72"/>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72"/>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72"/>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72"/>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72"/>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72"/>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72"/>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72"/>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72"/>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72"/>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72"/>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72"/>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72"/>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72"/>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72"/>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72"/>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72"/>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72"/>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72"/>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72"/>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72"/>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72"/>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72"/>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72"/>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72"/>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72"/>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72"/>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72"/>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72"/>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72"/>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72"/>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72"/>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72"/>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72"/>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72"/>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72"/>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72"/>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72"/>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72"/>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72"/>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72"/>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72"/>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72"/>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72"/>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72"/>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72"/>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72"/>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72"/>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72"/>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72"/>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72"/>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72"/>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72"/>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72"/>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72"/>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72"/>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72"/>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72"/>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72"/>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72"/>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72"/>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72"/>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72"/>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72"/>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72"/>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72"/>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72"/>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72"/>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72"/>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72"/>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72"/>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72"/>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72"/>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72"/>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72"/>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72"/>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72"/>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72"/>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72"/>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72"/>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72"/>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72"/>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72"/>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72"/>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72"/>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72"/>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72"/>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72"/>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72"/>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72"/>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72"/>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72"/>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72"/>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72"/>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72"/>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72"/>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72"/>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72"/>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72"/>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72"/>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72"/>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72"/>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72"/>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72"/>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72"/>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72"/>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72"/>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72"/>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72"/>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72"/>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72"/>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72"/>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72"/>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72"/>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72"/>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72"/>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72"/>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72"/>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72"/>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72"/>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72"/>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72"/>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72"/>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72"/>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72"/>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72"/>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72"/>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72"/>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72"/>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72"/>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72"/>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72"/>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72"/>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72"/>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72"/>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72"/>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72"/>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72"/>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72"/>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72"/>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72"/>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72"/>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72"/>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72"/>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72"/>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72"/>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72"/>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72"/>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72"/>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72"/>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72"/>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72"/>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72"/>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72"/>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72"/>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72"/>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72"/>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72"/>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72"/>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72"/>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72"/>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72"/>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72"/>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72"/>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72"/>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72"/>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72"/>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72"/>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72"/>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72"/>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72"/>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72"/>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72"/>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72"/>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72"/>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72"/>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72"/>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72"/>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72"/>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72"/>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72"/>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72"/>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72"/>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72"/>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72"/>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72"/>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72"/>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72"/>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72"/>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72"/>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72"/>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72"/>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72"/>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72"/>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72"/>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72"/>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72"/>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72"/>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72"/>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72"/>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72"/>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72"/>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72"/>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72"/>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72"/>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72"/>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72"/>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72"/>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72"/>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72"/>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72"/>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72"/>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72"/>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72"/>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72"/>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72"/>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72"/>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72"/>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72"/>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72"/>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72"/>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72"/>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72"/>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72"/>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72"/>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72"/>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72"/>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72"/>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72"/>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72"/>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72"/>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72"/>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72"/>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72"/>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72"/>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72"/>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72"/>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72"/>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72"/>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72"/>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72"/>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72"/>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72"/>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72"/>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72"/>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72"/>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72"/>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72"/>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72"/>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72"/>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72"/>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72"/>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72"/>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72"/>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72"/>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72"/>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72"/>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72"/>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72"/>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72"/>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72"/>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72"/>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72"/>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108" name="Google Shape;10108;p72"/>
          <p:cNvSpPr/>
          <p:nvPr/>
        </p:nvSpPr>
        <p:spPr>
          <a:xfrm>
            <a:off x="6352225" y="218650"/>
            <a:ext cx="240139" cy="24013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72"/>
          <p:cNvSpPr/>
          <p:nvPr/>
        </p:nvSpPr>
        <p:spPr>
          <a:xfrm>
            <a:off x="1878344" y="4684712"/>
            <a:ext cx="240139" cy="24013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72"/>
          <p:cNvSpPr/>
          <p:nvPr/>
        </p:nvSpPr>
        <p:spPr>
          <a:xfrm>
            <a:off x="234249" y="3069576"/>
            <a:ext cx="356367" cy="35633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72"/>
          <p:cNvSpPr/>
          <p:nvPr/>
        </p:nvSpPr>
        <p:spPr>
          <a:xfrm>
            <a:off x="6847949" y="625714"/>
            <a:ext cx="356367" cy="35633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72"/>
          <p:cNvSpPr txBox="1">
            <a:spLocks noGrp="1"/>
          </p:cNvSpPr>
          <p:nvPr>
            <p:ph type="title" hasCustomPrompt="1"/>
          </p:nvPr>
        </p:nvSpPr>
        <p:spPr>
          <a:xfrm>
            <a:off x="1284000" y="1558475"/>
            <a:ext cx="6576000" cy="1511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9600"/>
              <a:buNone/>
              <a:defRPr sz="9600" b="0" i="1"/>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a:r>
              <a:t>xx%</a:t>
            </a:r>
          </a:p>
        </p:txBody>
      </p:sp>
      <p:sp>
        <p:nvSpPr>
          <p:cNvPr id="10113" name="Google Shape;10113;p72"/>
          <p:cNvSpPr txBox="1">
            <a:spLocks noGrp="1"/>
          </p:cNvSpPr>
          <p:nvPr>
            <p:ph type="subTitle" idx="1"/>
          </p:nvPr>
        </p:nvSpPr>
        <p:spPr>
          <a:xfrm>
            <a:off x="1284000" y="3151025"/>
            <a:ext cx="6576000" cy="490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0114"/>
        <p:cNvGrpSpPr/>
        <p:nvPr/>
      </p:nvGrpSpPr>
      <p:grpSpPr>
        <a:xfrm>
          <a:off x="0" y="0"/>
          <a:ext cx="0" cy="0"/>
          <a:chOff x="0" y="0"/>
          <a:chExt cx="0" cy="0"/>
        </a:xfrm>
      </p:grpSpPr>
      <p:pic>
        <p:nvPicPr>
          <p:cNvPr id="10115" name="Google Shape;10115;p73"/>
          <p:cNvPicPr preferRelativeResize="0"/>
          <p:nvPr/>
        </p:nvPicPr>
        <p:blipFill rotWithShape="1">
          <a:blip r:embed="rId2">
            <a:alphaModFix/>
          </a:blip>
          <a:srcRect l="35461" r="16467" b="40144"/>
          <a:stretch/>
        </p:blipFill>
        <p:spPr>
          <a:xfrm rot="5400000">
            <a:off x="-1728076" y="1728077"/>
            <a:ext cx="5136102" cy="1679949"/>
          </a:xfrm>
          <a:prstGeom prst="rect">
            <a:avLst/>
          </a:prstGeom>
          <a:noFill/>
          <a:ln>
            <a:noFill/>
          </a:ln>
        </p:spPr>
      </p:pic>
      <p:pic>
        <p:nvPicPr>
          <p:cNvPr id="10116" name="Google Shape;10116;p73"/>
          <p:cNvPicPr preferRelativeResize="0"/>
          <p:nvPr/>
        </p:nvPicPr>
        <p:blipFill rotWithShape="1">
          <a:blip r:embed="rId2">
            <a:alphaModFix/>
          </a:blip>
          <a:srcRect l="35461" r="16467" b="40144"/>
          <a:stretch/>
        </p:blipFill>
        <p:spPr>
          <a:xfrm rot="-5400000">
            <a:off x="5735974" y="1731777"/>
            <a:ext cx="5136102" cy="1679949"/>
          </a:xfrm>
          <a:prstGeom prst="rect">
            <a:avLst/>
          </a:prstGeom>
          <a:noFill/>
          <a:ln>
            <a:noFill/>
          </a:ln>
        </p:spPr>
      </p:pic>
      <p:sp>
        <p:nvSpPr>
          <p:cNvPr id="10117" name="Google Shape;10117;p73"/>
          <p:cNvSpPr/>
          <p:nvPr/>
        </p:nvSpPr>
        <p:spPr>
          <a:xfrm>
            <a:off x="7819672" y="37368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73"/>
          <p:cNvSpPr/>
          <p:nvPr/>
        </p:nvSpPr>
        <p:spPr>
          <a:xfrm>
            <a:off x="7952500" y="41321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73"/>
          <p:cNvSpPr/>
          <p:nvPr/>
        </p:nvSpPr>
        <p:spPr>
          <a:xfrm rot="10800000">
            <a:off x="1035137" y="111747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73"/>
          <p:cNvSpPr/>
          <p:nvPr/>
        </p:nvSpPr>
        <p:spPr>
          <a:xfrm rot="10800000">
            <a:off x="715109" y="5350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73"/>
          <p:cNvSpPr txBox="1">
            <a:spLocks noGrp="1"/>
          </p:cNvSpPr>
          <p:nvPr>
            <p:ph type="title"/>
          </p:nvPr>
        </p:nvSpPr>
        <p:spPr>
          <a:xfrm>
            <a:off x="2223600" y="690683"/>
            <a:ext cx="4696800" cy="7689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10122" name="Google Shape;10122;p73"/>
          <p:cNvSpPr txBox="1">
            <a:spLocks noGrp="1"/>
          </p:cNvSpPr>
          <p:nvPr>
            <p:ph type="subTitle" idx="1"/>
          </p:nvPr>
        </p:nvSpPr>
        <p:spPr>
          <a:xfrm>
            <a:off x="2223600" y="1459587"/>
            <a:ext cx="4696800" cy="39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123" name="Google Shape;10123;p73"/>
          <p:cNvSpPr txBox="1">
            <a:spLocks noGrp="1"/>
          </p:cNvSpPr>
          <p:nvPr>
            <p:ph type="title" idx="2"/>
          </p:nvPr>
        </p:nvSpPr>
        <p:spPr>
          <a:xfrm>
            <a:off x="2223600" y="1988415"/>
            <a:ext cx="4696800" cy="7689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10124" name="Google Shape;10124;p73"/>
          <p:cNvSpPr txBox="1">
            <a:spLocks noGrp="1"/>
          </p:cNvSpPr>
          <p:nvPr>
            <p:ph type="subTitle" idx="3"/>
          </p:nvPr>
        </p:nvSpPr>
        <p:spPr>
          <a:xfrm>
            <a:off x="2223600" y="2757310"/>
            <a:ext cx="4696800" cy="39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10125" name="Google Shape;10125;p73"/>
          <p:cNvSpPr txBox="1">
            <a:spLocks noGrp="1"/>
          </p:cNvSpPr>
          <p:nvPr>
            <p:ph type="title" idx="4"/>
          </p:nvPr>
        </p:nvSpPr>
        <p:spPr>
          <a:xfrm>
            <a:off x="2223600" y="3286121"/>
            <a:ext cx="4696800" cy="7689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4500"/>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10126" name="Google Shape;10126;p73"/>
          <p:cNvSpPr txBox="1">
            <a:spLocks noGrp="1"/>
          </p:cNvSpPr>
          <p:nvPr>
            <p:ph type="subTitle" idx="5"/>
          </p:nvPr>
        </p:nvSpPr>
        <p:spPr>
          <a:xfrm>
            <a:off x="2223600" y="4055017"/>
            <a:ext cx="4696800" cy="397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1"/>
              </a:buClr>
              <a:buSzPts val="2400"/>
              <a:buFont typeface="PT Sans"/>
              <a:buNone/>
              <a:defRPr sz="1600"/>
            </a:lvl1pPr>
            <a:lvl2pPr lvl="1" algn="ctr">
              <a:lnSpc>
                <a:spcPct val="100000"/>
              </a:lnSpc>
              <a:spcBef>
                <a:spcPts val="0"/>
              </a:spcBef>
              <a:spcAft>
                <a:spcPts val="0"/>
              </a:spcAft>
              <a:buClr>
                <a:schemeClr val="dk1"/>
              </a:buClr>
              <a:buSzPts val="2100"/>
              <a:buNone/>
              <a:defRPr sz="2100">
                <a:solidFill>
                  <a:schemeClr val="dk1"/>
                </a:solidFill>
              </a:defRPr>
            </a:lvl2pPr>
            <a:lvl3pPr lvl="2" algn="ctr">
              <a:lnSpc>
                <a:spcPct val="100000"/>
              </a:lnSpc>
              <a:spcBef>
                <a:spcPts val="0"/>
              </a:spcBef>
              <a:spcAft>
                <a:spcPts val="0"/>
              </a:spcAft>
              <a:buClr>
                <a:schemeClr val="dk1"/>
              </a:buClr>
              <a:buSzPts val="2100"/>
              <a:buNone/>
              <a:defRPr sz="2100">
                <a:solidFill>
                  <a:schemeClr val="dk1"/>
                </a:solidFill>
              </a:defRPr>
            </a:lvl3pPr>
            <a:lvl4pPr lvl="3"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0127"/>
        <p:cNvGrpSpPr/>
        <p:nvPr/>
      </p:nvGrpSpPr>
      <p:grpSpPr>
        <a:xfrm>
          <a:off x="0" y="0"/>
          <a:ext cx="0" cy="0"/>
          <a:chOff x="0" y="0"/>
          <a:chExt cx="0" cy="0"/>
        </a:xfrm>
      </p:grpSpPr>
      <p:sp>
        <p:nvSpPr>
          <p:cNvPr id="10128" name="Google Shape;10128;p74"/>
          <p:cNvSpPr txBox="1">
            <a:spLocks noGrp="1"/>
          </p:cNvSpPr>
          <p:nvPr>
            <p:ph type="subTitle" idx="1"/>
          </p:nvPr>
        </p:nvSpPr>
        <p:spPr>
          <a:xfrm>
            <a:off x="1956750" y="1514725"/>
            <a:ext cx="5230500" cy="27129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Char char="●"/>
              <a:defRPr/>
            </a:lvl1pPr>
            <a:lvl2pPr lvl="1" algn="ctr">
              <a:lnSpc>
                <a:spcPct val="100000"/>
              </a:lnSpc>
              <a:spcBef>
                <a:spcPts val="1000"/>
              </a:spcBef>
              <a:spcAft>
                <a:spcPts val="0"/>
              </a:spcAft>
              <a:buSzPts val="1600"/>
              <a:buChar char="○"/>
              <a:defRPr sz="1600"/>
            </a:lvl2pPr>
            <a:lvl3pPr lvl="2" algn="ctr">
              <a:lnSpc>
                <a:spcPct val="100000"/>
              </a:lnSpc>
              <a:spcBef>
                <a:spcPts val="0"/>
              </a:spcBef>
              <a:spcAft>
                <a:spcPts val="0"/>
              </a:spcAft>
              <a:buSzPts val="1600"/>
              <a:buChar char="■"/>
              <a:defRPr sz="1600"/>
            </a:lvl3pPr>
            <a:lvl4pPr lvl="3" algn="ctr">
              <a:lnSpc>
                <a:spcPct val="100000"/>
              </a:lnSpc>
              <a:spcBef>
                <a:spcPts val="0"/>
              </a:spcBef>
              <a:spcAft>
                <a:spcPts val="0"/>
              </a:spcAft>
              <a:buSzPts val="1600"/>
              <a:buChar char="●"/>
              <a:defRPr sz="1600"/>
            </a:lvl4pPr>
            <a:lvl5pPr lvl="4" algn="ctr">
              <a:lnSpc>
                <a:spcPct val="100000"/>
              </a:lnSpc>
              <a:spcBef>
                <a:spcPts val="0"/>
              </a:spcBef>
              <a:spcAft>
                <a:spcPts val="0"/>
              </a:spcAft>
              <a:buSzPts val="1600"/>
              <a:buChar char="○"/>
              <a:defRPr sz="1600"/>
            </a:lvl5pPr>
            <a:lvl6pPr lvl="5" algn="ctr">
              <a:lnSpc>
                <a:spcPct val="100000"/>
              </a:lnSpc>
              <a:spcBef>
                <a:spcPts val="0"/>
              </a:spcBef>
              <a:spcAft>
                <a:spcPts val="0"/>
              </a:spcAft>
              <a:buSzPts val="1600"/>
              <a:buChar char="■"/>
              <a:defRPr sz="1600"/>
            </a:lvl6pPr>
            <a:lvl7pPr lvl="6" algn="ctr">
              <a:lnSpc>
                <a:spcPct val="100000"/>
              </a:lnSpc>
              <a:spcBef>
                <a:spcPts val="0"/>
              </a:spcBef>
              <a:spcAft>
                <a:spcPts val="0"/>
              </a:spcAft>
              <a:buSzPts val="1600"/>
              <a:buChar char="●"/>
              <a:defRPr sz="1600"/>
            </a:lvl7pPr>
            <a:lvl8pPr lvl="7" algn="ctr">
              <a:lnSpc>
                <a:spcPct val="100000"/>
              </a:lnSpc>
              <a:spcBef>
                <a:spcPts val="0"/>
              </a:spcBef>
              <a:spcAft>
                <a:spcPts val="0"/>
              </a:spcAft>
              <a:buSzPts val="1600"/>
              <a:buChar char="○"/>
              <a:defRPr sz="1600"/>
            </a:lvl8pPr>
            <a:lvl9pPr lvl="8" algn="ctr">
              <a:lnSpc>
                <a:spcPct val="100000"/>
              </a:lnSpc>
              <a:spcBef>
                <a:spcPts val="0"/>
              </a:spcBef>
              <a:spcAft>
                <a:spcPts val="0"/>
              </a:spcAft>
              <a:buSzPts val="1600"/>
              <a:buChar char="■"/>
              <a:defRPr sz="1600"/>
            </a:lvl9pPr>
          </a:lstStyle>
          <a:p>
            <a:endParaRPr/>
          </a:p>
        </p:txBody>
      </p:sp>
      <p:sp>
        <p:nvSpPr>
          <p:cNvPr id="10129" name="Google Shape;10129;p74"/>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10130" name="Google Shape;10130;p74"/>
          <p:cNvGrpSpPr/>
          <p:nvPr/>
        </p:nvGrpSpPr>
        <p:grpSpPr>
          <a:xfrm>
            <a:off x="-806636" y="535001"/>
            <a:ext cx="1521737" cy="1521583"/>
            <a:chOff x="1724650" y="2856150"/>
            <a:chExt cx="1973975" cy="1973775"/>
          </a:xfrm>
        </p:grpSpPr>
        <p:sp>
          <p:nvSpPr>
            <p:cNvPr id="10131" name="Google Shape;10131;p7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7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7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7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7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7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7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7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7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7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7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7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7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7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7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7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7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7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7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7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7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7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7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7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7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7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7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7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7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7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7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7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7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7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7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7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7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7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7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7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7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7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7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7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7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7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7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7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7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7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7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7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7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7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7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7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7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7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7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7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7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7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7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7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7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7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7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7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7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7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7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7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7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7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7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7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7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7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7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7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7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7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7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7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7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7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7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8" name="Google Shape;10218;p7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7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7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7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7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7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7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7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7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7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7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7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7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7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7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7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7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7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7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7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7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7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7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7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7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7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7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7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7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7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7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7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7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7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7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7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7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7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7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7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7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7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7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7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7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7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7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7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7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7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7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7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7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7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7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7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7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7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7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7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7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7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7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1" name="Google Shape;10281;p7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7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3" name="Google Shape;10283;p7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7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7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7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7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8" name="Google Shape;10288;p7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9" name="Google Shape;10289;p7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7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7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7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7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7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7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7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7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7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9" name="Google Shape;10299;p7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0" name="Google Shape;10300;p7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7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7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7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7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5" name="Google Shape;10305;p7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6" name="Google Shape;10306;p7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7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8" name="Google Shape;10308;p7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9" name="Google Shape;10309;p7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7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7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7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7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7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7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7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7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7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7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7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7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7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7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7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7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7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7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7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7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7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7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7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7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7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7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7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7" name="Google Shape;10337;p7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7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7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7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1" name="Google Shape;10341;p7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2" name="Google Shape;10342;p7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7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7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7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7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7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7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7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7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7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2" name="Google Shape;10352;p7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3" name="Google Shape;10353;p7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4" name="Google Shape;10354;p7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7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6" name="Google Shape;10356;p7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7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7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7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7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7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7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7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7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7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7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7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7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7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7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7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7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7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7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7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7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7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7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7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7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7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7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7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7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7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7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7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7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7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7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7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7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7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7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7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7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7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7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7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7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7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7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7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7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7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7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7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7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7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7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7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7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7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7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7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6" name="Google Shape;10416;p7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7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7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7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7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7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7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7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7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7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7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7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7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7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7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7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7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7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7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7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7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7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7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7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7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7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7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7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7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7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7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7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7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7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7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7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7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7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7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7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7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7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7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7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7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7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7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7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7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7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7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7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7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7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7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7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7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7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7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7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7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7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7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7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7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7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7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7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4" name="Google Shape;10484;p7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7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7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7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8" name="Google Shape;10488;p7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9" name="Google Shape;10489;p7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7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7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7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7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7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7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7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7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7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7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7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7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7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7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7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7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7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7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08" name="Google Shape;10508;p74"/>
          <p:cNvGrpSpPr/>
          <p:nvPr/>
        </p:nvGrpSpPr>
        <p:grpSpPr>
          <a:xfrm>
            <a:off x="8428889" y="3086926"/>
            <a:ext cx="1521737" cy="1521583"/>
            <a:chOff x="1724650" y="2856150"/>
            <a:chExt cx="1973975" cy="1973775"/>
          </a:xfrm>
        </p:grpSpPr>
        <p:sp>
          <p:nvSpPr>
            <p:cNvPr id="10509" name="Google Shape;10509;p74"/>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74"/>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74"/>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74"/>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74"/>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74"/>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74"/>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74"/>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74"/>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74"/>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74"/>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74"/>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74"/>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74"/>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74"/>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74"/>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74"/>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74"/>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74"/>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74"/>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74"/>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74"/>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74"/>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74"/>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74"/>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74"/>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74"/>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74"/>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74"/>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74"/>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74"/>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74"/>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74"/>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74"/>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74"/>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74"/>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74"/>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74"/>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74"/>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74"/>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74"/>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74"/>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1" name="Google Shape;10551;p74"/>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74"/>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74"/>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74"/>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74"/>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74"/>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74"/>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74"/>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74"/>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74"/>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1" name="Google Shape;10561;p74"/>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2" name="Google Shape;10562;p74"/>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74"/>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74"/>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74"/>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74"/>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74"/>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74"/>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74"/>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74"/>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74"/>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74"/>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74"/>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74"/>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5" name="Google Shape;10575;p74"/>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6" name="Google Shape;10576;p74"/>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74"/>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74"/>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74"/>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74"/>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74"/>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2" name="Google Shape;10582;p74"/>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3" name="Google Shape;10583;p74"/>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74"/>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74"/>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74"/>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74"/>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74"/>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9" name="Google Shape;10589;p74"/>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0" name="Google Shape;10590;p74"/>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74"/>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74"/>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74"/>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4" name="Google Shape;10594;p74"/>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5" name="Google Shape;10595;p74"/>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74"/>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74"/>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74"/>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74"/>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74"/>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1" name="Google Shape;10601;p74"/>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2" name="Google Shape;10602;p74"/>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74"/>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74"/>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74"/>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6" name="Google Shape;10606;p74"/>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7" name="Google Shape;10607;p74"/>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74"/>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74"/>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74"/>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74"/>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2" name="Google Shape;10612;p74"/>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3" name="Google Shape;10613;p74"/>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74"/>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74"/>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74"/>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7" name="Google Shape;10617;p74"/>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8" name="Google Shape;10618;p74"/>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74"/>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74"/>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74"/>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74"/>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3" name="Google Shape;10623;p74"/>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4" name="Google Shape;10624;p74"/>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74"/>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74"/>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74"/>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74"/>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74"/>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74"/>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1" name="Google Shape;10631;p74"/>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2" name="Google Shape;10632;p74"/>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74"/>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74"/>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74"/>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74"/>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7" name="Google Shape;10637;p74"/>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8" name="Google Shape;10638;p74"/>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74"/>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74"/>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74"/>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2" name="Google Shape;10642;p74"/>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3" name="Google Shape;10643;p74"/>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74"/>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74"/>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74"/>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74"/>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8" name="Google Shape;10648;p74"/>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9" name="Google Shape;10649;p74"/>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74"/>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74"/>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74"/>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74"/>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4" name="Google Shape;10654;p74"/>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5" name="Google Shape;10655;p74"/>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74"/>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74"/>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74"/>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74"/>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0" name="Google Shape;10660;p74"/>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1" name="Google Shape;10661;p74"/>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74"/>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74"/>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4" name="Google Shape;10664;p74"/>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5" name="Google Shape;10665;p74"/>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74"/>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74"/>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74"/>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9" name="Google Shape;10669;p74"/>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0" name="Google Shape;10670;p74"/>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74"/>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74"/>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74"/>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74"/>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74"/>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6" name="Google Shape;10676;p74"/>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7" name="Google Shape;10677;p74"/>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74"/>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9" name="Google Shape;10679;p74"/>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0" name="Google Shape;10680;p74"/>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74"/>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74"/>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74"/>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74"/>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74"/>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6" name="Google Shape;10686;p74"/>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7" name="Google Shape;10687;p74"/>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74"/>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74"/>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74"/>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74"/>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74"/>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p74"/>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p74"/>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74"/>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74"/>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74"/>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74"/>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74"/>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74"/>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74"/>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74"/>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74"/>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4" name="Google Shape;10704;p74"/>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5" name="Google Shape;10705;p74"/>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74"/>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74"/>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74"/>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74"/>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74"/>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74"/>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74"/>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3" name="Google Shape;10713;p74"/>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4" name="Google Shape;10714;p74"/>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74"/>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74"/>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74"/>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74"/>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74"/>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74"/>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74"/>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74"/>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74"/>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74"/>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74"/>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74"/>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74"/>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74"/>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74"/>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74"/>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74"/>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74"/>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74"/>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74"/>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74"/>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74"/>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7" name="Google Shape;10737;p74"/>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8" name="Google Shape;10738;p74"/>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74"/>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74"/>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74"/>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74"/>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p74"/>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p74"/>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74"/>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74"/>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7" name="Google Shape;10747;p74"/>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8" name="Google Shape;10748;p74"/>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74"/>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74"/>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74"/>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74"/>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74"/>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74"/>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74"/>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6" name="Google Shape;10756;p74"/>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7" name="Google Shape;10757;p74"/>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74"/>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74"/>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74"/>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74"/>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74"/>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74"/>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74"/>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5" name="Google Shape;10765;p74"/>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6" name="Google Shape;10766;p74"/>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74"/>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74"/>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74"/>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74"/>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74"/>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74"/>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74"/>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4" name="Google Shape;10774;p74"/>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5" name="Google Shape;10775;p74"/>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74"/>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74"/>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74"/>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74"/>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74"/>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74"/>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74"/>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74"/>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74"/>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5" name="Google Shape;10785;p74"/>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6" name="Google Shape;10786;p74"/>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74"/>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74"/>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74"/>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74"/>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74"/>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2" name="Google Shape;10792;p74"/>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3" name="Google Shape;10793;p74"/>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74"/>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74"/>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74"/>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74"/>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74"/>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9" name="Google Shape;10799;p74"/>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0" name="Google Shape;10800;p74"/>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74"/>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74"/>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74"/>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74"/>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5" name="Google Shape;10805;p74"/>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6" name="Google Shape;10806;p74"/>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74"/>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74"/>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74"/>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74"/>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1" name="Google Shape;10811;p74"/>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2" name="Google Shape;10812;p74"/>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74"/>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74"/>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74"/>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6" name="Google Shape;10816;p74"/>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7" name="Google Shape;10817;p74"/>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74"/>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74"/>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74"/>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74"/>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74"/>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3" name="Google Shape;10823;p74"/>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4" name="Google Shape;10824;p74"/>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74"/>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74"/>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74"/>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74"/>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9" name="Google Shape;10829;p74"/>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0" name="Google Shape;10830;p74"/>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74"/>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74"/>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74"/>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74"/>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74"/>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74"/>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74"/>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74"/>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74"/>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74"/>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1" name="Google Shape;10841;p74"/>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2" name="Google Shape;10842;p74"/>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74"/>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74"/>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74"/>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74"/>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74"/>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74"/>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74"/>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0" name="Google Shape;10850;p74"/>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1" name="Google Shape;10851;p74"/>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74"/>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74"/>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74"/>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74"/>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74"/>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74"/>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74"/>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74"/>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0" name="Google Shape;10860;p74"/>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1" name="Google Shape;10861;p74"/>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2" name="Google Shape;10862;p74"/>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74"/>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74"/>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74"/>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6" name="Google Shape;10866;p74"/>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7" name="Google Shape;10867;p74"/>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8" name="Google Shape;10868;p74"/>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74"/>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74"/>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74"/>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74"/>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74"/>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74"/>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74"/>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6" name="Google Shape;10876;p74"/>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7" name="Google Shape;10877;p74"/>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74"/>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74"/>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74"/>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74"/>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2" name="Google Shape;10882;p74"/>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3" name="Google Shape;10883;p74"/>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74"/>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74"/>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86" name="Google Shape;10886;p74"/>
          <p:cNvSpPr/>
          <p:nvPr/>
        </p:nvSpPr>
        <p:spPr>
          <a:xfrm>
            <a:off x="317102" y="165367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74"/>
          <p:cNvSpPr/>
          <p:nvPr/>
        </p:nvSpPr>
        <p:spPr>
          <a:xfrm>
            <a:off x="8428902" y="312372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74"/>
          <p:cNvSpPr/>
          <p:nvPr/>
        </p:nvSpPr>
        <p:spPr>
          <a:xfrm>
            <a:off x="720000" y="4608496"/>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9" name="Google Shape;10889;p74"/>
          <p:cNvSpPr/>
          <p:nvPr/>
        </p:nvSpPr>
        <p:spPr>
          <a:xfrm>
            <a:off x="185926" y="2204749"/>
            <a:ext cx="242291" cy="242291"/>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0" name="Google Shape;10890;p74"/>
          <p:cNvSpPr/>
          <p:nvPr/>
        </p:nvSpPr>
        <p:spPr>
          <a:xfrm>
            <a:off x="185925" y="4095219"/>
            <a:ext cx="402903" cy="40294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74"/>
          <p:cNvSpPr/>
          <p:nvPr/>
        </p:nvSpPr>
        <p:spPr>
          <a:xfrm>
            <a:off x="8775126" y="2712374"/>
            <a:ext cx="242291" cy="242291"/>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74"/>
          <p:cNvSpPr/>
          <p:nvPr/>
        </p:nvSpPr>
        <p:spPr>
          <a:xfrm>
            <a:off x="8130625" y="4608496"/>
            <a:ext cx="306863" cy="3068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74"/>
          <p:cNvSpPr/>
          <p:nvPr/>
        </p:nvSpPr>
        <p:spPr>
          <a:xfrm>
            <a:off x="8694825" y="1053232"/>
            <a:ext cx="402903" cy="40294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0894"/>
        <p:cNvGrpSpPr/>
        <p:nvPr/>
      </p:nvGrpSpPr>
      <p:grpSpPr>
        <a:xfrm>
          <a:off x="0" y="0"/>
          <a:ext cx="0" cy="0"/>
          <a:chOff x="0" y="0"/>
          <a:chExt cx="0" cy="0"/>
        </a:xfrm>
      </p:grpSpPr>
      <p:sp>
        <p:nvSpPr>
          <p:cNvPr id="10895" name="Google Shape;10895;p75"/>
          <p:cNvSpPr txBox="1">
            <a:spLocks noGrp="1"/>
          </p:cNvSpPr>
          <p:nvPr>
            <p:ph type="ctrTitle"/>
          </p:nvPr>
        </p:nvSpPr>
        <p:spPr>
          <a:xfrm>
            <a:off x="2338638" y="535000"/>
            <a:ext cx="4466700" cy="9465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5200"/>
              <a:buNone/>
              <a:defRPr sz="7000"/>
            </a:lvl1pPr>
            <a:lvl2pPr lvl="1" algn="ctr">
              <a:lnSpc>
                <a:spcPct val="100000"/>
              </a:lnSpc>
              <a:spcBef>
                <a:spcPts val="0"/>
              </a:spcBef>
              <a:spcAft>
                <a:spcPts val="0"/>
              </a:spcAft>
              <a:buSzPts val="5200"/>
              <a:buNone/>
              <a:defRPr sz="5200"/>
            </a:lvl2pPr>
            <a:lvl3pPr lvl="2" algn="ctr">
              <a:lnSpc>
                <a:spcPct val="100000"/>
              </a:lnSpc>
              <a:spcBef>
                <a:spcPts val="0"/>
              </a:spcBef>
              <a:spcAft>
                <a:spcPts val="0"/>
              </a:spcAft>
              <a:buSzPts val="5200"/>
              <a:buNone/>
              <a:defRPr sz="5200"/>
            </a:lvl3pPr>
            <a:lvl4pPr lvl="3" algn="ctr">
              <a:lnSpc>
                <a:spcPct val="100000"/>
              </a:lnSpc>
              <a:spcBef>
                <a:spcPts val="0"/>
              </a:spcBef>
              <a:spcAft>
                <a:spcPts val="0"/>
              </a:spcAft>
              <a:buSzPts val="5200"/>
              <a:buNone/>
              <a:defRPr sz="5200"/>
            </a:lvl4pPr>
            <a:lvl5pPr lvl="4" algn="ctr">
              <a:lnSpc>
                <a:spcPct val="100000"/>
              </a:lnSpc>
              <a:spcBef>
                <a:spcPts val="0"/>
              </a:spcBef>
              <a:spcAft>
                <a:spcPts val="0"/>
              </a:spcAft>
              <a:buSzPts val="5200"/>
              <a:buNone/>
              <a:defRPr sz="5200"/>
            </a:lvl5pPr>
            <a:lvl6pPr lvl="5" algn="ctr">
              <a:lnSpc>
                <a:spcPct val="100000"/>
              </a:lnSpc>
              <a:spcBef>
                <a:spcPts val="0"/>
              </a:spcBef>
              <a:spcAft>
                <a:spcPts val="0"/>
              </a:spcAft>
              <a:buSzPts val="5200"/>
              <a:buNone/>
              <a:defRPr sz="5200"/>
            </a:lvl6pPr>
            <a:lvl7pPr lvl="6" algn="ctr">
              <a:lnSpc>
                <a:spcPct val="100000"/>
              </a:lnSpc>
              <a:spcBef>
                <a:spcPts val="0"/>
              </a:spcBef>
              <a:spcAft>
                <a:spcPts val="0"/>
              </a:spcAft>
              <a:buSzPts val="5200"/>
              <a:buNone/>
              <a:defRPr sz="5200"/>
            </a:lvl7pPr>
            <a:lvl8pPr lvl="7" algn="ctr">
              <a:lnSpc>
                <a:spcPct val="100000"/>
              </a:lnSpc>
              <a:spcBef>
                <a:spcPts val="0"/>
              </a:spcBef>
              <a:spcAft>
                <a:spcPts val="0"/>
              </a:spcAft>
              <a:buSzPts val="5200"/>
              <a:buNone/>
              <a:defRPr sz="5200"/>
            </a:lvl8pPr>
            <a:lvl9pPr lvl="8" algn="ctr">
              <a:lnSpc>
                <a:spcPct val="100000"/>
              </a:lnSpc>
              <a:spcBef>
                <a:spcPts val="0"/>
              </a:spcBef>
              <a:spcAft>
                <a:spcPts val="0"/>
              </a:spcAft>
              <a:buSzPts val="5200"/>
              <a:buNone/>
              <a:defRPr sz="5200"/>
            </a:lvl9pPr>
          </a:lstStyle>
          <a:p>
            <a:endParaRPr/>
          </a:p>
        </p:txBody>
      </p:sp>
      <p:sp>
        <p:nvSpPr>
          <p:cNvPr id="10896" name="Google Shape;10896;p75"/>
          <p:cNvSpPr txBox="1">
            <a:spLocks noGrp="1"/>
          </p:cNvSpPr>
          <p:nvPr>
            <p:ph type="subTitle" idx="1"/>
          </p:nvPr>
        </p:nvSpPr>
        <p:spPr>
          <a:xfrm>
            <a:off x="2338700" y="1511675"/>
            <a:ext cx="4466700" cy="10509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0897" name="Google Shape;10897;p75"/>
          <p:cNvSpPr txBox="1"/>
          <p:nvPr/>
        </p:nvSpPr>
        <p:spPr>
          <a:xfrm>
            <a:off x="2074100" y="4072400"/>
            <a:ext cx="4995600" cy="5361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1200"/>
              <a:buFont typeface="Arial"/>
              <a:buNone/>
            </a:pPr>
            <a:r>
              <a:rPr lang="en" sz="1200" b="1" i="0" u="none" strike="noStrike" cap="none">
                <a:solidFill>
                  <a:schemeClr val="dk1"/>
                </a:solidFill>
                <a:latin typeface="Figtree"/>
                <a:ea typeface="Figtree"/>
                <a:cs typeface="Figtree"/>
                <a:sym typeface="Figtree"/>
              </a:rPr>
              <a:t>CREDITS:</a:t>
            </a:r>
            <a:r>
              <a:rPr lang="en" sz="1200" b="0" i="0" u="none" strike="noStrike" cap="none">
                <a:solidFill>
                  <a:schemeClr val="dk1"/>
                </a:solidFill>
                <a:latin typeface="Figtree"/>
                <a:ea typeface="Figtree"/>
                <a:cs typeface="Figtree"/>
                <a:sym typeface="Figtree"/>
              </a:rPr>
              <a:t> This presentation template was created by </a:t>
            </a:r>
            <a:r>
              <a:rPr lang="en" sz="1200" b="1" i="0" u="none" strike="noStrike" cap="none">
                <a:solidFill>
                  <a:schemeClr val="hlink"/>
                </a:solidFill>
                <a:uFill>
                  <a:noFill/>
                </a:uFill>
                <a:latin typeface="Figtree"/>
                <a:ea typeface="Figtree"/>
                <a:cs typeface="Figtree"/>
                <a:sym typeface="Figtree"/>
                <a:hlinkClick r:id="rId2"/>
              </a:rPr>
              <a:t>Slidesgo</a:t>
            </a:r>
            <a:r>
              <a:rPr lang="en" sz="1200" b="1" i="0" u="none" strike="noStrike" cap="none">
                <a:solidFill>
                  <a:schemeClr val="dk1"/>
                </a:solidFill>
                <a:latin typeface="Figtree"/>
                <a:ea typeface="Figtree"/>
                <a:cs typeface="Figtree"/>
                <a:sym typeface="Figtree"/>
              </a:rPr>
              <a:t>, </a:t>
            </a:r>
            <a:r>
              <a:rPr lang="en" sz="1200" b="0" i="0" u="none" strike="noStrike" cap="none">
                <a:solidFill>
                  <a:schemeClr val="dk1"/>
                </a:solidFill>
                <a:latin typeface="Figtree"/>
                <a:ea typeface="Figtree"/>
                <a:cs typeface="Figtree"/>
                <a:sym typeface="Figtree"/>
              </a:rPr>
              <a:t>including icons by </a:t>
            </a:r>
            <a:r>
              <a:rPr lang="en" sz="1200" b="1" i="0" u="none" strike="noStrike" cap="none">
                <a:solidFill>
                  <a:schemeClr val="dk1"/>
                </a:solidFill>
                <a:uFill>
                  <a:noFill/>
                </a:uFill>
                <a:latin typeface="Figtree"/>
                <a:ea typeface="Figtree"/>
                <a:cs typeface="Figtree"/>
                <a:sym typeface="Figtree"/>
                <a:hlinkClick r:id="rId3">
                  <a:extLst>
                    <a:ext uri="{A12FA001-AC4F-418D-AE19-62706E023703}">
                      <ahyp:hlinkClr xmlns:ahyp="http://schemas.microsoft.com/office/drawing/2018/hyperlinkcolor" val="tx"/>
                    </a:ext>
                  </a:extLst>
                </a:hlinkClick>
              </a:rPr>
              <a:t>Flaticon</a:t>
            </a:r>
            <a:r>
              <a:rPr lang="en" sz="1200" b="1" i="0" u="none" strike="noStrike" cap="none">
                <a:solidFill>
                  <a:schemeClr val="dk1"/>
                </a:solidFill>
                <a:latin typeface="Figtree"/>
                <a:ea typeface="Figtree"/>
                <a:cs typeface="Figtree"/>
                <a:sym typeface="Figtree"/>
              </a:rPr>
              <a:t> </a:t>
            </a:r>
            <a:r>
              <a:rPr lang="en" sz="1200" b="0" i="0" u="none" strike="noStrike" cap="none">
                <a:solidFill>
                  <a:schemeClr val="dk1"/>
                </a:solidFill>
                <a:latin typeface="Figtree"/>
                <a:ea typeface="Figtree"/>
                <a:cs typeface="Figtree"/>
                <a:sym typeface="Figtree"/>
              </a:rPr>
              <a:t>and infographics &amp; images by </a:t>
            </a:r>
            <a:r>
              <a:rPr lang="en" sz="1200" b="1" i="0" u="none" strike="noStrike" cap="none">
                <a:solidFill>
                  <a:schemeClr val="dk1"/>
                </a:solidFill>
                <a:uFill>
                  <a:noFill/>
                </a:uFill>
                <a:latin typeface="Figtree"/>
                <a:ea typeface="Figtree"/>
                <a:cs typeface="Figtree"/>
                <a:sym typeface="Figtree"/>
                <a:hlinkClick r:id="rId4">
                  <a:extLst>
                    <a:ext uri="{A12FA001-AC4F-418D-AE19-62706E023703}">
                      <ahyp:hlinkClr xmlns:ahyp="http://schemas.microsoft.com/office/drawing/2018/hyperlinkcolor" val="tx"/>
                    </a:ext>
                  </a:extLst>
                </a:hlinkClick>
              </a:rPr>
              <a:t>Freepik</a:t>
            </a:r>
            <a:endParaRPr sz="1200" b="1" i="0" u="none" strike="noStrike" cap="none">
              <a:solidFill>
                <a:schemeClr val="dk1"/>
              </a:solidFill>
              <a:highlight>
                <a:srgbClr val="DFDEFC"/>
              </a:highlight>
              <a:latin typeface="Figtree"/>
              <a:ea typeface="Figtree"/>
              <a:cs typeface="Figtree"/>
              <a:sym typeface="Figtree"/>
            </a:endParaRPr>
          </a:p>
        </p:txBody>
      </p:sp>
      <p:pic>
        <p:nvPicPr>
          <p:cNvPr id="10898" name="Google Shape;10898;p75"/>
          <p:cNvPicPr preferRelativeResize="0"/>
          <p:nvPr/>
        </p:nvPicPr>
        <p:blipFill rotWithShape="1">
          <a:blip r:embed="rId5">
            <a:alphaModFix/>
          </a:blip>
          <a:srcRect l="30859" r="27096" b="40359"/>
          <a:stretch/>
        </p:blipFill>
        <p:spPr>
          <a:xfrm rot="5400000">
            <a:off x="-1620750" y="1613350"/>
            <a:ext cx="5143501" cy="1916800"/>
          </a:xfrm>
          <a:prstGeom prst="rect">
            <a:avLst/>
          </a:prstGeom>
          <a:noFill/>
          <a:ln>
            <a:noFill/>
          </a:ln>
        </p:spPr>
      </p:pic>
      <p:pic>
        <p:nvPicPr>
          <p:cNvPr id="10899" name="Google Shape;10899;p75"/>
          <p:cNvPicPr preferRelativeResize="0"/>
          <p:nvPr/>
        </p:nvPicPr>
        <p:blipFill rotWithShape="1">
          <a:blip r:embed="rId5">
            <a:alphaModFix/>
          </a:blip>
          <a:srcRect l="30859" r="27096" b="40359"/>
          <a:stretch/>
        </p:blipFill>
        <p:spPr>
          <a:xfrm rot="-5400000">
            <a:off x="5621350" y="1613350"/>
            <a:ext cx="5143501" cy="1916800"/>
          </a:xfrm>
          <a:prstGeom prst="rect">
            <a:avLst/>
          </a:prstGeom>
          <a:noFill/>
          <a:ln>
            <a:noFill/>
          </a:ln>
        </p:spPr>
      </p:pic>
      <p:sp>
        <p:nvSpPr>
          <p:cNvPr id="10900" name="Google Shape;10900;p75"/>
          <p:cNvSpPr/>
          <p:nvPr/>
        </p:nvSpPr>
        <p:spPr>
          <a:xfrm>
            <a:off x="7819672" y="37368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75"/>
          <p:cNvSpPr/>
          <p:nvPr/>
        </p:nvSpPr>
        <p:spPr>
          <a:xfrm>
            <a:off x="7952500" y="41321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75"/>
          <p:cNvSpPr/>
          <p:nvPr/>
        </p:nvSpPr>
        <p:spPr>
          <a:xfrm rot="10800000">
            <a:off x="1035125" y="111747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75"/>
          <p:cNvSpPr/>
          <p:nvPr/>
        </p:nvSpPr>
        <p:spPr>
          <a:xfrm rot="10800000">
            <a:off x="715097" y="5350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0904"/>
        <p:cNvGrpSpPr/>
        <p:nvPr/>
      </p:nvGrpSpPr>
      <p:grpSpPr>
        <a:xfrm>
          <a:off x="0" y="0"/>
          <a:ext cx="0" cy="0"/>
          <a:chOff x="0" y="0"/>
          <a:chExt cx="0" cy="0"/>
        </a:xfrm>
      </p:grpSpPr>
      <p:pic>
        <p:nvPicPr>
          <p:cNvPr id="10905" name="Google Shape;10905;p76"/>
          <p:cNvPicPr preferRelativeResize="0"/>
          <p:nvPr/>
        </p:nvPicPr>
        <p:blipFill rotWithShape="1">
          <a:blip r:embed="rId2">
            <a:alphaModFix/>
          </a:blip>
          <a:srcRect l="34102" b="55114"/>
          <a:stretch/>
        </p:blipFill>
        <p:spPr>
          <a:xfrm>
            <a:off x="1" y="4166600"/>
            <a:ext cx="5459476" cy="976900"/>
          </a:xfrm>
          <a:prstGeom prst="rect">
            <a:avLst/>
          </a:prstGeom>
          <a:noFill/>
          <a:ln>
            <a:noFill/>
          </a:ln>
        </p:spPr>
      </p:pic>
      <p:pic>
        <p:nvPicPr>
          <p:cNvPr id="10906" name="Google Shape;10906;p76"/>
          <p:cNvPicPr preferRelativeResize="0"/>
          <p:nvPr/>
        </p:nvPicPr>
        <p:blipFill rotWithShape="1">
          <a:blip r:embed="rId2">
            <a:alphaModFix/>
          </a:blip>
          <a:srcRect l="34102" b="55114"/>
          <a:stretch/>
        </p:blipFill>
        <p:spPr>
          <a:xfrm rot="10800000">
            <a:off x="3684526" y="0"/>
            <a:ext cx="5459476" cy="976900"/>
          </a:xfrm>
          <a:prstGeom prst="rect">
            <a:avLst/>
          </a:prstGeom>
          <a:noFill/>
          <a:ln>
            <a:noFill/>
          </a:ln>
        </p:spPr>
      </p:pic>
      <p:grpSp>
        <p:nvGrpSpPr>
          <p:cNvPr id="10907" name="Google Shape;10907;p76"/>
          <p:cNvGrpSpPr/>
          <p:nvPr/>
        </p:nvGrpSpPr>
        <p:grpSpPr>
          <a:xfrm>
            <a:off x="8423999" y="1053237"/>
            <a:ext cx="1425605" cy="1425460"/>
            <a:chOff x="1724650" y="2856150"/>
            <a:chExt cx="1973975" cy="1973775"/>
          </a:xfrm>
        </p:grpSpPr>
        <p:sp>
          <p:nvSpPr>
            <p:cNvPr id="10908" name="Google Shape;10908;p7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7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7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7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7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7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7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7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7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7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7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7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7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7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7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7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4" name="Google Shape;10924;p7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5" name="Google Shape;10925;p7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7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7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7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7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7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1" name="Google Shape;10931;p7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2" name="Google Shape;10932;p7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7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7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7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7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7" name="Google Shape;10937;p7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8" name="Google Shape;10938;p7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7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7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7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7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7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4" name="Google Shape;10944;p7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5" name="Google Shape;10945;p7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7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7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7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7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7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7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7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3" name="Google Shape;10953;p7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4" name="Google Shape;10954;p7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7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7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7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8" name="Google Shape;10958;p7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9" name="Google Shape;10959;p7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7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7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7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7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4" name="Google Shape;10964;p7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5" name="Google Shape;10965;p7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7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7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7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7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0" name="Google Shape;10970;p7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1" name="Google Shape;10971;p7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7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7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7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7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7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7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8" name="Google Shape;10978;p7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9" name="Google Shape;10979;p7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7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7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7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7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7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7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7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7" name="Google Shape;10987;p7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8" name="Google Shape;10988;p7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7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7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7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7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7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7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7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6" name="Google Shape;10996;p7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7" name="Google Shape;10997;p7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7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7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0" name="Google Shape;11000;p7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1" name="Google Shape;11001;p7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7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7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7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5" name="Google Shape;11005;p7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6" name="Google Shape;11006;p7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7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7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7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7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7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2" name="Google Shape;11012;p7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3" name="Google Shape;11013;p7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7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7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7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7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7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7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0" name="Google Shape;11020;p7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1" name="Google Shape;11021;p7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7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7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7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7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7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7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8" name="Google Shape;11028;p7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9" name="Google Shape;11029;p7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7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7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7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7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7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5" name="Google Shape;11035;p7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6" name="Google Shape;11036;p7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7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7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7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7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7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7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7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7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7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7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7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7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9" name="Google Shape;11049;p7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0" name="Google Shape;11050;p7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7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7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7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4" name="Google Shape;11054;p7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5" name="Google Shape;11055;p7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7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7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7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7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7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7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7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7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7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7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7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7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8" name="Google Shape;11068;p7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9" name="Google Shape;11069;p7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0" name="Google Shape;11070;p7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7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7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7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7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7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7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7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7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9" name="Google Shape;11079;p7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0" name="Google Shape;11080;p7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7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7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7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7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5" name="Google Shape;11085;p7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6" name="Google Shape;11086;p7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7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7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7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0" name="Google Shape;11090;p7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1" name="Google Shape;11091;p7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7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7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7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7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6" name="Google Shape;11096;p7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7" name="Google Shape;11097;p7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7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7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7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7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7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7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7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7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7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7" name="Google Shape;11107;p7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8" name="Google Shape;11108;p7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7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7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7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7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7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7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7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7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7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7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9" name="Google Shape;11119;p7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0" name="Google Shape;11120;p7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7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7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7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4" name="Google Shape;11124;p7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5" name="Google Shape;11125;p7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7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7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7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7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7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1" name="Google Shape;11131;p7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2" name="Google Shape;11132;p7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7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7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7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6" name="Google Shape;11136;p7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7" name="Google Shape;11137;p7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7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7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7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7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2" name="Google Shape;11142;p7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3" name="Google Shape;11143;p7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7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7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7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7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7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9" name="Google Shape;11149;p7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0" name="Google Shape;11150;p7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7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7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7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7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7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7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7" name="Google Shape;11157;p7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8" name="Google Shape;11158;p7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7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7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7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2" name="Google Shape;11162;p7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3" name="Google Shape;11163;p7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7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7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7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7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8" name="Google Shape;11168;p7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9" name="Google Shape;11169;p7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7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7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7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7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7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5" name="Google Shape;11175;p7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6" name="Google Shape;11176;p7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7" name="Google Shape;11177;p7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8" name="Google Shape;11178;p7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9" name="Google Shape;11179;p7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0" name="Google Shape;11180;p7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1" name="Google Shape;11181;p7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2" name="Google Shape;11182;p7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7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7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7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7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7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7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7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7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7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7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7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7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7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7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7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7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7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7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7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7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7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7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7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7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7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7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7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7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1" name="Google Shape;11211;p7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2" name="Google Shape;11212;p7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7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4" name="Google Shape;11214;p7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5" name="Google Shape;11215;p7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7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7" name="Google Shape;11217;p7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8" name="Google Shape;11218;p7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7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7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1" name="Google Shape;11221;p7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2" name="Google Shape;11222;p7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7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7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7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7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7" name="Google Shape;11227;p7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8" name="Google Shape;11228;p7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7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7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7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7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7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7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7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7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7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7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9" name="Google Shape;11239;p7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0" name="Google Shape;11240;p7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1" name="Google Shape;11241;p7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7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3" name="Google Shape;11243;p7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4" name="Google Shape;11244;p7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5" name="Google Shape;11245;p7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7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7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7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7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7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7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2" name="Google Shape;11252;p7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3" name="Google Shape;11253;p7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4" name="Google Shape;11254;p7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7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7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7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8" name="Google Shape;11258;p7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9" name="Google Shape;11259;p7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7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7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7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7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7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7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7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7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7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7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7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7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7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7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7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7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7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7" name="Google Shape;11277;p7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8" name="Google Shape;11278;p7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7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7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7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7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7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4" name="Google Shape;11284;p7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5" name="Google Shape;11285;p76"/>
          <p:cNvGrpSpPr/>
          <p:nvPr/>
        </p:nvGrpSpPr>
        <p:grpSpPr>
          <a:xfrm>
            <a:off x="-710501" y="2741137"/>
            <a:ext cx="1425605" cy="1425460"/>
            <a:chOff x="1724650" y="2856150"/>
            <a:chExt cx="1973975" cy="1973775"/>
          </a:xfrm>
        </p:grpSpPr>
        <p:sp>
          <p:nvSpPr>
            <p:cNvPr id="11286" name="Google Shape;11286;p7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7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7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7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7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7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7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7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4" name="Google Shape;11294;p7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5" name="Google Shape;11295;p7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7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7" name="Google Shape;11297;p7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8" name="Google Shape;11298;p7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7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7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1" name="Google Shape;11301;p7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2" name="Google Shape;11302;p7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7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7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7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7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7" name="Google Shape;11307;p7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8" name="Google Shape;11308;p7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7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0" name="Google Shape;11310;p7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1" name="Google Shape;11311;p7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2" name="Google Shape;11312;p7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7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4" name="Google Shape;11314;p7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5" name="Google Shape;11315;p7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7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7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7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7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7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7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2" name="Google Shape;11322;p7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3" name="Google Shape;11323;p7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7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7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7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7" name="Google Shape;11327;p7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8" name="Google Shape;11328;p7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7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7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7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2" name="Google Shape;11332;p7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3" name="Google Shape;11333;p7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7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7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7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7" name="Google Shape;11337;p7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8" name="Google Shape;11338;p7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7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7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7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2" name="Google Shape;11342;p7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3" name="Google Shape;11343;p7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4" name="Google Shape;11344;p7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7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7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7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7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7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0" name="Google Shape;11350;p7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1" name="Google Shape;11351;p7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7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7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7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7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7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7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8" name="Google Shape;11358;p7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9" name="Google Shape;11359;p7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7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1" name="Google Shape;11361;p7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2" name="Google Shape;11362;p7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7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7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7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7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7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7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9" name="Google Shape;11369;p7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7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1" name="Google Shape;11371;p7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2" name="Google Shape;11372;p7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7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4" name="Google Shape;11374;p7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5" name="Google Shape;11375;p7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7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7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7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9" name="Google Shape;11379;p7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0" name="Google Shape;11380;p7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7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7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3" name="Google Shape;11383;p7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4" name="Google Shape;11384;p7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7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6" name="Google Shape;11386;p7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7" name="Google Shape;11387;p7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7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7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7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7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7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7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4" name="Google Shape;11394;p7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5" name="Google Shape;11395;p7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7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7" name="Google Shape;11397;p7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8" name="Google Shape;11398;p7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7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7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7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7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7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7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7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7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7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7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7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7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7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2" name="Google Shape;11412;p7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3" name="Google Shape;11413;p7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4" name="Google Shape;11414;p7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7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6" name="Google Shape;11416;p7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7" name="Google Shape;11417;p7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7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7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0" name="Google Shape;11420;p7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1" name="Google Shape;11421;p7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7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7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7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7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7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7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8" name="Google Shape;11428;p7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9" name="Google Shape;11429;p7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7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7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7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7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7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5" name="Google Shape;11435;p7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6" name="Google Shape;11436;p7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7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7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7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7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7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7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7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7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7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7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7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7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7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7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7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7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3" name="Google Shape;11453;p7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4" name="Google Shape;11454;p7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7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7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7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7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7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7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7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7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3" name="Google Shape;11463;p7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4" name="Google Shape;11464;p7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7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7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7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7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9" name="Google Shape;11469;p7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0" name="Google Shape;11470;p7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7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7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7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7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5" name="Google Shape;11475;p7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6" name="Google Shape;11476;p7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7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7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7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7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7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7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7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7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7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6" name="Google Shape;11486;p7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7" name="Google Shape;11487;p7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7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9" name="Google Shape;11489;p7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0" name="Google Shape;11490;p7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7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2" name="Google Shape;11492;p7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3" name="Google Shape;11493;p7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7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7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7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7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7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7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7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7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7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7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7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7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7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7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7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7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7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7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7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3" name="Google Shape;11513;p7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4" name="Google Shape;11514;p7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7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7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7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7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7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7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7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7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7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7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5" name="Google Shape;11525;p7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6" name="Google Shape;11526;p7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7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7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7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7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1" name="Google Shape;11531;p7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2" name="Google Shape;11532;p7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7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7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7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7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7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7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9" name="Google Shape;11539;p7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0" name="Google Shape;11540;p7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7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7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7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7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7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6" name="Google Shape;11546;p7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7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8" name="Google Shape;11548;p7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9" name="Google Shape;11549;p7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7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1" name="Google Shape;11551;p7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2" name="Google Shape;11552;p7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7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7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7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7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7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8" name="Google Shape;11558;p7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9" name="Google Shape;11559;p7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7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7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7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7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7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7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7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7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7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9" name="Google Shape;11569;p7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0" name="Google Shape;11570;p7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7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7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7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7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7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7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7" name="Google Shape;11577;p7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8" name="Google Shape;11578;p7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7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7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7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7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7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7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7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7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7" name="Google Shape;11587;p7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8" name="Google Shape;11588;p7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7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7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7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7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7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4" name="Google Shape;11594;p7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5" name="Google Shape;11595;p7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7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7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8" name="Google Shape;11598;p7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9" name="Google Shape;11599;p7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7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7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7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7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7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7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7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7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7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7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7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7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7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7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4" name="Google Shape;11614;p7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5" name="Google Shape;11615;p7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7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7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7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7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7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1" name="Google Shape;11621;p7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2" name="Google Shape;11622;p7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7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7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7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7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7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7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9" name="Google Shape;11629;p7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0" name="Google Shape;11630;p7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7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7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7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7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7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7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7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7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7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7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7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7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7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7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5" name="Google Shape;11645;p7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6" name="Google Shape;11646;p7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7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7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7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7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7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2" name="Google Shape;11652;p7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3" name="Google Shape;11653;p7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7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7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7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7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7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7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7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7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7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63" name="Google Shape;11663;p76"/>
          <p:cNvSpPr/>
          <p:nvPr/>
        </p:nvSpPr>
        <p:spPr>
          <a:xfrm>
            <a:off x="8428900" y="44229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76"/>
          <p:cNvSpPr/>
          <p:nvPr/>
        </p:nvSpPr>
        <p:spPr>
          <a:xfrm>
            <a:off x="3040650" y="4729050"/>
            <a:ext cx="265336" cy="26533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76"/>
          <p:cNvSpPr/>
          <p:nvPr/>
        </p:nvSpPr>
        <p:spPr>
          <a:xfrm>
            <a:off x="208300" y="2259823"/>
            <a:ext cx="321261" cy="321261"/>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6" name="Google Shape;11666;p76"/>
          <p:cNvSpPr/>
          <p:nvPr/>
        </p:nvSpPr>
        <p:spPr>
          <a:xfrm>
            <a:off x="242827" y="3252413"/>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7" name="Google Shape;11667;p76"/>
          <p:cNvSpPr/>
          <p:nvPr/>
        </p:nvSpPr>
        <p:spPr>
          <a:xfrm>
            <a:off x="8614452" y="2075788"/>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76"/>
          <p:cNvSpPr/>
          <p:nvPr/>
        </p:nvSpPr>
        <p:spPr>
          <a:xfrm>
            <a:off x="8614438" y="3758925"/>
            <a:ext cx="265337" cy="26533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76"/>
          <p:cNvSpPr/>
          <p:nvPr/>
        </p:nvSpPr>
        <p:spPr>
          <a:xfrm>
            <a:off x="7916825" y="4729039"/>
            <a:ext cx="265337" cy="26533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76"/>
          <p:cNvSpPr txBox="1">
            <a:spLocks noGrp="1"/>
          </p:cNvSpPr>
          <p:nvPr>
            <p:ph type="body" idx="1"/>
          </p:nvPr>
        </p:nvSpPr>
        <p:spPr>
          <a:xfrm>
            <a:off x="720000" y="1508050"/>
            <a:ext cx="4305000" cy="30609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SzPts val="1400"/>
              <a:buChar char="●"/>
              <a:defRPr sz="1400"/>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a:endParaRPr/>
          </a:p>
        </p:txBody>
      </p:sp>
      <p:sp>
        <p:nvSpPr>
          <p:cNvPr id="11671" name="Google Shape;11671;p76"/>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2">
  <p:cSld name="CUSTOM_4_1_1">
    <p:spTree>
      <p:nvGrpSpPr>
        <p:cNvPr id="1" name="Shape 11672"/>
        <p:cNvGrpSpPr/>
        <p:nvPr/>
      </p:nvGrpSpPr>
      <p:grpSpPr>
        <a:xfrm>
          <a:off x="0" y="0"/>
          <a:ext cx="0" cy="0"/>
          <a:chOff x="0" y="0"/>
          <a:chExt cx="0" cy="0"/>
        </a:xfrm>
      </p:grpSpPr>
      <p:sp>
        <p:nvSpPr>
          <p:cNvPr id="11673" name="Google Shape;11673;p77"/>
          <p:cNvSpPr txBox="1">
            <a:spLocks noGrp="1"/>
          </p:cNvSpPr>
          <p:nvPr>
            <p:ph type="body" idx="1"/>
          </p:nvPr>
        </p:nvSpPr>
        <p:spPr>
          <a:xfrm>
            <a:off x="1434450" y="1408700"/>
            <a:ext cx="6288600" cy="3199800"/>
          </a:xfrm>
          <a:prstGeom prst="rect">
            <a:avLst/>
          </a:prstGeom>
          <a:noFill/>
          <a:ln>
            <a:noFill/>
          </a:ln>
        </p:spPr>
        <p:txBody>
          <a:bodyPr spcFirstLastPara="1" wrap="square" lIns="91425" tIns="91425" rIns="91425" bIns="91425" anchor="t" anchorCtr="0">
            <a:noAutofit/>
          </a:bodyPr>
          <a:lstStyle>
            <a:lvl1pPr marL="457200" lvl="0" indent="-317500" algn="l">
              <a:lnSpc>
                <a:spcPct val="100000"/>
              </a:lnSpc>
              <a:spcBef>
                <a:spcPts val="0"/>
              </a:spcBef>
              <a:spcAft>
                <a:spcPts val="0"/>
              </a:spcAft>
              <a:buSzPts val="1400"/>
              <a:buChar char="●"/>
              <a:defRPr/>
            </a:lvl1pPr>
            <a:lvl2pPr marL="914400" lvl="1" indent="-317500" algn="l">
              <a:lnSpc>
                <a:spcPct val="100000"/>
              </a:lnSpc>
              <a:spcBef>
                <a:spcPts val="0"/>
              </a:spcBef>
              <a:spcAft>
                <a:spcPts val="0"/>
              </a:spcAft>
              <a:buSzPts val="1400"/>
              <a:buChar char="○"/>
              <a:defRPr/>
            </a:lvl2pPr>
            <a:lvl3pPr marL="1371600" lvl="2" indent="-317500" algn="l">
              <a:lnSpc>
                <a:spcPct val="100000"/>
              </a:lnSpc>
              <a:spcBef>
                <a:spcPts val="0"/>
              </a:spcBef>
              <a:spcAft>
                <a:spcPts val="0"/>
              </a:spcAft>
              <a:buSzPts val="1400"/>
              <a:buChar char="■"/>
              <a:defRPr/>
            </a:lvl3pPr>
            <a:lvl4pPr marL="1828800" lvl="3" indent="-317500" algn="l">
              <a:lnSpc>
                <a:spcPct val="100000"/>
              </a:lnSpc>
              <a:spcBef>
                <a:spcPts val="0"/>
              </a:spcBef>
              <a:spcAft>
                <a:spcPts val="0"/>
              </a:spcAft>
              <a:buSzPts val="1400"/>
              <a:buChar char="●"/>
              <a:defRPr/>
            </a:lvl4pPr>
            <a:lvl5pPr marL="2286000" lvl="4" indent="-317500" algn="l">
              <a:lnSpc>
                <a:spcPct val="100000"/>
              </a:lnSpc>
              <a:spcBef>
                <a:spcPts val="0"/>
              </a:spcBef>
              <a:spcAft>
                <a:spcPts val="0"/>
              </a:spcAft>
              <a:buSzPts val="1400"/>
              <a:buChar char="○"/>
              <a:defRPr/>
            </a:lvl5pPr>
            <a:lvl6pPr marL="2743200" lvl="5" indent="-317500" algn="l">
              <a:lnSpc>
                <a:spcPct val="100000"/>
              </a:lnSpc>
              <a:spcBef>
                <a:spcPts val="0"/>
              </a:spcBef>
              <a:spcAft>
                <a:spcPts val="0"/>
              </a:spcAft>
              <a:buSzPts val="1400"/>
              <a:buChar char="■"/>
              <a:defRPr/>
            </a:lvl6pPr>
            <a:lvl7pPr marL="3200400" lvl="6" indent="-317500" algn="l">
              <a:lnSpc>
                <a:spcPct val="100000"/>
              </a:lnSpc>
              <a:spcBef>
                <a:spcPts val="0"/>
              </a:spcBef>
              <a:spcAft>
                <a:spcPts val="0"/>
              </a:spcAft>
              <a:buSzPts val="1400"/>
              <a:buChar char="●"/>
              <a:defRPr/>
            </a:lvl7pPr>
            <a:lvl8pPr marL="3657600" lvl="7" indent="-317500" algn="l">
              <a:lnSpc>
                <a:spcPct val="100000"/>
              </a:lnSpc>
              <a:spcBef>
                <a:spcPts val="0"/>
              </a:spcBef>
              <a:spcAft>
                <a:spcPts val="0"/>
              </a:spcAft>
              <a:buSzPts val="1400"/>
              <a:buChar char="○"/>
              <a:defRPr/>
            </a:lvl8pPr>
            <a:lvl9pPr marL="4114800" lvl="8" indent="-317500" algn="l">
              <a:lnSpc>
                <a:spcPct val="100000"/>
              </a:lnSpc>
              <a:spcBef>
                <a:spcPts val="0"/>
              </a:spcBef>
              <a:spcAft>
                <a:spcPts val="0"/>
              </a:spcAft>
              <a:buSzPts val="1400"/>
              <a:buChar char="■"/>
              <a:defRPr/>
            </a:lvl9pPr>
          </a:lstStyle>
          <a:p>
            <a:endParaRPr/>
          </a:p>
        </p:txBody>
      </p:sp>
      <p:sp>
        <p:nvSpPr>
          <p:cNvPr id="11674" name="Google Shape;11674;p77"/>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grpSp>
        <p:nvGrpSpPr>
          <p:cNvPr id="11675" name="Google Shape;11675;p77"/>
          <p:cNvGrpSpPr/>
          <p:nvPr/>
        </p:nvGrpSpPr>
        <p:grpSpPr>
          <a:xfrm>
            <a:off x="-1253987" y="2021713"/>
            <a:ext cx="1973975" cy="1973775"/>
            <a:chOff x="1724650" y="2856150"/>
            <a:chExt cx="1973975" cy="1973775"/>
          </a:xfrm>
        </p:grpSpPr>
        <p:sp>
          <p:nvSpPr>
            <p:cNvPr id="11676" name="Google Shape;11676;p77"/>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7" name="Google Shape;11677;p77"/>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77"/>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9" name="Google Shape;11679;p77"/>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0" name="Google Shape;11680;p77"/>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77"/>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77"/>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77"/>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77"/>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77"/>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77"/>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7" name="Google Shape;11687;p77"/>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8" name="Google Shape;11688;p77"/>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77"/>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77"/>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77"/>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77"/>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77"/>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77"/>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77"/>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77"/>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77"/>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77"/>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77"/>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77"/>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77"/>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77"/>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77"/>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77"/>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77"/>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77"/>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77"/>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77"/>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77"/>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77"/>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77"/>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2" name="Google Shape;11712;p77"/>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3" name="Google Shape;11713;p77"/>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4" name="Google Shape;11714;p77"/>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77"/>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77"/>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77"/>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77"/>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9" name="Google Shape;11719;p77"/>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0" name="Google Shape;11720;p77"/>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1" name="Google Shape;11721;p77"/>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77"/>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77"/>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77"/>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77"/>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6" name="Google Shape;11726;p77"/>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77"/>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77"/>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9" name="Google Shape;11729;p77"/>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0" name="Google Shape;11730;p77"/>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77"/>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77"/>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77"/>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4" name="Google Shape;11734;p77"/>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5" name="Google Shape;11735;p77"/>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77"/>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77"/>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77"/>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77"/>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77"/>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77"/>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77"/>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77"/>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77"/>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5" name="Google Shape;11745;p77"/>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6" name="Google Shape;11746;p77"/>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77"/>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77"/>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77"/>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77"/>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77"/>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77"/>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77"/>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4" name="Google Shape;11754;p77"/>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5" name="Google Shape;11755;p77"/>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77"/>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77"/>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77"/>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77"/>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0" name="Google Shape;11760;p77"/>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1" name="Google Shape;11761;p77"/>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77"/>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3" name="Google Shape;11763;p77"/>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4" name="Google Shape;11764;p77"/>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77"/>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77"/>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77"/>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77"/>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77"/>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77"/>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77"/>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77"/>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77"/>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77"/>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77"/>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77"/>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77"/>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77"/>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77"/>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77"/>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77"/>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77"/>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77"/>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77"/>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77"/>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77"/>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77"/>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8" name="Google Shape;11788;p77"/>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9" name="Google Shape;11789;p77"/>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77"/>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77"/>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77"/>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77"/>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77"/>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77"/>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77"/>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77"/>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77"/>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77"/>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77"/>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77"/>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77"/>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77"/>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77"/>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77"/>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77"/>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77"/>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8" name="Google Shape;11808;p77"/>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9" name="Google Shape;11809;p77"/>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77"/>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77"/>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2" name="Google Shape;11812;p77"/>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3" name="Google Shape;11813;p77"/>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77"/>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77"/>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77"/>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77"/>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77"/>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77"/>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77"/>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77"/>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77"/>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77"/>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4" name="Google Shape;11824;p77"/>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5" name="Google Shape;11825;p77"/>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77"/>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7" name="Google Shape;11827;p77"/>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8" name="Google Shape;11828;p77"/>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77"/>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77"/>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1" name="Google Shape;11831;p77"/>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2" name="Google Shape;11832;p77"/>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77"/>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77"/>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77"/>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77"/>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7" name="Google Shape;11837;p77"/>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8" name="Google Shape;11838;p77"/>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77"/>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77"/>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77"/>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77"/>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77"/>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4" name="Google Shape;11844;p77"/>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5" name="Google Shape;11845;p77"/>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77"/>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77"/>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77"/>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77"/>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77"/>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77"/>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2" name="Google Shape;11852;p77"/>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3" name="Google Shape;11853;p77"/>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77"/>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5" name="Google Shape;11855;p77"/>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6" name="Google Shape;11856;p77"/>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77"/>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77"/>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77"/>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77"/>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77"/>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77"/>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77"/>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77"/>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77"/>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77"/>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77"/>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8" name="Google Shape;11868;p77"/>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9" name="Google Shape;11869;p77"/>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0" name="Google Shape;11870;p77"/>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1" name="Google Shape;11871;p77"/>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2" name="Google Shape;11872;p77"/>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3" name="Google Shape;11873;p77"/>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4" name="Google Shape;11874;p77"/>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p77"/>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p77"/>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77"/>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77"/>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77"/>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0" name="Google Shape;11880;p77"/>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1" name="Google Shape;11881;p77"/>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77"/>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77"/>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77"/>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5" name="Google Shape;11885;p77"/>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6" name="Google Shape;11886;p77"/>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77"/>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77"/>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9" name="Google Shape;11889;p77"/>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0" name="Google Shape;11890;p77"/>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77"/>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77"/>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3" name="Google Shape;11893;p77"/>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4" name="Google Shape;11894;p77"/>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77"/>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77"/>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77"/>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8" name="Google Shape;11898;p77"/>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9" name="Google Shape;11899;p77"/>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77"/>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77"/>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77"/>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3" name="Google Shape;11903;p77"/>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4" name="Google Shape;11904;p77"/>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77"/>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77"/>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77"/>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77"/>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9" name="Google Shape;11909;p77"/>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0" name="Google Shape;11910;p77"/>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77"/>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77"/>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77"/>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77"/>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77"/>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6" name="Google Shape;11916;p77"/>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7" name="Google Shape;11917;p77"/>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77"/>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77"/>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0" name="Google Shape;11920;p77"/>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1" name="Google Shape;11921;p77"/>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77"/>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3" name="Google Shape;11923;p77"/>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77"/>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5" name="Google Shape;11925;p77"/>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6" name="Google Shape;11926;p77"/>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77"/>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77"/>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9" name="Google Shape;11929;p77"/>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0" name="Google Shape;11930;p77"/>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77"/>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77"/>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3" name="Google Shape;11933;p77"/>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4" name="Google Shape;11934;p77"/>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5" name="Google Shape;11935;p77"/>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77"/>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7" name="Google Shape;11937;p77"/>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77"/>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9" name="Google Shape;11939;p77"/>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0" name="Google Shape;11940;p77"/>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77"/>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77"/>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3" name="Google Shape;11943;p77"/>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4" name="Google Shape;11944;p77"/>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77"/>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77"/>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7" name="Google Shape;11947;p77"/>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77"/>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9" name="Google Shape;11949;p77"/>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0" name="Google Shape;11950;p77"/>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77"/>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77"/>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77"/>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77"/>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77"/>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6" name="Google Shape;11956;p77"/>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7" name="Google Shape;11957;p77"/>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77"/>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9" name="Google Shape;11959;p77"/>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0" name="Google Shape;11960;p77"/>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77"/>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2" name="Google Shape;11962;p77"/>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3" name="Google Shape;11963;p77"/>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77"/>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5" name="Google Shape;11965;p77"/>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6" name="Google Shape;11966;p77"/>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77"/>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8" name="Google Shape;11968;p77"/>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9" name="Google Shape;11969;p77"/>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77"/>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1" name="Google Shape;11971;p77"/>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2" name="Google Shape;11972;p77"/>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77"/>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77"/>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77"/>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77"/>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7" name="Google Shape;11977;p77"/>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8" name="Google Shape;11978;p77"/>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77"/>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0" name="Google Shape;11980;p77"/>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1" name="Google Shape;11981;p77"/>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77"/>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3" name="Google Shape;11983;p77"/>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4" name="Google Shape;11984;p77"/>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5" name="Google Shape;11985;p77"/>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77"/>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7" name="Google Shape;11987;p77"/>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8" name="Google Shape;11988;p77"/>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77"/>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77"/>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77"/>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2" name="Google Shape;11992;p77"/>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3" name="Google Shape;11993;p77"/>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77"/>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5" name="Google Shape;11995;p77"/>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77"/>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7" name="Google Shape;11997;p77"/>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8" name="Google Shape;11998;p77"/>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77"/>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0" name="Google Shape;12000;p77"/>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1" name="Google Shape;12001;p77"/>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2" name="Google Shape;12002;p77"/>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77"/>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77"/>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77"/>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77"/>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7" name="Google Shape;12007;p77"/>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8" name="Google Shape;12008;p77"/>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9" name="Google Shape;12009;p77"/>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77"/>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77"/>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2" name="Google Shape;12012;p77"/>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3" name="Google Shape;12013;p77"/>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77"/>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77"/>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6" name="Google Shape;12016;p77"/>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7" name="Google Shape;12017;p77"/>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77"/>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77"/>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0" name="Google Shape;12020;p77"/>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1" name="Google Shape;12021;p77"/>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77"/>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77"/>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4" name="Google Shape;12024;p77"/>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5" name="Google Shape;12025;p77"/>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77"/>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77"/>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77"/>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9" name="Google Shape;12029;p77"/>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0" name="Google Shape;12030;p77"/>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77"/>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77"/>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77"/>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4" name="Google Shape;12034;p77"/>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5" name="Google Shape;12035;p77"/>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6" name="Google Shape;12036;p77"/>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7" name="Google Shape;12037;p77"/>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77"/>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77"/>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77"/>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1" name="Google Shape;12041;p77"/>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2" name="Google Shape;12042;p77"/>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77"/>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77"/>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5" name="Google Shape;12045;p77"/>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6" name="Google Shape;12046;p77"/>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77"/>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77"/>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77"/>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77"/>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77"/>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77"/>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3" name="Google Shape;12053;p77"/>
          <p:cNvGrpSpPr/>
          <p:nvPr/>
        </p:nvGrpSpPr>
        <p:grpSpPr>
          <a:xfrm>
            <a:off x="8437488" y="2021713"/>
            <a:ext cx="1973975" cy="1973775"/>
            <a:chOff x="1724650" y="2856150"/>
            <a:chExt cx="1973975" cy="1973775"/>
          </a:xfrm>
        </p:grpSpPr>
        <p:sp>
          <p:nvSpPr>
            <p:cNvPr id="12054" name="Google Shape;12054;p77"/>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77"/>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77"/>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77"/>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77"/>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9" name="Google Shape;12059;p77"/>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0" name="Google Shape;12060;p77"/>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77"/>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77"/>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77"/>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77"/>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77"/>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77"/>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77"/>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77"/>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77"/>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77"/>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77"/>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2" name="Google Shape;12072;p77"/>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3" name="Google Shape;12073;p77"/>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77"/>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77"/>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77"/>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77"/>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77"/>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9" name="Google Shape;12079;p77"/>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0" name="Google Shape;12080;p77"/>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77"/>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77"/>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77"/>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77"/>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5" name="Google Shape;12085;p77"/>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6" name="Google Shape;12086;p77"/>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77"/>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77"/>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77"/>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77"/>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77"/>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2" name="Google Shape;12092;p77"/>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3" name="Google Shape;12093;p77"/>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4" name="Google Shape;12094;p77"/>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5" name="Google Shape;12095;p77"/>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77"/>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7" name="Google Shape;12097;p77"/>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8" name="Google Shape;12098;p77"/>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77"/>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77"/>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77"/>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77"/>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77"/>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77"/>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77"/>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77"/>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77"/>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77"/>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77"/>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77"/>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77"/>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77"/>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77"/>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4" name="Google Shape;12114;p77"/>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5" name="Google Shape;12115;p77"/>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6" name="Google Shape;12116;p77"/>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77"/>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77"/>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77"/>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77"/>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77"/>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77"/>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77"/>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77"/>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5" name="Google Shape;12125;p77"/>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6" name="Google Shape;12126;p77"/>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77"/>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77"/>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9" name="Google Shape;12129;p77"/>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0" name="Google Shape;12130;p77"/>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77"/>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77"/>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3" name="Google Shape;12133;p77"/>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4" name="Google Shape;12134;p77"/>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77"/>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77"/>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7" name="Google Shape;12137;p77"/>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8" name="Google Shape;12138;p77"/>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77"/>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77"/>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77"/>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77"/>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77"/>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77"/>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5" name="Google Shape;12145;p77"/>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6" name="Google Shape;12146;p77"/>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7" name="Google Shape;12147;p77"/>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77"/>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77"/>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0" name="Google Shape;12150;p77"/>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1" name="Google Shape;12151;p77"/>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2" name="Google Shape;12152;p77"/>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77"/>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4" name="Google Shape;12154;p77"/>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5" name="Google Shape;12155;p77"/>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77"/>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77"/>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77"/>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9" name="Google Shape;12159;p77"/>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0" name="Google Shape;12160;p77"/>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77"/>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77"/>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77"/>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77"/>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77"/>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77"/>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77"/>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77"/>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77"/>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0" name="Google Shape;12170;p77"/>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1" name="Google Shape;12171;p77"/>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2" name="Google Shape;12172;p77"/>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3" name="Google Shape;12173;p77"/>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4" name="Google Shape;12174;p77"/>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5" name="Google Shape;12175;p77"/>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6" name="Google Shape;12176;p77"/>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7" name="Google Shape;12177;p77"/>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77"/>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77"/>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77"/>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1" name="Google Shape;12181;p77"/>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2" name="Google Shape;12182;p77"/>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77"/>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77"/>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77"/>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6" name="Google Shape;12186;p77"/>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7" name="Google Shape;12187;p77"/>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77"/>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77"/>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0" name="Google Shape;12190;p77"/>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1" name="Google Shape;12191;p77"/>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77"/>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77"/>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4" name="Google Shape;12194;p77"/>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5" name="Google Shape;12195;p77"/>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77"/>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7" name="Google Shape;12197;p77"/>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8" name="Google Shape;12198;p77"/>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77"/>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77"/>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1" name="Google Shape;12201;p77"/>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2" name="Google Shape;12202;p77"/>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77"/>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77"/>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5" name="Google Shape;12205;p77"/>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6" name="Google Shape;12206;p77"/>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77"/>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77"/>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77"/>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77"/>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77"/>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2" name="Google Shape;12212;p77"/>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3" name="Google Shape;12213;p77"/>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77"/>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77"/>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77"/>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77"/>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77"/>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9" name="Google Shape;12219;p77"/>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0" name="Google Shape;12220;p77"/>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77"/>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77"/>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77"/>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77"/>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77"/>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77"/>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77"/>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77"/>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77"/>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77"/>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1" name="Google Shape;12231;p77"/>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2" name="Google Shape;12232;p77"/>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77"/>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77"/>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77"/>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77"/>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7" name="Google Shape;12237;p77"/>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8" name="Google Shape;12238;p77"/>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9" name="Google Shape;12239;p77"/>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77"/>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77"/>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77"/>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3" name="Google Shape;12243;p77"/>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4" name="Google Shape;12244;p77"/>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77"/>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77"/>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77"/>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77"/>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77"/>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77"/>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77"/>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77"/>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77"/>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77"/>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77"/>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77"/>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77"/>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8" name="Google Shape;12258;p77"/>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9" name="Google Shape;12259;p77"/>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77"/>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77"/>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77"/>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77"/>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77"/>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77"/>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6" name="Google Shape;12266;p77"/>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7" name="Google Shape;12267;p77"/>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77"/>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9" name="Google Shape;12269;p77"/>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0" name="Google Shape;12270;p77"/>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77"/>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77"/>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77"/>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77"/>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77"/>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77"/>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77"/>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77"/>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77"/>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0" name="Google Shape;12280;p77"/>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1" name="Google Shape;12281;p77"/>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77"/>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p77"/>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4" name="Google Shape;12284;p77"/>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5" name="Google Shape;12285;p77"/>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77"/>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7" name="Google Shape;12287;p77"/>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8" name="Google Shape;12288;p77"/>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77"/>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77"/>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1" name="Google Shape;12291;p77"/>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2" name="Google Shape;12292;p77"/>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77"/>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77"/>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77"/>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77"/>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7" name="Google Shape;12297;p77"/>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8" name="Google Shape;12298;p77"/>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77"/>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0" name="Google Shape;12300;p77"/>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1" name="Google Shape;12301;p77"/>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77"/>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3" name="Google Shape;12303;p77"/>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4" name="Google Shape;12304;p77"/>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77"/>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77"/>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77"/>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77"/>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9" name="Google Shape;12309;p77"/>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0" name="Google Shape;12310;p77"/>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77"/>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77"/>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3" name="Google Shape;12313;p77"/>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4" name="Google Shape;12314;p77"/>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77"/>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6" name="Google Shape;12316;p77"/>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7" name="Google Shape;12317;p77"/>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8" name="Google Shape;12318;p77"/>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77"/>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77"/>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1" name="Google Shape;12321;p77"/>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2" name="Google Shape;12322;p77"/>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77"/>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77"/>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77"/>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6" name="Google Shape;12326;p77"/>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7" name="Google Shape;12327;p77"/>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p77"/>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9" name="Google Shape;12329;p77"/>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77"/>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77"/>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2" name="Google Shape;12332;p77"/>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3" name="Google Shape;12333;p77"/>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4" name="Google Shape;12334;p77"/>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p77"/>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77"/>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77"/>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77"/>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77"/>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0" name="Google Shape;12340;p77"/>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1" name="Google Shape;12341;p77"/>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77"/>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77"/>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77"/>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77"/>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77"/>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77"/>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77"/>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p77"/>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p77"/>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77"/>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2" name="Google Shape;12352;p77"/>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3" name="Google Shape;12353;p77"/>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77"/>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77"/>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77"/>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77"/>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77"/>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77"/>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77"/>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p77"/>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77"/>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77"/>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77"/>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77"/>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6" name="Google Shape;12366;p77"/>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7" name="Google Shape;12367;p77"/>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77"/>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77"/>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77"/>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1" name="Google Shape;12371;p77"/>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2" name="Google Shape;12372;p77"/>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77"/>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77"/>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77"/>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77"/>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77"/>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77"/>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9" name="Google Shape;12379;p77"/>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0" name="Google Shape;12380;p77"/>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77"/>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77"/>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77"/>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77"/>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77"/>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6" name="Google Shape;12386;p77"/>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7" name="Google Shape;12387;p77"/>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77"/>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77"/>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77"/>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77"/>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77"/>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77"/>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77"/>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77"/>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77"/>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7" name="Google Shape;12397;p77"/>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8" name="Google Shape;12398;p77"/>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77"/>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77"/>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77"/>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77"/>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77"/>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77"/>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77"/>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6" name="Google Shape;12406;p77"/>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7" name="Google Shape;12407;p77"/>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77"/>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77"/>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77"/>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77"/>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77"/>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77"/>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77"/>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77"/>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77"/>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77"/>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77"/>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77"/>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77"/>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1" name="Google Shape;12421;p77"/>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2" name="Google Shape;12422;p77"/>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77"/>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77"/>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77"/>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77"/>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77"/>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77"/>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77"/>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0" name="Google Shape;12430;p77"/>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431" name="Google Shape;12431;p77"/>
          <p:cNvSpPr/>
          <p:nvPr/>
        </p:nvSpPr>
        <p:spPr>
          <a:xfrm>
            <a:off x="317102" y="28071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77"/>
          <p:cNvSpPr/>
          <p:nvPr/>
        </p:nvSpPr>
        <p:spPr>
          <a:xfrm>
            <a:off x="8437502" y="2807163"/>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77"/>
          <p:cNvSpPr/>
          <p:nvPr/>
        </p:nvSpPr>
        <p:spPr>
          <a:xfrm>
            <a:off x="169150" y="1658475"/>
            <a:ext cx="323599" cy="3235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4" name="Google Shape;12434;p77"/>
          <p:cNvSpPr/>
          <p:nvPr/>
        </p:nvSpPr>
        <p:spPr>
          <a:xfrm>
            <a:off x="8589251" y="1618825"/>
            <a:ext cx="402903" cy="40290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5" name="Google Shape;12435;p77"/>
          <p:cNvSpPr/>
          <p:nvPr/>
        </p:nvSpPr>
        <p:spPr>
          <a:xfrm>
            <a:off x="356750" y="1229799"/>
            <a:ext cx="250344" cy="25034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77"/>
          <p:cNvSpPr/>
          <p:nvPr/>
        </p:nvSpPr>
        <p:spPr>
          <a:xfrm>
            <a:off x="260426" y="3995500"/>
            <a:ext cx="402903" cy="40290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77"/>
          <p:cNvSpPr/>
          <p:nvPr/>
        </p:nvSpPr>
        <p:spPr>
          <a:xfrm>
            <a:off x="8494175" y="3868275"/>
            <a:ext cx="323599" cy="3235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p77"/>
          <p:cNvSpPr/>
          <p:nvPr/>
        </p:nvSpPr>
        <p:spPr>
          <a:xfrm>
            <a:off x="8817775" y="4483324"/>
            <a:ext cx="250344" cy="25034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2439"/>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2440"/>
        <p:cNvGrpSpPr/>
        <p:nvPr/>
      </p:nvGrpSpPr>
      <p:grpSpPr>
        <a:xfrm>
          <a:off x="0" y="0"/>
          <a:ext cx="0" cy="0"/>
          <a:chOff x="0" y="0"/>
          <a:chExt cx="0" cy="0"/>
        </a:xfrm>
      </p:grpSpPr>
      <p:pic>
        <p:nvPicPr>
          <p:cNvPr id="12441" name="Google Shape;12441;p82"/>
          <p:cNvPicPr preferRelativeResize="0"/>
          <p:nvPr/>
        </p:nvPicPr>
        <p:blipFill rotWithShape="1">
          <a:blip r:embed="rId2">
            <a:alphaModFix/>
          </a:blip>
          <a:srcRect l="23602" r="2153" b="49114"/>
          <a:stretch/>
        </p:blipFill>
        <p:spPr>
          <a:xfrm>
            <a:off x="0" y="3497150"/>
            <a:ext cx="9143997" cy="1646350"/>
          </a:xfrm>
          <a:prstGeom prst="rect">
            <a:avLst/>
          </a:prstGeom>
          <a:noFill/>
          <a:ln>
            <a:noFill/>
          </a:ln>
        </p:spPr>
      </p:pic>
      <p:pic>
        <p:nvPicPr>
          <p:cNvPr id="12442" name="Google Shape;12442;p82"/>
          <p:cNvPicPr preferRelativeResize="0"/>
          <p:nvPr/>
        </p:nvPicPr>
        <p:blipFill rotWithShape="1">
          <a:blip r:embed="rId2">
            <a:alphaModFix/>
          </a:blip>
          <a:srcRect l="23602" r="2153" b="49114"/>
          <a:stretch/>
        </p:blipFill>
        <p:spPr>
          <a:xfrm rot="10800000">
            <a:off x="0" y="0"/>
            <a:ext cx="9143997" cy="1646350"/>
          </a:xfrm>
          <a:prstGeom prst="rect">
            <a:avLst/>
          </a:prstGeom>
          <a:noFill/>
          <a:ln>
            <a:noFill/>
          </a:ln>
        </p:spPr>
      </p:pic>
      <p:sp>
        <p:nvSpPr>
          <p:cNvPr id="12443" name="Google Shape;12443;p82"/>
          <p:cNvSpPr/>
          <p:nvPr/>
        </p:nvSpPr>
        <p:spPr>
          <a:xfrm>
            <a:off x="715100" y="99402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4" name="Google Shape;12444;p82"/>
          <p:cNvSpPr/>
          <p:nvPr/>
        </p:nvSpPr>
        <p:spPr>
          <a:xfrm>
            <a:off x="205550" y="860225"/>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5" name="Google Shape;12445;p82"/>
          <p:cNvSpPr/>
          <p:nvPr/>
        </p:nvSpPr>
        <p:spPr>
          <a:xfrm>
            <a:off x="494738" y="314638"/>
            <a:ext cx="440718" cy="44071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82"/>
          <p:cNvSpPr/>
          <p:nvPr/>
        </p:nvSpPr>
        <p:spPr>
          <a:xfrm flipH="1">
            <a:off x="1035125" y="37368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82"/>
          <p:cNvSpPr/>
          <p:nvPr/>
        </p:nvSpPr>
        <p:spPr>
          <a:xfrm flipH="1">
            <a:off x="715097" y="41321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82"/>
          <p:cNvSpPr/>
          <p:nvPr/>
        </p:nvSpPr>
        <p:spPr>
          <a:xfrm rot="9898142" flipH="1">
            <a:off x="7900257" y="1212929"/>
            <a:ext cx="289195" cy="289195"/>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82"/>
          <p:cNvSpPr/>
          <p:nvPr/>
        </p:nvSpPr>
        <p:spPr>
          <a:xfrm rot="9900071" flipH="1">
            <a:off x="7898936" y="588526"/>
            <a:ext cx="476431" cy="476431"/>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82"/>
          <p:cNvSpPr/>
          <p:nvPr/>
        </p:nvSpPr>
        <p:spPr>
          <a:xfrm>
            <a:off x="7705775" y="407677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82"/>
          <p:cNvSpPr/>
          <p:nvPr/>
        </p:nvSpPr>
        <p:spPr>
          <a:xfrm>
            <a:off x="8284300" y="3595150"/>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82"/>
          <p:cNvSpPr/>
          <p:nvPr/>
        </p:nvSpPr>
        <p:spPr>
          <a:xfrm>
            <a:off x="8208538" y="4388138"/>
            <a:ext cx="440718" cy="44071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2453"/>
        <p:cNvGrpSpPr/>
        <p:nvPr/>
      </p:nvGrpSpPr>
      <p:grpSpPr>
        <a:xfrm>
          <a:off x="0" y="0"/>
          <a:ext cx="0" cy="0"/>
          <a:chOff x="0" y="0"/>
          <a:chExt cx="0" cy="0"/>
        </a:xfrm>
      </p:grpSpPr>
      <p:pic>
        <p:nvPicPr>
          <p:cNvPr id="12454" name="Google Shape;12454;p83"/>
          <p:cNvPicPr preferRelativeResize="0"/>
          <p:nvPr/>
        </p:nvPicPr>
        <p:blipFill rotWithShape="1">
          <a:blip r:embed="rId2">
            <a:alphaModFix amt="61000"/>
          </a:blip>
          <a:srcRect l="44143" r="19917" b="42236"/>
          <a:stretch/>
        </p:blipFill>
        <p:spPr>
          <a:xfrm rot="5400000">
            <a:off x="-1659988" y="1646638"/>
            <a:ext cx="5170202" cy="1850225"/>
          </a:xfrm>
          <a:prstGeom prst="rect">
            <a:avLst/>
          </a:prstGeom>
          <a:noFill/>
          <a:ln>
            <a:noFill/>
          </a:ln>
        </p:spPr>
      </p:pic>
      <p:pic>
        <p:nvPicPr>
          <p:cNvPr id="12455" name="Google Shape;12455;p83"/>
          <p:cNvPicPr preferRelativeResize="0"/>
          <p:nvPr/>
        </p:nvPicPr>
        <p:blipFill rotWithShape="1">
          <a:blip r:embed="rId2">
            <a:alphaModFix amt="61000"/>
          </a:blip>
          <a:srcRect l="44143" r="19917" b="42236"/>
          <a:stretch/>
        </p:blipFill>
        <p:spPr>
          <a:xfrm rot="-5400000">
            <a:off x="5633787" y="1659988"/>
            <a:ext cx="5170202" cy="1850225"/>
          </a:xfrm>
          <a:prstGeom prst="rect">
            <a:avLst/>
          </a:prstGeom>
          <a:noFill/>
          <a:ln>
            <a:noFill/>
          </a:ln>
        </p:spPr>
      </p:pic>
      <p:grpSp>
        <p:nvGrpSpPr>
          <p:cNvPr id="12456" name="Google Shape;12456;p83"/>
          <p:cNvGrpSpPr/>
          <p:nvPr/>
        </p:nvGrpSpPr>
        <p:grpSpPr>
          <a:xfrm>
            <a:off x="715087" y="3140522"/>
            <a:ext cx="1632477" cy="1632509"/>
            <a:chOff x="1724650" y="2856150"/>
            <a:chExt cx="1973975" cy="1973775"/>
          </a:xfrm>
        </p:grpSpPr>
        <p:sp>
          <p:nvSpPr>
            <p:cNvPr id="12457" name="Google Shape;12457;p83"/>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83"/>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83"/>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p83"/>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83"/>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2" name="Google Shape;12462;p83"/>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3" name="Google Shape;12463;p83"/>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83"/>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83"/>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83"/>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83"/>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83"/>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9" name="Google Shape;12469;p83"/>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0" name="Google Shape;12470;p83"/>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83"/>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83"/>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83"/>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83"/>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83"/>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83"/>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7" name="Google Shape;12477;p83"/>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8" name="Google Shape;12478;p83"/>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83"/>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83"/>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83"/>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83"/>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83"/>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4" name="Google Shape;12484;p83"/>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5" name="Google Shape;12485;p83"/>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83"/>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83"/>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83"/>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83"/>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83"/>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83"/>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83"/>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83"/>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83"/>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83"/>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83"/>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7" name="Google Shape;12497;p83"/>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8" name="Google Shape;12498;p83"/>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83"/>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83"/>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83"/>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83"/>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83"/>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83"/>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83"/>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83"/>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83"/>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83"/>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83"/>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83"/>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83"/>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2" name="Google Shape;12512;p83"/>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3" name="Google Shape;12513;p83"/>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83"/>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5" name="Google Shape;12515;p83"/>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6" name="Google Shape;12516;p83"/>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83"/>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83"/>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9" name="Google Shape;12519;p83"/>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0" name="Google Shape;12520;p83"/>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83"/>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83"/>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83"/>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83"/>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5" name="Google Shape;12525;p83"/>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6" name="Google Shape;12526;p83"/>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83"/>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83"/>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83"/>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0" name="Google Shape;12530;p83"/>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1" name="Google Shape;12531;p83"/>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83"/>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83"/>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83"/>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83"/>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83"/>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7" name="Google Shape;12537;p83"/>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8" name="Google Shape;12538;p83"/>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9" name="Google Shape;12539;p83"/>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83"/>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83"/>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83"/>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83"/>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83"/>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83"/>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83"/>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83"/>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8" name="Google Shape;12548;p83"/>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9" name="Google Shape;12549;p83"/>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83"/>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83"/>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83"/>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3" name="Google Shape;12553;p83"/>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4" name="Google Shape;12554;p83"/>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83"/>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83"/>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83"/>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8" name="Google Shape;12558;p83"/>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9" name="Google Shape;12559;p83"/>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83"/>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83"/>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83"/>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83"/>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83"/>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83"/>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83"/>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7" name="Google Shape;12567;p83"/>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8" name="Google Shape;12568;p83"/>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83"/>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0" name="Google Shape;12570;p83"/>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1" name="Google Shape;12571;p83"/>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83"/>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83"/>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83"/>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83"/>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83"/>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83"/>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83"/>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83"/>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0" name="Google Shape;12580;p83"/>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1" name="Google Shape;12581;p83"/>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83"/>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83"/>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83"/>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83"/>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83"/>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83"/>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83"/>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83"/>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83"/>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83"/>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83"/>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83"/>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4" name="Google Shape;12594;p83"/>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5" name="Google Shape;12595;p83"/>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83"/>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83"/>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8" name="Google Shape;12598;p83"/>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9" name="Google Shape;12599;p83"/>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83"/>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83"/>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83"/>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83"/>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83"/>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p83"/>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p83"/>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83"/>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83"/>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9" name="Google Shape;12609;p83"/>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0" name="Google Shape;12610;p83"/>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83"/>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2" name="Google Shape;12612;p83"/>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3" name="Google Shape;12613;p83"/>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83"/>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83"/>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83"/>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7" name="Google Shape;12617;p83"/>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8" name="Google Shape;12618;p83"/>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83"/>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0" name="Google Shape;12620;p83"/>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1" name="Google Shape;12621;p83"/>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2" name="Google Shape;12622;p83"/>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83"/>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83"/>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83"/>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6" name="Google Shape;12626;p83"/>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7" name="Google Shape;12627;p83"/>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83"/>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83"/>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83"/>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83"/>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83"/>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83"/>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83"/>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83"/>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83"/>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83"/>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83"/>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p83"/>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p83"/>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83"/>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83"/>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83"/>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83"/>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83"/>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83"/>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83"/>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83"/>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83"/>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83"/>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83"/>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83"/>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3" name="Google Shape;12653;p83"/>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4" name="Google Shape;12654;p83"/>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83"/>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83"/>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83"/>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83"/>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83"/>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83"/>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83"/>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83"/>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83"/>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83"/>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83"/>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83"/>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83"/>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83"/>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83"/>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83"/>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83"/>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2" name="Google Shape;12672;p83"/>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3" name="Google Shape;12673;p83"/>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83"/>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5" name="Google Shape;12675;p83"/>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6" name="Google Shape;12676;p83"/>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83"/>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83"/>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83"/>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0" name="Google Shape;12680;p83"/>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1" name="Google Shape;12681;p83"/>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83"/>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83"/>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83"/>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83"/>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83"/>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83"/>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83"/>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83"/>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83"/>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83"/>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83"/>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83"/>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83"/>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83"/>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83"/>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83"/>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8" name="Google Shape;12698;p83"/>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9" name="Google Shape;12699;p83"/>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83"/>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83"/>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83"/>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83"/>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4" name="Google Shape;12704;p83"/>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5" name="Google Shape;12705;p83"/>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83"/>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83"/>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83"/>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9" name="Google Shape;12709;p83"/>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0" name="Google Shape;12710;p83"/>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83"/>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2" name="Google Shape;12712;p83"/>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3" name="Google Shape;12713;p83"/>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83"/>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83"/>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83"/>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83"/>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8" name="Google Shape;12718;p83"/>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9" name="Google Shape;12719;p83"/>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83"/>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83"/>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83"/>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3" name="Google Shape;12723;p83"/>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4" name="Google Shape;12724;p83"/>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83"/>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83"/>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83"/>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83"/>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83"/>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83"/>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83"/>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83"/>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83"/>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83"/>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83"/>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83"/>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83"/>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83"/>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83"/>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83"/>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1" name="Google Shape;12741;p83"/>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2" name="Google Shape;12742;p83"/>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83"/>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83"/>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83"/>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83"/>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83"/>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83"/>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83"/>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83"/>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83"/>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83"/>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83"/>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83"/>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83"/>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83"/>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83"/>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83"/>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83"/>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83"/>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83"/>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2" name="Google Shape;12762;p83"/>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3" name="Google Shape;12763;p83"/>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83"/>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83"/>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6" name="Google Shape;12766;p83"/>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7" name="Google Shape;12767;p83"/>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83"/>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83"/>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83"/>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83"/>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83"/>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3" name="Google Shape;12773;p83"/>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4" name="Google Shape;12774;p83"/>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83"/>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83"/>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83"/>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83"/>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9" name="Google Shape;12779;p83"/>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0" name="Google Shape;12780;p83"/>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83"/>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83"/>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83"/>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83"/>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5" name="Google Shape;12785;p83"/>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6" name="Google Shape;12786;p83"/>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83"/>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83"/>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83"/>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83"/>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83"/>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83"/>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83"/>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4" name="Google Shape;12794;p83"/>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5" name="Google Shape;12795;p83"/>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83"/>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83"/>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83"/>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9" name="Google Shape;12799;p83"/>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0" name="Google Shape;12800;p83"/>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83"/>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83"/>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83"/>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83"/>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5" name="Google Shape;12805;p83"/>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6" name="Google Shape;12806;p83"/>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7" name="Google Shape;12807;p83"/>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83"/>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9" name="Google Shape;12809;p83"/>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0" name="Google Shape;12810;p83"/>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1" name="Google Shape;12811;p83"/>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2" name="Google Shape;12812;p83"/>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3" name="Google Shape;12813;p83"/>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4" name="Google Shape;12814;p83"/>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5" name="Google Shape;12815;p83"/>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6" name="Google Shape;12816;p83"/>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7" name="Google Shape;12817;p83"/>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8" name="Google Shape;12818;p83"/>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9" name="Google Shape;12819;p83"/>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0" name="Google Shape;12820;p83"/>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1" name="Google Shape;12821;p83"/>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2" name="Google Shape;12822;p83"/>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3" name="Google Shape;12823;p83"/>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4" name="Google Shape;12824;p83"/>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5" name="Google Shape;12825;p83"/>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6" name="Google Shape;12826;p83"/>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7" name="Google Shape;12827;p83"/>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8" name="Google Shape;12828;p83"/>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9" name="Google Shape;12829;p83"/>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0" name="Google Shape;12830;p83"/>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1" name="Google Shape;12831;p83"/>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2" name="Google Shape;12832;p83"/>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3" name="Google Shape;12833;p83"/>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34" name="Google Shape;12834;p83"/>
          <p:cNvGrpSpPr/>
          <p:nvPr/>
        </p:nvGrpSpPr>
        <p:grpSpPr>
          <a:xfrm>
            <a:off x="6796413" y="280822"/>
            <a:ext cx="1632477" cy="1632509"/>
            <a:chOff x="1724650" y="2856150"/>
            <a:chExt cx="1973975" cy="1973775"/>
          </a:xfrm>
        </p:grpSpPr>
        <p:sp>
          <p:nvSpPr>
            <p:cNvPr id="12835" name="Google Shape;12835;p83"/>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6" name="Google Shape;12836;p83"/>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7" name="Google Shape;12837;p83"/>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8" name="Google Shape;12838;p83"/>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9" name="Google Shape;12839;p83"/>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0" name="Google Shape;12840;p83"/>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1" name="Google Shape;12841;p83"/>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2" name="Google Shape;12842;p83"/>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3" name="Google Shape;12843;p83"/>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4" name="Google Shape;12844;p83"/>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5" name="Google Shape;12845;p83"/>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6" name="Google Shape;12846;p83"/>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7" name="Google Shape;12847;p83"/>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8" name="Google Shape;12848;p83"/>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9" name="Google Shape;12849;p83"/>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0" name="Google Shape;12850;p83"/>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1" name="Google Shape;12851;p83"/>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2" name="Google Shape;12852;p83"/>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3" name="Google Shape;12853;p83"/>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4" name="Google Shape;12854;p83"/>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5" name="Google Shape;12855;p83"/>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6" name="Google Shape;12856;p83"/>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7" name="Google Shape;12857;p83"/>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8" name="Google Shape;12858;p83"/>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9" name="Google Shape;12859;p83"/>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0" name="Google Shape;12860;p83"/>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1" name="Google Shape;12861;p83"/>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2" name="Google Shape;12862;p83"/>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3" name="Google Shape;12863;p83"/>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4" name="Google Shape;12864;p83"/>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5" name="Google Shape;12865;p83"/>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6" name="Google Shape;12866;p83"/>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7" name="Google Shape;12867;p83"/>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8" name="Google Shape;12868;p83"/>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9" name="Google Shape;12869;p83"/>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0" name="Google Shape;12870;p83"/>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1" name="Google Shape;12871;p83"/>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2" name="Google Shape;12872;p83"/>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3" name="Google Shape;12873;p83"/>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4" name="Google Shape;12874;p83"/>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5" name="Google Shape;12875;p83"/>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6" name="Google Shape;12876;p83"/>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7" name="Google Shape;12877;p83"/>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8" name="Google Shape;12878;p83"/>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9" name="Google Shape;12879;p83"/>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0" name="Google Shape;12880;p83"/>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1" name="Google Shape;12881;p83"/>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2" name="Google Shape;12882;p83"/>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3" name="Google Shape;12883;p83"/>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4" name="Google Shape;12884;p83"/>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5" name="Google Shape;12885;p83"/>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6" name="Google Shape;12886;p83"/>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7" name="Google Shape;12887;p83"/>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8" name="Google Shape;12888;p83"/>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9" name="Google Shape;12889;p83"/>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0" name="Google Shape;12890;p83"/>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1" name="Google Shape;12891;p83"/>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2" name="Google Shape;12892;p83"/>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3" name="Google Shape;12893;p83"/>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4" name="Google Shape;12894;p83"/>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5" name="Google Shape;12895;p83"/>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6" name="Google Shape;12896;p83"/>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7" name="Google Shape;12897;p83"/>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8" name="Google Shape;12898;p83"/>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9" name="Google Shape;12899;p83"/>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0" name="Google Shape;12900;p83"/>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1" name="Google Shape;12901;p83"/>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2" name="Google Shape;12902;p83"/>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3" name="Google Shape;12903;p83"/>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4" name="Google Shape;12904;p83"/>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5" name="Google Shape;12905;p83"/>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6" name="Google Shape;12906;p83"/>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7" name="Google Shape;12907;p83"/>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8" name="Google Shape;12908;p83"/>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9" name="Google Shape;12909;p83"/>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0" name="Google Shape;12910;p83"/>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1" name="Google Shape;12911;p83"/>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2" name="Google Shape;12912;p83"/>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3" name="Google Shape;12913;p83"/>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4" name="Google Shape;12914;p83"/>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5" name="Google Shape;12915;p83"/>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6" name="Google Shape;12916;p83"/>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7" name="Google Shape;12917;p83"/>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8" name="Google Shape;12918;p83"/>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9" name="Google Shape;12919;p83"/>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0" name="Google Shape;12920;p83"/>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1" name="Google Shape;12921;p83"/>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2" name="Google Shape;12922;p83"/>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3" name="Google Shape;12923;p83"/>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4" name="Google Shape;12924;p83"/>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5" name="Google Shape;12925;p83"/>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6" name="Google Shape;12926;p83"/>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7" name="Google Shape;12927;p83"/>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8" name="Google Shape;12928;p83"/>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9" name="Google Shape;12929;p83"/>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0" name="Google Shape;12930;p83"/>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1" name="Google Shape;12931;p83"/>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2" name="Google Shape;12932;p83"/>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3" name="Google Shape;12933;p83"/>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4" name="Google Shape;12934;p83"/>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5" name="Google Shape;12935;p83"/>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6" name="Google Shape;12936;p83"/>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7" name="Google Shape;12937;p83"/>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8" name="Google Shape;12938;p83"/>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9" name="Google Shape;12939;p83"/>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0" name="Google Shape;12940;p83"/>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1" name="Google Shape;12941;p83"/>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2" name="Google Shape;12942;p83"/>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3" name="Google Shape;12943;p83"/>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4" name="Google Shape;12944;p83"/>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5" name="Google Shape;12945;p83"/>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6" name="Google Shape;12946;p83"/>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7" name="Google Shape;12947;p83"/>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8" name="Google Shape;12948;p83"/>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9" name="Google Shape;12949;p83"/>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0" name="Google Shape;12950;p83"/>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1" name="Google Shape;12951;p83"/>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2" name="Google Shape;12952;p83"/>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3" name="Google Shape;12953;p83"/>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4" name="Google Shape;12954;p83"/>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5" name="Google Shape;12955;p83"/>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6" name="Google Shape;12956;p83"/>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7" name="Google Shape;12957;p83"/>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8" name="Google Shape;12958;p83"/>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9" name="Google Shape;12959;p83"/>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0" name="Google Shape;12960;p83"/>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1" name="Google Shape;12961;p83"/>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2" name="Google Shape;12962;p83"/>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3" name="Google Shape;12963;p83"/>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4" name="Google Shape;12964;p83"/>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5" name="Google Shape;12965;p83"/>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6" name="Google Shape;12966;p83"/>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7" name="Google Shape;12967;p83"/>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8" name="Google Shape;12968;p83"/>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9" name="Google Shape;12969;p83"/>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0" name="Google Shape;12970;p83"/>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1" name="Google Shape;12971;p83"/>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2" name="Google Shape;12972;p83"/>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3" name="Google Shape;12973;p83"/>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4" name="Google Shape;12974;p83"/>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5" name="Google Shape;12975;p83"/>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6" name="Google Shape;12976;p83"/>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7" name="Google Shape;12977;p83"/>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8" name="Google Shape;12978;p83"/>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9" name="Google Shape;12979;p83"/>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0" name="Google Shape;12980;p83"/>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1" name="Google Shape;12981;p83"/>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2" name="Google Shape;12982;p83"/>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3" name="Google Shape;12983;p83"/>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4" name="Google Shape;12984;p83"/>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5" name="Google Shape;12985;p83"/>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6" name="Google Shape;12986;p83"/>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7" name="Google Shape;12987;p83"/>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8" name="Google Shape;12988;p83"/>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9" name="Google Shape;12989;p83"/>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0" name="Google Shape;12990;p83"/>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1" name="Google Shape;12991;p83"/>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2" name="Google Shape;12992;p83"/>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3" name="Google Shape;12993;p83"/>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4" name="Google Shape;12994;p83"/>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5" name="Google Shape;12995;p83"/>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6" name="Google Shape;12996;p83"/>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7" name="Google Shape;12997;p83"/>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8" name="Google Shape;12998;p83"/>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9" name="Google Shape;12999;p83"/>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0" name="Google Shape;13000;p83"/>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1" name="Google Shape;13001;p83"/>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2" name="Google Shape;13002;p83"/>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3" name="Google Shape;13003;p83"/>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4" name="Google Shape;13004;p83"/>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5" name="Google Shape;13005;p83"/>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6" name="Google Shape;13006;p83"/>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7" name="Google Shape;13007;p83"/>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8" name="Google Shape;13008;p83"/>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9" name="Google Shape;13009;p83"/>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0" name="Google Shape;13010;p83"/>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1" name="Google Shape;13011;p83"/>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2" name="Google Shape;13012;p83"/>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3" name="Google Shape;13013;p83"/>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4" name="Google Shape;13014;p83"/>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5" name="Google Shape;13015;p83"/>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6" name="Google Shape;13016;p83"/>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7" name="Google Shape;13017;p83"/>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8" name="Google Shape;13018;p83"/>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9" name="Google Shape;13019;p83"/>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0" name="Google Shape;13020;p83"/>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1" name="Google Shape;13021;p83"/>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2" name="Google Shape;13022;p83"/>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3" name="Google Shape;13023;p83"/>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4" name="Google Shape;13024;p83"/>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5" name="Google Shape;13025;p83"/>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6" name="Google Shape;13026;p83"/>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7" name="Google Shape;13027;p83"/>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8" name="Google Shape;13028;p83"/>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9" name="Google Shape;13029;p83"/>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0" name="Google Shape;13030;p83"/>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1" name="Google Shape;13031;p83"/>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2" name="Google Shape;13032;p83"/>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3" name="Google Shape;13033;p83"/>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4" name="Google Shape;13034;p83"/>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5" name="Google Shape;13035;p83"/>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6" name="Google Shape;13036;p83"/>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7" name="Google Shape;13037;p83"/>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8" name="Google Shape;13038;p83"/>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9" name="Google Shape;13039;p83"/>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0" name="Google Shape;13040;p83"/>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1" name="Google Shape;13041;p83"/>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2" name="Google Shape;13042;p83"/>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3" name="Google Shape;13043;p83"/>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4" name="Google Shape;13044;p83"/>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5" name="Google Shape;13045;p83"/>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6" name="Google Shape;13046;p83"/>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7" name="Google Shape;13047;p83"/>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8" name="Google Shape;13048;p83"/>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9" name="Google Shape;13049;p83"/>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0" name="Google Shape;13050;p83"/>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1" name="Google Shape;13051;p83"/>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2" name="Google Shape;13052;p83"/>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3" name="Google Shape;13053;p83"/>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4" name="Google Shape;13054;p83"/>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5" name="Google Shape;13055;p83"/>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6" name="Google Shape;13056;p83"/>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7" name="Google Shape;13057;p83"/>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8" name="Google Shape;13058;p83"/>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9" name="Google Shape;13059;p83"/>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0" name="Google Shape;13060;p83"/>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1" name="Google Shape;13061;p83"/>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2" name="Google Shape;13062;p83"/>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3" name="Google Shape;13063;p83"/>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4" name="Google Shape;13064;p83"/>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5" name="Google Shape;13065;p83"/>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6" name="Google Shape;13066;p83"/>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7" name="Google Shape;13067;p83"/>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8" name="Google Shape;13068;p83"/>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9" name="Google Shape;13069;p83"/>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0" name="Google Shape;13070;p83"/>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1" name="Google Shape;13071;p83"/>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2" name="Google Shape;13072;p83"/>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3" name="Google Shape;13073;p83"/>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4" name="Google Shape;13074;p83"/>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5" name="Google Shape;13075;p83"/>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6" name="Google Shape;13076;p83"/>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7" name="Google Shape;13077;p83"/>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8" name="Google Shape;13078;p83"/>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9" name="Google Shape;13079;p83"/>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0" name="Google Shape;13080;p83"/>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1" name="Google Shape;13081;p83"/>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2" name="Google Shape;13082;p83"/>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3" name="Google Shape;13083;p83"/>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4" name="Google Shape;13084;p83"/>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5" name="Google Shape;13085;p83"/>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6" name="Google Shape;13086;p83"/>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7" name="Google Shape;13087;p83"/>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8" name="Google Shape;13088;p83"/>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9" name="Google Shape;13089;p83"/>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0" name="Google Shape;13090;p83"/>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1" name="Google Shape;13091;p83"/>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2" name="Google Shape;13092;p83"/>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3" name="Google Shape;13093;p83"/>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4" name="Google Shape;13094;p83"/>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5" name="Google Shape;13095;p83"/>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6" name="Google Shape;13096;p83"/>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7" name="Google Shape;13097;p83"/>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8" name="Google Shape;13098;p83"/>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9" name="Google Shape;13099;p83"/>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0" name="Google Shape;13100;p83"/>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1" name="Google Shape;13101;p83"/>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2" name="Google Shape;13102;p83"/>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3" name="Google Shape;13103;p83"/>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4" name="Google Shape;13104;p83"/>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5" name="Google Shape;13105;p83"/>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6" name="Google Shape;13106;p83"/>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7" name="Google Shape;13107;p83"/>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8" name="Google Shape;13108;p83"/>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9" name="Google Shape;13109;p83"/>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0" name="Google Shape;13110;p83"/>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1" name="Google Shape;13111;p83"/>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2" name="Google Shape;13112;p83"/>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3" name="Google Shape;13113;p83"/>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4" name="Google Shape;13114;p83"/>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5" name="Google Shape;13115;p83"/>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6" name="Google Shape;13116;p83"/>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7" name="Google Shape;13117;p83"/>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8" name="Google Shape;13118;p83"/>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9" name="Google Shape;13119;p83"/>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0" name="Google Shape;13120;p83"/>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1" name="Google Shape;13121;p83"/>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2" name="Google Shape;13122;p83"/>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3" name="Google Shape;13123;p83"/>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4" name="Google Shape;13124;p83"/>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5" name="Google Shape;13125;p83"/>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6" name="Google Shape;13126;p83"/>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7" name="Google Shape;13127;p83"/>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8" name="Google Shape;13128;p83"/>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9" name="Google Shape;13129;p83"/>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0" name="Google Shape;13130;p83"/>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1" name="Google Shape;13131;p83"/>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2" name="Google Shape;13132;p83"/>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3" name="Google Shape;13133;p83"/>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4" name="Google Shape;13134;p83"/>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5" name="Google Shape;13135;p83"/>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6" name="Google Shape;13136;p83"/>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7" name="Google Shape;13137;p83"/>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8" name="Google Shape;13138;p83"/>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9" name="Google Shape;13139;p83"/>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0" name="Google Shape;13140;p83"/>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1" name="Google Shape;13141;p83"/>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2" name="Google Shape;13142;p83"/>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3" name="Google Shape;13143;p83"/>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4" name="Google Shape;13144;p83"/>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5" name="Google Shape;13145;p83"/>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6" name="Google Shape;13146;p83"/>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7" name="Google Shape;13147;p83"/>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8" name="Google Shape;13148;p83"/>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9" name="Google Shape;13149;p83"/>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0" name="Google Shape;13150;p83"/>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1" name="Google Shape;13151;p83"/>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2" name="Google Shape;13152;p83"/>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3" name="Google Shape;13153;p83"/>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4" name="Google Shape;13154;p83"/>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5" name="Google Shape;13155;p83"/>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6" name="Google Shape;13156;p83"/>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7" name="Google Shape;13157;p83"/>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8" name="Google Shape;13158;p83"/>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9" name="Google Shape;13159;p83"/>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0" name="Google Shape;13160;p83"/>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1" name="Google Shape;13161;p83"/>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2" name="Google Shape;13162;p83"/>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3" name="Google Shape;13163;p83"/>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4" name="Google Shape;13164;p83"/>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5" name="Google Shape;13165;p83"/>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6" name="Google Shape;13166;p83"/>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7" name="Google Shape;13167;p83"/>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8" name="Google Shape;13168;p83"/>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9" name="Google Shape;13169;p83"/>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0" name="Google Shape;13170;p83"/>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1" name="Google Shape;13171;p83"/>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2" name="Google Shape;13172;p83"/>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3" name="Google Shape;13173;p83"/>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4" name="Google Shape;13174;p83"/>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5" name="Google Shape;13175;p83"/>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6" name="Google Shape;13176;p83"/>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7" name="Google Shape;13177;p83"/>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8" name="Google Shape;13178;p83"/>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9" name="Google Shape;13179;p83"/>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0" name="Google Shape;13180;p83"/>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1" name="Google Shape;13181;p83"/>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2" name="Google Shape;13182;p83"/>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3" name="Google Shape;13183;p83"/>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4" name="Google Shape;13184;p83"/>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5" name="Google Shape;13185;p83"/>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6" name="Google Shape;13186;p83"/>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7" name="Google Shape;13187;p83"/>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8" name="Google Shape;13188;p83"/>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9" name="Google Shape;13189;p83"/>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0" name="Google Shape;13190;p83"/>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1" name="Google Shape;13191;p83"/>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2" name="Google Shape;13192;p83"/>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3" name="Google Shape;13193;p83"/>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4" name="Google Shape;13194;p83"/>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5" name="Google Shape;13195;p83"/>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6" name="Google Shape;13196;p83"/>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7" name="Google Shape;13197;p83"/>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8" name="Google Shape;13198;p83"/>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9" name="Google Shape;13199;p83"/>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0" name="Google Shape;13200;p83"/>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1" name="Google Shape;13201;p83"/>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2" name="Google Shape;13202;p83"/>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3" name="Google Shape;13203;p83"/>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4" name="Google Shape;13204;p83"/>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5" name="Google Shape;13205;p83"/>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6" name="Google Shape;13206;p83"/>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7" name="Google Shape;13207;p83"/>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8" name="Google Shape;13208;p83"/>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9" name="Google Shape;13209;p83"/>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0" name="Google Shape;13210;p83"/>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1" name="Google Shape;13211;p83"/>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212" name="Google Shape;13212;p83"/>
          <p:cNvSpPr/>
          <p:nvPr/>
        </p:nvSpPr>
        <p:spPr>
          <a:xfrm>
            <a:off x="7819672" y="3736825"/>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3" name="Google Shape;13213;p83"/>
          <p:cNvSpPr/>
          <p:nvPr/>
        </p:nvSpPr>
        <p:spPr>
          <a:xfrm>
            <a:off x="7952500" y="4132100"/>
            <a:ext cx="476400" cy="47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4" name="Google Shape;13214;p83"/>
          <p:cNvSpPr/>
          <p:nvPr/>
        </p:nvSpPr>
        <p:spPr>
          <a:xfrm rot="-9898142">
            <a:off x="954545" y="1212942"/>
            <a:ext cx="289195" cy="289195"/>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5" name="Google Shape;13215;p83"/>
          <p:cNvSpPr/>
          <p:nvPr/>
        </p:nvSpPr>
        <p:spPr>
          <a:xfrm rot="-9900071">
            <a:off x="768629" y="588539"/>
            <a:ext cx="476431" cy="476431"/>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6" name="Google Shape;13216;p83"/>
          <p:cNvSpPr/>
          <p:nvPr/>
        </p:nvSpPr>
        <p:spPr>
          <a:xfrm>
            <a:off x="1747950" y="390400"/>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7" name="Google Shape;13217;p83"/>
          <p:cNvSpPr/>
          <p:nvPr/>
        </p:nvSpPr>
        <p:spPr>
          <a:xfrm>
            <a:off x="954550" y="2715150"/>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8" name="Google Shape;13218;p83"/>
          <p:cNvSpPr/>
          <p:nvPr/>
        </p:nvSpPr>
        <p:spPr>
          <a:xfrm>
            <a:off x="2260525" y="44229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9" name="Google Shape;13219;p83"/>
          <p:cNvSpPr/>
          <p:nvPr/>
        </p:nvSpPr>
        <p:spPr>
          <a:xfrm rot="10800000">
            <a:off x="7239377" y="4463902"/>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0" name="Google Shape;13220;p83"/>
          <p:cNvSpPr/>
          <p:nvPr/>
        </p:nvSpPr>
        <p:spPr>
          <a:xfrm rot="10800000">
            <a:off x="8004127" y="1913327"/>
            <a:ext cx="289198" cy="28919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1" name="Google Shape;13221;p83"/>
          <p:cNvSpPr/>
          <p:nvPr/>
        </p:nvSpPr>
        <p:spPr>
          <a:xfrm rot="10800000">
            <a:off x="6425325" y="3494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85"/>
        <p:cNvGrpSpPr/>
        <p:nvPr/>
      </p:nvGrpSpPr>
      <p:grpSpPr>
        <a:xfrm>
          <a:off x="0" y="0"/>
          <a:ext cx="0" cy="0"/>
          <a:chOff x="0" y="0"/>
          <a:chExt cx="0" cy="0"/>
        </a:xfrm>
      </p:grpSpPr>
      <p:grpSp>
        <p:nvGrpSpPr>
          <p:cNvPr id="786" name="Google Shape;786;p55"/>
          <p:cNvGrpSpPr/>
          <p:nvPr/>
        </p:nvGrpSpPr>
        <p:grpSpPr>
          <a:xfrm>
            <a:off x="8424008" y="1864645"/>
            <a:ext cx="1414353" cy="1414210"/>
            <a:chOff x="1724650" y="2856150"/>
            <a:chExt cx="1973975" cy="1973775"/>
          </a:xfrm>
        </p:grpSpPr>
        <p:sp>
          <p:nvSpPr>
            <p:cNvPr id="787" name="Google Shape;787;p55"/>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55"/>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55"/>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55"/>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55"/>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55"/>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55"/>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55"/>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55"/>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55"/>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55"/>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55"/>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55"/>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55"/>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55"/>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55"/>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55"/>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55"/>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55"/>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55"/>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55"/>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55"/>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55"/>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55"/>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55"/>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55"/>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55"/>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55"/>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55"/>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55"/>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55"/>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55"/>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55"/>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55"/>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55"/>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55"/>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55"/>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55"/>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55"/>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55"/>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55"/>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55"/>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55"/>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55"/>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55"/>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55"/>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55"/>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55"/>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55"/>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55"/>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55"/>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55"/>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55"/>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55"/>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55"/>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55"/>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55"/>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55"/>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55"/>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55"/>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55"/>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55"/>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55"/>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55"/>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55"/>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55"/>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55"/>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55"/>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55"/>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55"/>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55"/>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55"/>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55"/>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55"/>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55"/>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55"/>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55"/>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55"/>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55"/>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55"/>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55"/>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55"/>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55"/>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55"/>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55"/>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55"/>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55"/>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55"/>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55"/>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55"/>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55"/>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55"/>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55"/>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55"/>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55"/>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55"/>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55"/>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55"/>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55"/>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55"/>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55"/>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55"/>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55"/>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55"/>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55"/>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55"/>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55"/>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55"/>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55"/>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55"/>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55"/>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55"/>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55"/>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55"/>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55"/>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55"/>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55"/>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55"/>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55"/>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55"/>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55"/>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55"/>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55"/>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55"/>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55"/>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55"/>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55"/>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55"/>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55"/>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55"/>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55"/>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55"/>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55"/>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55"/>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55"/>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55"/>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55"/>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55"/>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55"/>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55"/>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55"/>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55"/>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55"/>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55"/>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55"/>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55"/>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55"/>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55"/>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55"/>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55"/>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55"/>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55"/>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55"/>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55"/>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55"/>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55"/>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55"/>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55"/>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55"/>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55"/>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55"/>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55"/>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55"/>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55"/>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55"/>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55"/>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55"/>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55"/>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55"/>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55"/>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55"/>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55"/>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55"/>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55"/>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55"/>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55"/>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55"/>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55"/>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55"/>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55"/>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55"/>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55"/>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55"/>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55"/>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55"/>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55"/>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55"/>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55"/>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55"/>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55"/>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55"/>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55"/>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55"/>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55"/>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55"/>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55"/>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55"/>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55"/>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55"/>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55"/>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55"/>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55"/>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55"/>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55"/>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55"/>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55"/>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55"/>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55"/>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55"/>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55"/>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55"/>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55"/>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55"/>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55"/>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55"/>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55"/>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55"/>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55"/>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55"/>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55"/>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55"/>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55"/>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55"/>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55"/>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55"/>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55"/>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55"/>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55"/>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55"/>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55"/>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55"/>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55"/>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55"/>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55"/>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55"/>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55"/>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55"/>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55"/>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55"/>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55"/>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55"/>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55"/>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55"/>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55"/>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55"/>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55"/>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55"/>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55"/>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55"/>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55"/>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55"/>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55"/>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55"/>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55"/>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55"/>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55"/>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55"/>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55"/>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55"/>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55"/>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55"/>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55"/>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55"/>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55"/>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55"/>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55"/>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55"/>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55"/>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55"/>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55"/>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55"/>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55"/>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55"/>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55"/>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55"/>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55"/>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55"/>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55"/>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55"/>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55"/>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55"/>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55"/>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55"/>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55"/>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55"/>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55"/>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55"/>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55"/>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55"/>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55"/>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55"/>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55"/>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55"/>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55"/>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55"/>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55"/>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55"/>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55"/>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55"/>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55"/>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55"/>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55"/>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55"/>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55"/>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55"/>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55"/>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55"/>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55"/>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55"/>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55"/>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55"/>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55"/>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55"/>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55"/>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55"/>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55"/>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55"/>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55"/>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55"/>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55"/>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55"/>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55"/>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55"/>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55"/>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55"/>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55"/>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55"/>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55"/>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55"/>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55"/>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55"/>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55"/>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55"/>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55"/>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55"/>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55"/>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55"/>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55"/>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55"/>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55"/>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55"/>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55"/>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55"/>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55"/>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55"/>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55"/>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55"/>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55"/>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55"/>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55"/>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55"/>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55"/>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55"/>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55"/>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55"/>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55"/>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55"/>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55"/>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55"/>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55"/>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55"/>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55"/>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55"/>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55"/>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55"/>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55"/>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55"/>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55"/>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55"/>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55"/>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55"/>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55"/>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55"/>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55"/>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55"/>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55"/>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55"/>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4" name="Google Shape;1164;p55"/>
          <p:cNvGrpSpPr/>
          <p:nvPr/>
        </p:nvGrpSpPr>
        <p:grpSpPr>
          <a:xfrm>
            <a:off x="-694342" y="1864645"/>
            <a:ext cx="1414353" cy="1414210"/>
            <a:chOff x="1724650" y="2856150"/>
            <a:chExt cx="1973975" cy="1973775"/>
          </a:xfrm>
        </p:grpSpPr>
        <p:sp>
          <p:nvSpPr>
            <p:cNvPr id="1165" name="Google Shape;1165;p55"/>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55"/>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55"/>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55"/>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55"/>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55"/>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55"/>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55"/>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55"/>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55"/>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55"/>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55"/>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55"/>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55"/>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55"/>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55"/>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55"/>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55"/>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55"/>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55"/>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55"/>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55"/>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55"/>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55"/>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55"/>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55"/>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55"/>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55"/>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55"/>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55"/>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55"/>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55"/>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55"/>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55"/>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55"/>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55"/>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55"/>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55"/>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55"/>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55"/>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55"/>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55"/>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55"/>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55"/>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55"/>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55"/>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55"/>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55"/>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55"/>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55"/>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55"/>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55"/>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55"/>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55"/>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55"/>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55"/>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55"/>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55"/>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55"/>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55"/>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55"/>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55"/>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55"/>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55"/>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55"/>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55"/>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55"/>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55"/>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55"/>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55"/>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55"/>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55"/>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55"/>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55"/>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55"/>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55"/>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55"/>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55"/>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55"/>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55"/>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55"/>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55"/>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55"/>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55"/>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55"/>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55"/>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55"/>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55"/>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55"/>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55"/>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55"/>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55"/>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55"/>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55"/>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55"/>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55"/>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55"/>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55"/>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55"/>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55"/>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55"/>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55"/>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55"/>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55"/>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55"/>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55"/>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55"/>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55"/>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55"/>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55"/>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55"/>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55"/>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55"/>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55"/>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55"/>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55"/>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55"/>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55"/>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55"/>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55"/>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55"/>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55"/>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55"/>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55"/>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55"/>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55"/>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55"/>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55"/>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55"/>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55"/>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55"/>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55"/>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55"/>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55"/>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55"/>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55"/>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55"/>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55"/>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55"/>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55"/>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55"/>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55"/>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55"/>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55"/>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55"/>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55"/>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55"/>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55"/>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55"/>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55"/>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55"/>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55"/>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55"/>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55"/>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55"/>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55"/>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55"/>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55"/>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55"/>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55"/>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55"/>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55"/>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55"/>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55"/>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55"/>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55"/>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55"/>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55"/>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55"/>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55"/>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55"/>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55"/>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55"/>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55"/>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55"/>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55"/>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55"/>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55"/>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55"/>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55"/>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55"/>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55"/>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55"/>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55"/>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55"/>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55"/>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55"/>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55"/>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55"/>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55"/>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55"/>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55"/>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55"/>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55"/>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55"/>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55"/>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55"/>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55"/>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55"/>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55"/>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55"/>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55"/>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55"/>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55"/>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55"/>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55"/>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55"/>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55"/>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55"/>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55"/>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55"/>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55"/>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55"/>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55"/>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55"/>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55"/>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55"/>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55"/>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55"/>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55"/>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55"/>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55"/>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55"/>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55"/>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55"/>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55"/>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55"/>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55"/>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55"/>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55"/>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55"/>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55"/>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55"/>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55"/>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55"/>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55"/>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55"/>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55"/>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55"/>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55"/>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55"/>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55"/>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55"/>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55"/>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55"/>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55"/>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55"/>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55"/>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55"/>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55"/>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55"/>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55"/>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55"/>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55"/>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55"/>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55"/>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55"/>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55"/>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55"/>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55"/>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55"/>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55"/>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55"/>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55"/>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55"/>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55"/>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55"/>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55"/>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55"/>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55"/>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55"/>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55"/>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55"/>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55"/>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55"/>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55"/>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55"/>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55"/>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55"/>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55"/>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55"/>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55"/>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55"/>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55"/>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55"/>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55"/>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55"/>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55"/>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55"/>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55"/>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55"/>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55"/>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55"/>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55"/>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55"/>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55"/>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55"/>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55"/>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55"/>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55"/>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55"/>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55"/>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55"/>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55"/>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55"/>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55"/>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55"/>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55"/>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55"/>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55"/>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55"/>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55"/>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55"/>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55"/>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55"/>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55"/>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55"/>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55"/>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55"/>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55"/>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55"/>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55"/>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55"/>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55"/>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55"/>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55"/>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55"/>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55"/>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55"/>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55"/>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55"/>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55"/>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55"/>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55"/>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55"/>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55"/>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55"/>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55"/>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55"/>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55"/>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55"/>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55"/>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55"/>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55"/>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55"/>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55"/>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55"/>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55"/>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55"/>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55"/>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55"/>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55"/>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55"/>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55"/>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55"/>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55"/>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55"/>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55"/>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55"/>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55"/>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55"/>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55"/>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55"/>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55"/>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55"/>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55"/>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55"/>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55"/>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55"/>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55"/>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55"/>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55"/>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55"/>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55"/>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55"/>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55"/>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55"/>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42" name="Google Shape;1542;p55"/>
          <p:cNvSpPr/>
          <p:nvPr/>
        </p:nvSpPr>
        <p:spPr>
          <a:xfrm>
            <a:off x="-188623" y="237030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55"/>
          <p:cNvSpPr/>
          <p:nvPr/>
        </p:nvSpPr>
        <p:spPr>
          <a:xfrm>
            <a:off x="8929727" y="237030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55"/>
          <p:cNvSpPr/>
          <p:nvPr/>
        </p:nvSpPr>
        <p:spPr>
          <a:xfrm>
            <a:off x="433425" y="394163"/>
            <a:ext cx="281665" cy="2816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55"/>
          <p:cNvSpPr/>
          <p:nvPr/>
        </p:nvSpPr>
        <p:spPr>
          <a:xfrm>
            <a:off x="292204" y="1408091"/>
            <a:ext cx="281665" cy="2816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55"/>
          <p:cNvSpPr/>
          <p:nvPr/>
        </p:nvSpPr>
        <p:spPr>
          <a:xfrm>
            <a:off x="121426" y="1031401"/>
            <a:ext cx="242514" cy="24251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55"/>
          <p:cNvSpPr/>
          <p:nvPr/>
        </p:nvSpPr>
        <p:spPr>
          <a:xfrm rot="10800000">
            <a:off x="8428901" y="4479016"/>
            <a:ext cx="281665" cy="2816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55"/>
          <p:cNvSpPr/>
          <p:nvPr/>
        </p:nvSpPr>
        <p:spPr>
          <a:xfrm rot="10800000">
            <a:off x="8570122" y="3465088"/>
            <a:ext cx="281665" cy="2816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55"/>
          <p:cNvSpPr/>
          <p:nvPr/>
        </p:nvSpPr>
        <p:spPr>
          <a:xfrm rot="10800000">
            <a:off x="8780051" y="3880928"/>
            <a:ext cx="242514" cy="24251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550" name="Google Shape;1550;p55"/>
          <p:cNvPicPr preferRelativeResize="0"/>
          <p:nvPr/>
        </p:nvPicPr>
        <p:blipFill rotWithShape="1">
          <a:blip r:embed="rId2">
            <a:alphaModFix/>
          </a:blip>
          <a:srcRect l="42762" b="57620"/>
          <a:stretch/>
        </p:blipFill>
        <p:spPr>
          <a:xfrm>
            <a:off x="-1" y="4168325"/>
            <a:ext cx="5013652" cy="975175"/>
          </a:xfrm>
          <a:prstGeom prst="rect">
            <a:avLst/>
          </a:prstGeom>
          <a:noFill/>
          <a:ln>
            <a:noFill/>
          </a:ln>
        </p:spPr>
      </p:pic>
      <p:pic>
        <p:nvPicPr>
          <p:cNvPr id="1551" name="Google Shape;1551;p55"/>
          <p:cNvPicPr preferRelativeResize="0"/>
          <p:nvPr/>
        </p:nvPicPr>
        <p:blipFill rotWithShape="1">
          <a:blip r:embed="rId2">
            <a:alphaModFix/>
          </a:blip>
          <a:srcRect l="42762" b="57620"/>
          <a:stretch/>
        </p:blipFill>
        <p:spPr>
          <a:xfrm rot="10800000">
            <a:off x="4130349" y="0"/>
            <a:ext cx="5013652" cy="975175"/>
          </a:xfrm>
          <a:prstGeom prst="rect">
            <a:avLst/>
          </a:prstGeom>
          <a:noFill/>
          <a:ln>
            <a:noFill/>
          </a:ln>
        </p:spPr>
      </p:pic>
      <p:sp>
        <p:nvSpPr>
          <p:cNvPr id="1552" name="Google Shape;1552;p55"/>
          <p:cNvSpPr txBox="1">
            <a:spLocks noGrp="1"/>
          </p:cNvSpPr>
          <p:nvPr>
            <p:ph type="subTitle" idx="1"/>
          </p:nvPr>
        </p:nvSpPr>
        <p:spPr>
          <a:xfrm>
            <a:off x="966600" y="1854500"/>
            <a:ext cx="3957900" cy="20673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AutoNum type="arabicPeriod"/>
              <a:defRPr/>
            </a:lvl1pPr>
            <a:lvl2pPr lvl="1" algn="ctr">
              <a:lnSpc>
                <a:spcPct val="100000"/>
              </a:lnSpc>
              <a:spcBef>
                <a:spcPts val="0"/>
              </a:spcBef>
              <a:spcAft>
                <a:spcPts val="0"/>
              </a:spcAft>
              <a:buSzPts val="1600"/>
              <a:buAutoNum type="alphaLcPeriod"/>
              <a:defRPr sz="1600"/>
            </a:lvl2pPr>
            <a:lvl3pPr lvl="2" algn="ctr">
              <a:lnSpc>
                <a:spcPct val="100000"/>
              </a:lnSpc>
              <a:spcBef>
                <a:spcPts val="0"/>
              </a:spcBef>
              <a:spcAft>
                <a:spcPts val="0"/>
              </a:spcAft>
              <a:buSzPts val="1600"/>
              <a:buAutoNum type="romanLcPeriod"/>
              <a:defRPr sz="1600"/>
            </a:lvl3pPr>
            <a:lvl4pPr lvl="3" algn="ctr">
              <a:lnSpc>
                <a:spcPct val="100000"/>
              </a:lnSpc>
              <a:spcBef>
                <a:spcPts val="0"/>
              </a:spcBef>
              <a:spcAft>
                <a:spcPts val="0"/>
              </a:spcAft>
              <a:buSzPts val="1600"/>
              <a:buAutoNum type="arabicPeriod"/>
              <a:defRPr sz="1600"/>
            </a:lvl4pPr>
            <a:lvl5pPr lvl="4" algn="ctr">
              <a:lnSpc>
                <a:spcPct val="100000"/>
              </a:lnSpc>
              <a:spcBef>
                <a:spcPts val="0"/>
              </a:spcBef>
              <a:spcAft>
                <a:spcPts val="0"/>
              </a:spcAft>
              <a:buSzPts val="1600"/>
              <a:buAutoNum type="alphaLcPeriod"/>
              <a:defRPr sz="1600"/>
            </a:lvl5pPr>
            <a:lvl6pPr lvl="5" algn="ctr">
              <a:lnSpc>
                <a:spcPct val="100000"/>
              </a:lnSpc>
              <a:spcBef>
                <a:spcPts val="0"/>
              </a:spcBef>
              <a:spcAft>
                <a:spcPts val="0"/>
              </a:spcAft>
              <a:buSzPts val="1600"/>
              <a:buAutoNum type="romanLcPeriod"/>
              <a:defRPr sz="1600"/>
            </a:lvl6pPr>
            <a:lvl7pPr lvl="6" algn="ctr">
              <a:lnSpc>
                <a:spcPct val="100000"/>
              </a:lnSpc>
              <a:spcBef>
                <a:spcPts val="0"/>
              </a:spcBef>
              <a:spcAft>
                <a:spcPts val="0"/>
              </a:spcAft>
              <a:buSzPts val="1600"/>
              <a:buAutoNum type="arabicPeriod"/>
              <a:defRPr sz="1600"/>
            </a:lvl7pPr>
            <a:lvl8pPr lvl="7" algn="ctr">
              <a:lnSpc>
                <a:spcPct val="100000"/>
              </a:lnSpc>
              <a:spcBef>
                <a:spcPts val="0"/>
              </a:spcBef>
              <a:spcAft>
                <a:spcPts val="0"/>
              </a:spcAft>
              <a:buSzPts val="1600"/>
              <a:buAutoNum type="alphaLcPeriod"/>
              <a:defRPr sz="1600"/>
            </a:lvl8pPr>
            <a:lvl9pPr lvl="8" algn="ctr">
              <a:lnSpc>
                <a:spcPct val="100000"/>
              </a:lnSpc>
              <a:spcBef>
                <a:spcPts val="0"/>
              </a:spcBef>
              <a:spcAft>
                <a:spcPts val="0"/>
              </a:spcAft>
              <a:buSzPts val="1600"/>
              <a:buAutoNum type="romanLcPeriod"/>
              <a:defRPr sz="1600"/>
            </a:lvl9pPr>
          </a:lstStyle>
          <a:p>
            <a:endParaRPr/>
          </a:p>
        </p:txBody>
      </p:sp>
      <p:sp>
        <p:nvSpPr>
          <p:cNvPr id="1553" name="Google Shape;1553;p55"/>
          <p:cNvSpPr>
            <a:spLocks noGrp="1"/>
          </p:cNvSpPr>
          <p:nvPr>
            <p:ph type="pic" idx="2"/>
          </p:nvPr>
        </p:nvSpPr>
        <p:spPr>
          <a:xfrm>
            <a:off x="5028100" y="1553402"/>
            <a:ext cx="3049200" cy="2814900"/>
          </a:xfrm>
          <a:prstGeom prst="rect">
            <a:avLst/>
          </a:prstGeom>
          <a:noFill/>
          <a:ln w="9525" cap="flat" cmpd="sng">
            <a:solidFill>
              <a:schemeClr val="accent1"/>
            </a:solidFill>
            <a:prstDash val="solid"/>
            <a:round/>
            <a:headEnd type="none" w="sm" len="sm"/>
            <a:tailEnd type="none" w="sm" len="sm"/>
          </a:ln>
          <a:effectLst>
            <a:outerShdw blurRad="57150" dist="19050" dir="5400000" algn="bl" rotWithShape="0">
              <a:schemeClr val="accent4">
                <a:alpha val="49803"/>
              </a:schemeClr>
            </a:outerShdw>
          </a:effectLst>
        </p:spPr>
      </p:sp>
      <p:sp>
        <p:nvSpPr>
          <p:cNvPr id="1554" name="Google Shape;1554;p55"/>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lt1"/>
        </a:solidFill>
        <a:effectLst/>
      </p:bgPr>
    </p:bg>
    <p:spTree>
      <p:nvGrpSpPr>
        <p:cNvPr id="1" name="Shape 1555"/>
        <p:cNvGrpSpPr/>
        <p:nvPr/>
      </p:nvGrpSpPr>
      <p:grpSpPr>
        <a:xfrm>
          <a:off x="0" y="0"/>
          <a:ext cx="0" cy="0"/>
          <a:chOff x="0" y="0"/>
          <a:chExt cx="0" cy="0"/>
        </a:xfrm>
      </p:grpSpPr>
      <p:sp>
        <p:nvSpPr>
          <p:cNvPr id="1556" name="Google Shape;1556;p56"/>
          <p:cNvSpPr txBox="1">
            <a:spLocks noGrp="1"/>
          </p:cNvSpPr>
          <p:nvPr>
            <p:ph type="title"/>
          </p:nvPr>
        </p:nvSpPr>
        <p:spPr>
          <a:xfrm>
            <a:off x="1587369" y="1422625"/>
            <a:ext cx="594300" cy="5943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3000"/>
              <a:buNone/>
              <a:defRPr sz="2400" b="0" i="1">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a:endParaRPr/>
          </a:p>
        </p:txBody>
      </p:sp>
      <p:sp>
        <p:nvSpPr>
          <p:cNvPr id="1557" name="Google Shape;1557;p56"/>
          <p:cNvSpPr txBox="1">
            <a:spLocks noGrp="1"/>
          </p:cNvSpPr>
          <p:nvPr>
            <p:ph type="subTitle" idx="1"/>
          </p:nvPr>
        </p:nvSpPr>
        <p:spPr>
          <a:xfrm>
            <a:off x="717544" y="2417573"/>
            <a:ext cx="2336400" cy="572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558" name="Google Shape;1558;p56"/>
          <p:cNvSpPr txBox="1">
            <a:spLocks noGrp="1"/>
          </p:cNvSpPr>
          <p:nvPr>
            <p:ph type="title" idx="2"/>
          </p:nvPr>
        </p:nvSpPr>
        <p:spPr>
          <a:xfrm>
            <a:off x="4274838" y="1423800"/>
            <a:ext cx="594300" cy="5943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3000"/>
              <a:buNone/>
              <a:defRPr sz="2400" b="0" i="1">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a:endParaRPr/>
          </a:p>
        </p:txBody>
      </p:sp>
      <p:sp>
        <p:nvSpPr>
          <p:cNvPr id="1559" name="Google Shape;1559;p56"/>
          <p:cNvSpPr txBox="1">
            <a:spLocks noGrp="1"/>
          </p:cNvSpPr>
          <p:nvPr>
            <p:ph type="subTitle" idx="3"/>
          </p:nvPr>
        </p:nvSpPr>
        <p:spPr>
          <a:xfrm>
            <a:off x="3405013" y="2417573"/>
            <a:ext cx="2336400" cy="576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560" name="Google Shape;1560;p56"/>
          <p:cNvSpPr txBox="1">
            <a:spLocks noGrp="1"/>
          </p:cNvSpPr>
          <p:nvPr>
            <p:ph type="title" idx="4"/>
          </p:nvPr>
        </p:nvSpPr>
        <p:spPr>
          <a:xfrm>
            <a:off x="2932669" y="3042925"/>
            <a:ext cx="597300" cy="5934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3000"/>
              <a:buNone/>
              <a:defRPr sz="2400" b="0" i="1">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a:endParaRPr/>
          </a:p>
        </p:txBody>
      </p:sp>
      <p:sp>
        <p:nvSpPr>
          <p:cNvPr id="1561" name="Google Shape;1561;p56"/>
          <p:cNvSpPr txBox="1">
            <a:spLocks noGrp="1"/>
          </p:cNvSpPr>
          <p:nvPr>
            <p:ph type="subTitle" idx="5"/>
          </p:nvPr>
        </p:nvSpPr>
        <p:spPr>
          <a:xfrm>
            <a:off x="2063119" y="4032510"/>
            <a:ext cx="2336400" cy="576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562" name="Google Shape;1562;p56"/>
          <p:cNvSpPr txBox="1">
            <a:spLocks noGrp="1"/>
          </p:cNvSpPr>
          <p:nvPr>
            <p:ph type="title" idx="6"/>
          </p:nvPr>
        </p:nvSpPr>
        <p:spPr>
          <a:xfrm>
            <a:off x="5615256" y="3042925"/>
            <a:ext cx="597300" cy="5934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3000"/>
              <a:buNone/>
              <a:defRPr sz="2400" b="0" i="1">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a:endParaRPr/>
          </a:p>
        </p:txBody>
      </p:sp>
      <p:sp>
        <p:nvSpPr>
          <p:cNvPr id="1563" name="Google Shape;1563;p56"/>
          <p:cNvSpPr txBox="1">
            <a:spLocks noGrp="1"/>
          </p:cNvSpPr>
          <p:nvPr>
            <p:ph type="subTitle" idx="7"/>
          </p:nvPr>
        </p:nvSpPr>
        <p:spPr>
          <a:xfrm>
            <a:off x="4746931" y="4032510"/>
            <a:ext cx="2336400" cy="576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564" name="Google Shape;1564;p56"/>
          <p:cNvSpPr txBox="1">
            <a:spLocks noGrp="1"/>
          </p:cNvSpPr>
          <p:nvPr>
            <p:ph type="subTitle" idx="8"/>
          </p:nvPr>
        </p:nvSpPr>
        <p:spPr>
          <a:xfrm>
            <a:off x="716319" y="2018088"/>
            <a:ext cx="2336400" cy="484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65" name="Google Shape;1565;p56"/>
          <p:cNvSpPr txBox="1">
            <a:spLocks noGrp="1"/>
          </p:cNvSpPr>
          <p:nvPr>
            <p:ph type="subTitle" idx="9"/>
          </p:nvPr>
        </p:nvSpPr>
        <p:spPr>
          <a:xfrm>
            <a:off x="3403788" y="2018088"/>
            <a:ext cx="2336400" cy="48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66" name="Google Shape;1566;p56"/>
          <p:cNvSpPr txBox="1">
            <a:spLocks noGrp="1"/>
          </p:cNvSpPr>
          <p:nvPr>
            <p:ph type="subTitle" idx="13"/>
          </p:nvPr>
        </p:nvSpPr>
        <p:spPr>
          <a:xfrm>
            <a:off x="2063119" y="3636325"/>
            <a:ext cx="2336400" cy="48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67" name="Google Shape;1567;p56"/>
          <p:cNvSpPr txBox="1">
            <a:spLocks noGrp="1"/>
          </p:cNvSpPr>
          <p:nvPr>
            <p:ph type="subTitle" idx="14"/>
          </p:nvPr>
        </p:nvSpPr>
        <p:spPr>
          <a:xfrm>
            <a:off x="4745706" y="3636325"/>
            <a:ext cx="2336400" cy="48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68" name="Google Shape;1568;p56"/>
          <p:cNvSpPr txBox="1">
            <a:spLocks noGrp="1"/>
          </p:cNvSpPr>
          <p:nvPr>
            <p:ph type="title" idx="15"/>
          </p:nvPr>
        </p:nvSpPr>
        <p:spPr>
          <a:xfrm>
            <a:off x="6962331" y="1422613"/>
            <a:ext cx="594300" cy="5943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3000"/>
              <a:buNone/>
              <a:defRPr sz="2400" b="0" i="1">
                <a:latin typeface="Poppins Medium"/>
                <a:ea typeface="Poppins Medium"/>
                <a:cs typeface="Poppins Medium"/>
                <a:sym typeface="Poppins Medium"/>
              </a:defRPr>
            </a:lvl1pPr>
            <a:lvl2pPr lvl="1" algn="ctr">
              <a:lnSpc>
                <a:spcPct val="100000"/>
              </a:lnSpc>
              <a:spcBef>
                <a:spcPts val="0"/>
              </a:spcBef>
              <a:spcAft>
                <a:spcPts val="0"/>
              </a:spcAft>
              <a:buClr>
                <a:schemeClr val="lt1"/>
              </a:buClr>
              <a:buSzPts val="3000"/>
              <a:buNone/>
              <a:defRPr sz="3000">
                <a:solidFill>
                  <a:schemeClr val="lt1"/>
                </a:solidFill>
              </a:defRPr>
            </a:lvl2pPr>
            <a:lvl3pPr lvl="2" algn="ctr">
              <a:lnSpc>
                <a:spcPct val="100000"/>
              </a:lnSpc>
              <a:spcBef>
                <a:spcPts val="0"/>
              </a:spcBef>
              <a:spcAft>
                <a:spcPts val="0"/>
              </a:spcAft>
              <a:buClr>
                <a:schemeClr val="lt1"/>
              </a:buClr>
              <a:buSzPts val="3000"/>
              <a:buNone/>
              <a:defRPr sz="3000">
                <a:solidFill>
                  <a:schemeClr val="lt1"/>
                </a:solidFill>
              </a:defRPr>
            </a:lvl3pPr>
            <a:lvl4pPr lvl="3" algn="ctr">
              <a:lnSpc>
                <a:spcPct val="100000"/>
              </a:lnSpc>
              <a:spcBef>
                <a:spcPts val="0"/>
              </a:spcBef>
              <a:spcAft>
                <a:spcPts val="0"/>
              </a:spcAft>
              <a:buClr>
                <a:schemeClr val="lt1"/>
              </a:buClr>
              <a:buSzPts val="3000"/>
              <a:buNone/>
              <a:defRPr sz="3000">
                <a:solidFill>
                  <a:schemeClr val="lt1"/>
                </a:solidFill>
              </a:defRPr>
            </a:lvl4pPr>
            <a:lvl5pPr lvl="4" algn="ctr">
              <a:lnSpc>
                <a:spcPct val="100000"/>
              </a:lnSpc>
              <a:spcBef>
                <a:spcPts val="0"/>
              </a:spcBef>
              <a:spcAft>
                <a:spcPts val="0"/>
              </a:spcAft>
              <a:buClr>
                <a:schemeClr val="lt1"/>
              </a:buClr>
              <a:buSzPts val="3000"/>
              <a:buNone/>
              <a:defRPr sz="3000">
                <a:solidFill>
                  <a:schemeClr val="lt1"/>
                </a:solidFill>
              </a:defRPr>
            </a:lvl5pPr>
            <a:lvl6pPr lvl="5" algn="ctr">
              <a:lnSpc>
                <a:spcPct val="100000"/>
              </a:lnSpc>
              <a:spcBef>
                <a:spcPts val="0"/>
              </a:spcBef>
              <a:spcAft>
                <a:spcPts val="0"/>
              </a:spcAft>
              <a:buClr>
                <a:schemeClr val="lt1"/>
              </a:buClr>
              <a:buSzPts val="3000"/>
              <a:buNone/>
              <a:defRPr sz="3000">
                <a:solidFill>
                  <a:schemeClr val="lt1"/>
                </a:solidFill>
              </a:defRPr>
            </a:lvl6pPr>
            <a:lvl7pPr lvl="6" algn="ctr">
              <a:lnSpc>
                <a:spcPct val="100000"/>
              </a:lnSpc>
              <a:spcBef>
                <a:spcPts val="0"/>
              </a:spcBef>
              <a:spcAft>
                <a:spcPts val="0"/>
              </a:spcAft>
              <a:buClr>
                <a:schemeClr val="lt1"/>
              </a:buClr>
              <a:buSzPts val="3000"/>
              <a:buNone/>
              <a:defRPr sz="3000">
                <a:solidFill>
                  <a:schemeClr val="lt1"/>
                </a:solidFill>
              </a:defRPr>
            </a:lvl7pPr>
            <a:lvl8pPr lvl="7" algn="ctr">
              <a:lnSpc>
                <a:spcPct val="100000"/>
              </a:lnSpc>
              <a:spcBef>
                <a:spcPts val="0"/>
              </a:spcBef>
              <a:spcAft>
                <a:spcPts val="0"/>
              </a:spcAft>
              <a:buClr>
                <a:schemeClr val="lt1"/>
              </a:buClr>
              <a:buSzPts val="3000"/>
              <a:buNone/>
              <a:defRPr sz="3000">
                <a:solidFill>
                  <a:schemeClr val="lt1"/>
                </a:solidFill>
              </a:defRPr>
            </a:lvl8pPr>
            <a:lvl9pPr lvl="8" algn="ctr">
              <a:lnSpc>
                <a:spcPct val="100000"/>
              </a:lnSpc>
              <a:spcBef>
                <a:spcPts val="0"/>
              </a:spcBef>
              <a:spcAft>
                <a:spcPts val="0"/>
              </a:spcAft>
              <a:buClr>
                <a:schemeClr val="lt1"/>
              </a:buClr>
              <a:buSzPts val="3000"/>
              <a:buNone/>
              <a:defRPr sz="3000">
                <a:solidFill>
                  <a:schemeClr val="lt1"/>
                </a:solidFill>
              </a:defRPr>
            </a:lvl9pPr>
          </a:lstStyle>
          <a:p>
            <a:endParaRPr/>
          </a:p>
        </p:txBody>
      </p:sp>
      <p:sp>
        <p:nvSpPr>
          <p:cNvPr id="1569" name="Google Shape;1569;p56"/>
          <p:cNvSpPr txBox="1">
            <a:spLocks noGrp="1"/>
          </p:cNvSpPr>
          <p:nvPr>
            <p:ph type="subTitle" idx="16"/>
          </p:nvPr>
        </p:nvSpPr>
        <p:spPr>
          <a:xfrm>
            <a:off x="6092506" y="2417573"/>
            <a:ext cx="2336400" cy="576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1570" name="Google Shape;1570;p56"/>
          <p:cNvSpPr txBox="1">
            <a:spLocks noGrp="1"/>
          </p:cNvSpPr>
          <p:nvPr>
            <p:ph type="subTitle" idx="17"/>
          </p:nvPr>
        </p:nvSpPr>
        <p:spPr>
          <a:xfrm>
            <a:off x="6091281" y="2018088"/>
            <a:ext cx="2336400" cy="4845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grpSp>
        <p:nvGrpSpPr>
          <p:cNvPr id="1571" name="Google Shape;1571;p56"/>
          <p:cNvGrpSpPr/>
          <p:nvPr/>
        </p:nvGrpSpPr>
        <p:grpSpPr>
          <a:xfrm>
            <a:off x="-612444" y="1417518"/>
            <a:ext cx="1332433" cy="1332298"/>
            <a:chOff x="1724650" y="2856150"/>
            <a:chExt cx="1973975" cy="1973775"/>
          </a:xfrm>
        </p:grpSpPr>
        <p:sp>
          <p:nvSpPr>
            <p:cNvPr id="1572" name="Google Shape;1572;p5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5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5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5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5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5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5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5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5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5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5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5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5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5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5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5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5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5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5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5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5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5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5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5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5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5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5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5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5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5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5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5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5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5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5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5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5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5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5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5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5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5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5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5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5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5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5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5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5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5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5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5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5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5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5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5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5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5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5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5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5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5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5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5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5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5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5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5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5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5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5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5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5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5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5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5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5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5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5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5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5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5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5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5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5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5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5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5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5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5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5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5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5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5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5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5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5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5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5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5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5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5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5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5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5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5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5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5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5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5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5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5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5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5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5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5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5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5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5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5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5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5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5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5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5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5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5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5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5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5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5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5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5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5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5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5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5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5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5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5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5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5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5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5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5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5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5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5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5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5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5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5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5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5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5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5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5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5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5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5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5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5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5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5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5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5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5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5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5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5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5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5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5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5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5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5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5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5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5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5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5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5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5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5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5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5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5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5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5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5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5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5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5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5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5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5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5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5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5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5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5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5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5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5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5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5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5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5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5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5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5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5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5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5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5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5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5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5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5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5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5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5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5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5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5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5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5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5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5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5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5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5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5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5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5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5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5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5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5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5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5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5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5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5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5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5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5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5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5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5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5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5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5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5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5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5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5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5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5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5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5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5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5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5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5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5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5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5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5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5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5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5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5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5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5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5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5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5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5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5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5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5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5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5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5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5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5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5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5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5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5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5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5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5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5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5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5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5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5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5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5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5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5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5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5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5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5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5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5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5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5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5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5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5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5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5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5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5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5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5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5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5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5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5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5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5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5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5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5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5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5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5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5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5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5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5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5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5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5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5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5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5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5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5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5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5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5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5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5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5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5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5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5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5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5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5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5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5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5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5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5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5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5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5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5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5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5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5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5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5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5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5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5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5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5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5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5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9" name="Google Shape;1949;p56"/>
          <p:cNvGrpSpPr/>
          <p:nvPr/>
        </p:nvGrpSpPr>
        <p:grpSpPr>
          <a:xfrm>
            <a:off x="8428906" y="3276206"/>
            <a:ext cx="1332433" cy="1332298"/>
            <a:chOff x="1724650" y="2856150"/>
            <a:chExt cx="1973975" cy="1973775"/>
          </a:xfrm>
        </p:grpSpPr>
        <p:sp>
          <p:nvSpPr>
            <p:cNvPr id="1950" name="Google Shape;1950;p5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5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5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5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5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5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5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5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5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5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5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5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5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5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5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5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5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5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5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5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5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5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5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5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5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5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5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5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5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5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5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5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5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5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5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5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5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5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5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5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5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5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5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5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5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5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5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5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5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5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5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5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5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5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5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5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5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5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5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5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5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5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5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5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5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5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5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5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5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5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5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5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5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5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5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5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5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5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5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5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5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5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5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5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5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5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5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5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5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5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5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5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5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5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5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5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5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5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5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5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5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5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5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5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5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5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5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5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5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5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5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5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5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5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5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5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5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5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5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5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5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5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5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5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5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5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5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5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5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5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5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5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5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5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5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5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5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5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5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5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5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5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5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5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5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5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5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5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5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5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5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5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5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5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5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5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5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5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5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5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5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5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5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5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5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5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5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5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5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5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5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5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5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5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5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5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5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5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5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5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5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5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5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5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5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5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5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5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5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5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5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5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5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5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5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5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5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5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5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5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5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5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5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5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5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5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5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5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5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5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5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5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5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5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5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5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5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5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5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5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5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5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5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5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5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5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5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5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5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5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5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5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5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5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5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5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5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5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5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5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5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5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5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5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5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5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5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5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5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5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5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5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5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5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5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5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5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5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5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5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5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5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5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5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5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5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5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5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5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5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5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5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5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5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5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5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5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5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5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5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5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5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5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5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5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5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5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5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5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5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5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5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5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5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5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5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5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5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5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5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5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5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5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5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5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5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5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5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5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5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5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5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5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5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5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5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5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5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5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5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5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5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5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5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5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5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5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5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5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5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5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5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5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5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5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5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5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5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5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5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5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5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5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5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5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5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5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5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5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5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5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5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5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5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5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5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5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5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5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5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5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5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5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5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5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5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5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5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5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5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5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5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5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5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5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5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5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27" name="Google Shape;2327;p56"/>
          <p:cNvSpPr/>
          <p:nvPr/>
        </p:nvSpPr>
        <p:spPr>
          <a:xfrm>
            <a:off x="166100" y="8788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56"/>
          <p:cNvSpPr/>
          <p:nvPr/>
        </p:nvSpPr>
        <p:spPr>
          <a:xfrm>
            <a:off x="289750" y="3267150"/>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56"/>
          <p:cNvSpPr/>
          <p:nvPr/>
        </p:nvSpPr>
        <p:spPr>
          <a:xfrm>
            <a:off x="166100" y="2917363"/>
            <a:ext cx="293837" cy="29383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56"/>
          <p:cNvSpPr/>
          <p:nvPr/>
        </p:nvSpPr>
        <p:spPr>
          <a:xfrm>
            <a:off x="8607175" y="259102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56"/>
          <p:cNvSpPr/>
          <p:nvPr/>
        </p:nvSpPr>
        <p:spPr>
          <a:xfrm>
            <a:off x="8281988" y="4608488"/>
            <a:ext cx="293837" cy="29383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56"/>
          <p:cNvSpPr/>
          <p:nvPr/>
        </p:nvSpPr>
        <p:spPr>
          <a:xfrm>
            <a:off x="8751400" y="2132575"/>
            <a:ext cx="293837" cy="293837"/>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56"/>
          <p:cNvSpPr/>
          <p:nvPr/>
        </p:nvSpPr>
        <p:spPr>
          <a:xfrm>
            <a:off x="204800" y="4314800"/>
            <a:ext cx="293700" cy="2937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56"/>
          <p:cNvSpPr/>
          <p:nvPr/>
        </p:nvSpPr>
        <p:spPr>
          <a:xfrm>
            <a:off x="8645875" y="535000"/>
            <a:ext cx="293700" cy="2937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56"/>
          <p:cNvSpPr txBox="1">
            <a:spLocks noGrp="1"/>
          </p:cNvSpPr>
          <p:nvPr>
            <p:ph type="title" idx="18"/>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336"/>
        <p:cNvGrpSpPr/>
        <p:nvPr/>
      </p:nvGrpSpPr>
      <p:grpSpPr>
        <a:xfrm>
          <a:off x="0" y="0"/>
          <a:ext cx="0" cy="0"/>
          <a:chOff x="0" y="0"/>
          <a:chExt cx="0" cy="0"/>
        </a:xfrm>
      </p:grpSpPr>
      <p:pic>
        <p:nvPicPr>
          <p:cNvPr id="2337" name="Google Shape;2337;p57"/>
          <p:cNvPicPr preferRelativeResize="0"/>
          <p:nvPr/>
        </p:nvPicPr>
        <p:blipFill rotWithShape="1">
          <a:blip r:embed="rId2">
            <a:alphaModFix amt="48000"/>
          </a:blip>
          <a:srcRect l="9689" r="8" b="45752"/>
          <a:stretch/>
        </p:blipFill>
        <p:spPr>
          <a:xfrm>
            <a:off x="0" y="3794850"/>
            <a:ext cx="8546877" cy="1348650"/>
          </a:xfrm>
          <a:prstGeom prst="rect">
            <a:avLst/>
          </a:prstGeom>
          <a:noFill/>
          <a:ln>
            <a:noFill/>
          </a:ln>
        </p:spPr>
      </p:pic>
      <p:sp>
        <p:nvSpPr>
          <p:cNvPr id="2338" name="Google Shape;2338;p57"/>
          <p:cNvSpPr/>
          <p:nvPr/>
        </p:nvSpPr>
        <p:spPr>
          <a:xfrm>
            <a:off x="230500" y="3856701"/>
            <a:ext cx="222734" cy="22273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57"/>
          <p:cNvSpPr/>
          <p:nvPr/>
        </p:nvSpPr>
        <p:spPr>
          <a:xfrm>
            <a:off x="715108" y="3794858"/>
            <a:ext cx="255836" cy="25583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57"/>
          <p:cNvSpPr/>
          <p:nvPr/>
        </p:nvSpPr>
        <p:spPr>
          <a:xfrm>
            <a:off x="361673" y="3232995"/>
            <a:ext cx="353436" cy="3533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57"/>
          <p:cNvSpPr/>
          <p:nvPr/>
        </p:nvSpPr>
        <p:spPr>
          <a:xfrm>
            <a:off x="8115325" y="4249451"/>
            <a:ext cx="222734" cy="222734"/>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57"/>
          <p:cNvSpPr/>
          <p:nvPr/>
        </p:nvSpPr>
        <p:spPr>
          <a:xfrm>
            <a:off x="8036833" y="3411608"/>
            <a:ext cx="255836" cy="25583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57"/>
          <p:cNvSpPr/>
          <p:nvPr/>
        </p:nvSpPr>
        <p:spPr>
          <a:xfrm>
            <a:off x="8507448" y="3791370"/>
            <a:ext cx="353436" cy="353399"/>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344" name="Google Shape;2344;p57"/>
          <p:cNvPicPr preferRelativeResize="0"/>
          <p:nvPr/>
        </p:nvPicPr>
        <p:blipFill rotWithShape="1">
          <a:blip r:embed="rId3">
            <a:alphaModFix amt="58000"/>
          </a:blip>
          <a:srcRect l="3728" r="14309" b="57263"/>
          <a:stretch/>
        </p:blipFill>
        <p:spPr>
          <a:xfrm rot="10800000">
            <a:off x="-6877" y="0"/>
            <a:ext cx="9167652" cy="1064400"/>
          </a:xfrm>
          <a:prstGeom prst="rect">
            <a:avLst/>
          </a:prstGeom>
          <a:noFill/>
          <a:ln>
            <a:noFill/>
          </a:ln>
        </p:spPr>
      </p:pic>
      <p:sp>
        <p:nvSpPr>
          <p:cNvPr id="2345" name="Google Shape;2345;p57"/>
          <p:cNvSpPr txBox="1">
            <a:spLocks noGrp="1"/>
          </p:cNvSpPr>
          <p:nvPr>
            <p:ph type="title"/>
          </p:nvPr>
        </p:nvSpPr>
        <p:spPr>
          <a:xfrm>
            <a:off x="2201850" y="1411225"/>
            <a:ext cx="4740300" cy="8562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45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346" name="Google Shape;2346;p57"/>
          <p:cNvSpPr txBox="1">
            <a:spLocks noGrp="1"/>
          </p:cNvSpPr>
          <p:nvPr>
            <p:ph type="subTitle" idx="1"/>
          </p:nvPr>
        </p:nvSpPr>
        <p:spPr>
          <a:xfrm>
            <a:off x="2201850" y="2371075"/>
            <a:ext cx="4740300" cy="13590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5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347"/>
        <p:cNvGrpSpPr/>
        <p:nvPr/>
      </p:nvGrpSpPr>
      <p:grpSpPr>
        <a:xfrm>
          <a:off x="0" y="0"/>
          <a:ext cx="0" cy="0"/>
          <a:chOff x="0" y="0"/>
          <a:chExt cx="0" cy="0"/>
        </a:xfrm>
      </p:grpSpPr>
      <p:pic>
        <p:nvPicPr>
          <p:cNvPr id="2348" name="Google Shape;2348;p58"/>
          <p:cNvPicPr preferRelativeResize="0"/>
          <p:nvPr/>
        </p:nvPicPr>
        <p:blipFill rotWithShape="1">
          <a:blip r:embed="rId2">
            <a:alphaModFix/>
          </a:blip>
          <a:srcRect l="10165" r="40647" b="38400"/>
          <a:stretch/>
        </p:blipFill>
        <p:spPr>
          <a:xfrm rot="5400000">
            <a:off x="-1859138" y="1859138"/>
            <a:ext cx="5136451" cy="1432275"/>
          </a:xfrm>
          <a:prstGeom prst="rect">
            <a:avLst/>
          </a:prstGeom>
          <a:noFill/>
          <a:ln>
            <a:noFill/>
          </a:ln>
        </p:spPr>
      </p:pic>
      <p:pic>
        <p:nvPicPr>
          <p:cNvPr id="2349" name="Google Shape;2349;p58"/>
          <p:cNvPicPr preferRelativeResize="0"/>
          <p:nvPr/>
        </p:nvPicPr>
        <p:blipFill rotWithShape="1">
          <a:blip r:embed="rId2">
            <a:alphaModFix/>
          </a:blip>
          <a:srcRect l="10165" r="40647" b="38400"/>
          <a:stretch/>
        </p:blipFill>
        <p:spPr>
          <a:xfrm rot="-5400000">
            <a:off x="5866737" y="1852088"/>
            <a:ext cx="5136451" cy="1432275"/>
          </a:xfrm>
          <a:prstGeom prst="rect">
            <a:avLst/>
          </a:prstGeom>
          <a:noFill/>
          <a:ln>
            <a:noFill/>
          </a:ln>
        </p:spPr>
      </p:pic>
      <p:sp>
        <p:nvSpPr>
          <p:cNvPr id="2350" name="Google Shape;2350;p58"/>
          <p:cNvSpPr/>
          <p:nvPr/>
        </p:nvSpPr>
        <p:spPr>
          <a:xfrm>
            <a:off x="1348501" y="3884023"/>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58"/>
          <p:cNvSpPr/>
          <p:nvPr/>
        </p:nvSpPr>
        <p:spPr>
          <a:xfrm>
            <a:off x="1567220" y="4424700"/>
            <a:ext cx="367612" cy="36761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58"/>
          <p:cNvSpPr/>
          <p:nvPr/>
        </p:nvSpPr>
        <p:spPr>
          <a:xfrm>
            <a:off x="7353363" y="864144"/>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58"/>
          <p:cNvSpPr/>
          <p:nvPr/>
        </p:nvSpPr>
        <p:spPr>
          <a:xfrm>
            <a:off x="6809320" y="294750"/>
            <a:ext cx="367612" cy="36761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58"/>
          <p:cNvSpPr txBox="1">
            <a:spLocks noGrp="1"/>
          </p:cNvSpPr>
          <p:nvPr>
            <p:ph type="title"/>
          </p:nvPr>
        </p:nvSpPr>
        <p:spPr>
          <a:xfrm>
            <a:off x="2391900" y="2638734"/>
            <a:ext cx="4360200" cy="7014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355" name="Google Shape;2355;p58"/>
          <p:cNvSpPr txBox="1">
            <a:spLocks noGrp="1"/>
          </p:cNvSpPr>
          <p:nvPr>
            <p:ph type="title" idx="2"/>
          </p:nvPr>
        </p:nvSpPr>
        <p:spPr>
          <a:xfrm>
            <a:off x="4021650" y="1076563"/>
            <a:ext cx="1100700" cy="9519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6000"/>
              <a:buNone/>
              <a:defRPr sz="6000" b="0" i="1"/>
            </a:lvl1pPr>
            <a:lvl2pPr lvl="1" algn="ctr">
              <a:lnSpc>
                <a:spcPct val="100000"/>
              </a:lnSpc>
              <a:spcBef>
                <a:spcPts val="0"/>
              </a:spcBef>
              <a:spcAft>
                <a:spcPts val="0"/>
              </a:spcAft>
              <a:buSzPts val="6000"/>
              <a:buNone/>
              <a:defRPr sz="6000"/>
            </a:lvl2pPr>
            <a:lvl3pPr lvl="2" algn="ctr">
              <a:lnSpc>
                <a:spcPct val="100000"/>
              </a:lnSpc>
              <a:spcBef>
                <a:spcPts val="0"/>
              </a:spcBef>
              <a:spcAft>
                <a:spcPts val="0"/>
              </a:spcAft>
              <a:buSzPts val="6000"/>
              <a:buNone/>
              <a:defRPr sz="6000"/>
            </a:lvl3pPr>
            <a:lvl4pPr lvl="3" algn="ctr">
              <a:lnSpc>
                <a:spcPct val="100000"/>
              </a:lnSpc>
              <a:spcBef>
                <a:spcPts val="0"/>
              </a:spcBef>
              <a:spcAft>
                <a:spcPts val="0"/>
              </a:spcAft>
              <a:buSzPts val="6000"/>
              <a:buNone/>
              <a:defRPr sz="6000"/>
            </a:lvl4pPr>
            <a:lvl5pPr lvl="4" algn="ctr">
              <a:lnSpc>
                <a:spcPct val="100000"/>
              </a:lnSpc>
              <a:spcBef>
                <a:spcPts val="0"/>
              </a:spcBef>
              <a:spcAft>
                <a:spcPts val="0"/>
              </a:spcAft>
              <a:buSzPts val="6000"/>
              <a:buNone/>
              <a:defRPr sz="6000"/>
            </a:lvl5pPr>
            <a:lvl6pPr lvl="5" algn="ctr">
              <a:lnSpc>
                <a:spcPct val="100000"/>
              </a:lnSpc>
              <a:spcBef>
                <a:spcPts val="0"/>
              </a:spcBef>
              <a:spcAft>
                <a:spcPts val="0"/>
              </a:spcAft>
              <a:buSzPts val="6000"/>
              <a:buNone/>
              <a:defRPr sz="6000"/>
            </a:lvl6pPr>
            <a:lvl7pPr lvl="6" algn="ctr">
              <a:lnSpc>
                <a:spcPct val="100000"/>
              </a:lnSpc>
              <a:spcBef>
                <a:spcPts val="0"/>
              </a:spcBef>
              <a:spcAft>
                <a:spcPts val="0"/>
              </a:spcAft>
              <a:buSzPts val="6000"/>
              <a:buNone/>
              <a:defRPr sz="6000"/>
            </a:lvl7pPr>
            <a:lvl8pPr lvl="7" algn="ctr">
              <a:lnSpc>
                <a:spcPct val="100000"/>
              </a:lnSpc>
              <a:spcBef>
                <a:spcPts val="0"/>
              </a:spcBef>
              <a:spcAft>
                <a:spcPts val="0"/>
              </a:spcAft>
              <a:buSzPts val="6000"/>
              <a:buNone/>
              <a:defRPr sz="6000"/>
            </a:lvl8pPr>
            <a:lvl9pPr lvl="8" algn="ctr">
              <a:lnSpc>
                <a:spcPct val="100000"/>
              </a:lnSpc>
              <a:spcBef>
                <a:spcPts val="0"/>
              </a:spcBef>
              <a:spcAft>
                <a:spcPts val="0"/>
              </a:spcAft>
              <a:buSzPts val="6000"/>
              <a:buNone/>
              <a:defRPr sz="6000"/>
            </a:lvl9pPr>
          </a:lstStyle>
          <a:p>
            <a:endParaRPr/>
          </a:p>
        </p:txBody>
      </p:sp>
      <p:sp>
        <p:nvSpPr>
          <p:cNvPr id="2356" name="Google Shape;2356;p58"/>
          <p:cNvSpPr txBox="1">
            <a:spLocks noGrp="1"/>
          </p:cNvSpPr>
          <p:nvPr>
            <p:ph type="subTitle" idx="1"/>
          </p:nvPr>
        </p:nvSpPr>
        <p:spPr>
          <a:xfrm>
            <a:off x="2391900" y="3430713"/>
            <a:ext cx="4360200" cy="4221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2357"/>
        <p:cNvGrpSpPr/>
        <p:nvPr/>
      </p:nvGrpSpPr>
      <p:grpSpPr>
        <a:xfrm>
          <a:off x="0" y="0"/>
          <a:ext cx="0" cy="0"/>
          <a:chOff x="0" y="0"/>
          <a:chExt cx="0" cy="0"/>
        </a:xfrm>
      </p:grpSpPr>
      <p:sp>
        <p:nvSpPr>
          <p:cNvPr id="2358" name="Google Shape;2358;p59"/>
          <p:cNvSpPr txBox="1">
            <a:spLocks noGrp="1"/>
          </p:cNvSpPr>
          <p:nvPr>
            <p:ph type="subTitle" idx="1"/>
          </p:nvPr>
        </p:nvSpPr>
        <p:spPr>
          <a:xfrm>
            <a:off x="808200" y="2479150"/>
            <a:ext cx="2160000" cy="48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59" name="Google Shape;2359;p59"/>
          <p:cNvSpPr txBox="1">
            <a:spLocks noGrp="1"/>
          </p:cNvSpPr>
          <p:nvPr>
            <p:ph type="subTitle" idx="2"/>
          </p:nvPr>
        </p:nvSpPr>
        <p:spPr>
          <a:xfrm>
            <a:off x="808200" y="2850350"/>
            <a:ext cx="2160000" cy="1234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2360" name="Google Shape;2360;p59"/>
          <p:cNvSpPr txBox="1">
            <a:spLocks noGrp="1"/>
          </p:cNvSpPr>
          <p:nvPr>
            <p:ph type="subTitle" idx="3"/>
          </p:nvPr>
        </p:nvSpPr>
        <p:spPr>
          <a:xfrm>
            <a:off x="3492000" y="2850350"/>
            <a:ext cx="2160000" cy="1234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2361" name="Google Shape;2361;p59"/>
          <p:cNvSpPr txBox="1">
            <a:spLocks noGrp="1"/>
          </p:cNvSpPr>
          <p:nvPr>
            <p:ph type="subTitle" idx="4"/>
          </p:nvPr>
        </p:nvSpPr>
        <p:spPr>
          <a:xfrm>
            <a:off x="6175800" y="2850350"/>
            <a:ext cx="2160000" cy="12348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2362" name="Google Shape;2362;p59"/>
          <p:cNvSpPr txBox="1">
            <a:spLocks noGrp="1"/>
          </p:cNvSpPr>
          <p:nvPr>
            <p:ph type="subTitle" idx="5"/>
          </p:nvPr>
        </p:nvSpPr>
        <p:spPr>
          <a:xfrm>
            <a:off x="3492000" y="2479150"/>
            <a:ext cx="2160000" cy="48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63" name="Google Shape;2363;p59"/>
          <p:cNvSpPr txBox="1">
            <a:spLocks noGrp="1"/>
          </p:cNvSpPr>
          <p:nvPr>
            <p:ph type="subTitle" idx="6"/>
          </p:nvPr>
        </p:nvSpPr>
        <p:spPr>
          <a:xfrm>
            <a:off x="6175800" y="2479150"/>
            <a:ext cx="2160000" cy="4896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Clr>
                <a:schemeClr val="dk1"/>
              </a:buClr>
              <a:buSzPts val="2400"/>
              <a:buFont typeface="Bebas Neue"/>
              <a:buNone/>
              <a:defRPr sz="1800">
                <a:solidFill>
                  <a:srgbClr val="11737B"/>
                </a:solidFill>
                <a:latin typeface="Poppins Medium"/>
                <a:ea typeface="Poppins Medium"/>
                <a:cs typeface="Poppins Medium"/>
                <a:sym typeface="Poppins Medium"/>
              </a:defRPr>
            </a:lvl1pPr>
            <a:lvl2pPr lvl="1"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364" name="Google Shape;2364;p59"/>
          <p:cNvSpPr/>
          <p:nvPr/>
        </p:nvSpPr>
        <p:spPr>
          <a:xfrm>
            <a:off x="217638" y="418563"/>
            <a:ext cx="232865" cy="2328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59"/>
          <p:cNvSpPr/>
          <p:nvPr/>
        </p:nvSpPr>
        <p:spPr>
          <a:xfrm>
            <a:off x="217650" y="2737250"/>
            <a:ext cx="273055" cy="27305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59"/>
          <p:cNvSpPr/>
          <p:nvPr/>
        </p:nvSpPr>
        <p:spPr>
          <a:xfrm>
            <a:off x="411350" y="791350"/>
            <a:ext cx="273055" cy="27305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367" name="Google Shape;2367;p59"/>
          <p:cNvGrpSpPr/>
          <p:nvPr/>
        </p:nvGrpSpPr>
        <p:grpSpPr>
          <a:xfrm>
            <a:off x="-819117" y="1131357"/>
            <a:ext cx="1539108" cy="1538952"/>
            <a:chOff x="1724650" y="2856150"/>
            <a:chExt cx="1973975" cy="1973775"/>
          </a:xfrm>
        </p:grpSpPr>
        <p:sp>
          <p:nvSpPr>
            <p:cNvPr id="2368" name="Google Shape;2368;p5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5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5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5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5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5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5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5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5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5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5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5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5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5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5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5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5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5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5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5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5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5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5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5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5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5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5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5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5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5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5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5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5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5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5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5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5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5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5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5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5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5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5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5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5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5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5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5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5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5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5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5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5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5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5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5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5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5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5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5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5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5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5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5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5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5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5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5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5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5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5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5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5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5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5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5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5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5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5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5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5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5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5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5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5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5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5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5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5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5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5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5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5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5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5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5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5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5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5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5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5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5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5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5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5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5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5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5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5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5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5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5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5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5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5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5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5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5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5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5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5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5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5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5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5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5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5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5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5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5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5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5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5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5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5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5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5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5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5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5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5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5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5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5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5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5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5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5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5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5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5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5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5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5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5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5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5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5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5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5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5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5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5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5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5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5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5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5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5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5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5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5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5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5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5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5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5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5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5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5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5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5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5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5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5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5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5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5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5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5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5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5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5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5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5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5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5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5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5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5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5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5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5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5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5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5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5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5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5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5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5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5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5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5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5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5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5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5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5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5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5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5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5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5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5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5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5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5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5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5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5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5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5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5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5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5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5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5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5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5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5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5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5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5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5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5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5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5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5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5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5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5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5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5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5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5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5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5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5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5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5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5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5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5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5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5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5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5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5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5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5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5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5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5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5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5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5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5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5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5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5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5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5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5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5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5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5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5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5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5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5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5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5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5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5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5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5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5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5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5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5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5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5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5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5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5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5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5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5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5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5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5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5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5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5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5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5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5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5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5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5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5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5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5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5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5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5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5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5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5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5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5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5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5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5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5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5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5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5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5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5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5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5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5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5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5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5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5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5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5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5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5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5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5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5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5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5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5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5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5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5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5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5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5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5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5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5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5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5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5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5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5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5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5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5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5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5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45" name="Google Shape;2745;p59"/>
          <p:cNvSpPr/>
          <p:nvPr/>
        </p:nvSpPr>
        <p:spPr>
          <a:xfrm rot="10800000">
            <a:off x="8817065" y="4492065"/>
            <a:ext cx="232865" cy="23286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59"/>
          <p:cNvSpPr/>
          <p:nvPr/>
        </p:nvSpPr>
        <p:spPr>
          <a:xfrm rot="10800000">
            <a:off x="8544013" y="4179638"/>
            <a:ext cx="273055" cy="27305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747" name="Google Shape;2747;p59"/>
          <p:cNvGrpSpPr/>
          <p:nvPr/>
        </p:nvGrpSpPr>
        <p:grpSpPr>
          <a:xfrm>
            <a:off x="8424008" y="2239032"/>
            <a:ext cx="1539108" cy="1538952"/>
            <a:chOff x="1724650" y="2856150"/>
            <a:chExt cx="1973975" cy="1973775"/>
          </a:xfrm>
        </p:grpSpPr>
        <p:sp>
          <p:nvSpPr>
            <p:cNvPr id="2748" name="Google Shape;2748;p5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5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5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5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5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5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5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5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5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5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5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5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5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5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5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5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5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5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5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5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5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5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5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5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5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5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5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5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5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5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5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5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5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5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5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5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5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5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5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5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5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5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5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5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5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5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5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5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5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5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5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5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5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5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5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5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5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5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5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5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5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5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5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5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5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5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5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5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5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5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5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5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5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5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5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5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5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5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5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5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5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5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5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5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5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5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5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5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5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5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5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5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5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5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5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5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5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5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5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5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5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5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5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5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5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5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5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5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5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5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5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5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5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5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5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5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5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5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5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5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5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5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5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5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5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5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5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5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5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5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5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5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5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5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5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5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5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5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5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5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5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5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5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5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5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5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5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5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5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5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5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5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5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5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5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5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5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5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5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5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5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5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5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5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5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5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5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5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5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5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5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5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5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5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5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5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5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5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5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5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5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5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5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5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5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5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5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5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5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5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5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5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5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5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5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5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5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5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5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5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5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5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5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5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5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5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5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5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5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5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5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5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5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5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5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5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5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5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5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5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5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5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5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5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5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5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5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5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5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5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5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5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5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5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5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5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5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5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5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5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5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5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5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5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5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5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5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5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5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5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5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5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5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5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5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5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5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5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5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5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5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5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5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5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5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5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5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5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5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5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5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5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5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5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5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5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5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5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5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5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5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5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5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5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5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5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5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5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5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5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5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5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5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5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5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5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5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5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5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5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5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5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5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5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5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5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5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5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5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5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5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5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5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5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5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5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5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5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5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5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5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5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5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5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5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5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5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5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5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5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5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5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5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5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5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5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5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5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5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5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5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5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5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5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5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5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5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5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5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5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5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5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5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5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5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5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5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5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5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5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5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5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5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5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5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5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5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5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5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5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5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5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5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5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5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5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5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125" name="Google Shape;3125;p59"/>
          <p:cNvSpPr/>
          <p:nvPr/>
        </p:nvSpPr>
        <p:spPr>
          <a:xfrm>
            <a:off x="8516550" y="1564300"/>
            <a:ext cx="273055" cy="273055"/>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59"/>
          <p:cNvSpPr/>
          <p:nvPr/>
        </p:nvSpPr>
        <p:spPr>
          <a:xfrm>
            <a:off x="8581952" y="3335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59"/>
          <p:cNvSpPr/>
          <p:nvPr/>
        </p:nvSpPr>
        <p:spPr>
          <a:xfrm>
            <a:off x="312202" y="44070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59"/>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129"/>
        <p:cNvGrpSpPr/>
        <p:nvPr/>
      </p:nvGrpSpPr>
      <p:grpSpPr>
        <a:xfrm>
          <a:off x="0" y="0"/>
          <a:ext cx="0" cy="0"/>
          <a:chOff x="0" y="0"/>
          <a:chExt cx="0" cy="0"/>
        </a:xfrm>
      </p:grpSpPr>
      <p:pic>
        <p:nvPicPr>
          <p:cNvPr id="3130" name="Google Shape;3130;p60"/>
          <p:cNvPicPr preferRelativeResize="0"/>
          <p:nvPr/>
        </p:nvPicPr>
        <p:blipFill rotWithShape="1">
          <a:blip r:embed="rId2">
            <a:alphaModFix/>
          </a:blip>
          <a:srcRect l="4968" r="4843" b="52340"/>
          <a:stretch/>
        </p:blipFill>
        <p:spPr>
          <a:xfrm rot="5400000">
            <a:off x="-2217900" y="2217900"/>
            <a:ext cx="5150899" cy="715100"/>
          </a:xfrm>
          <a:prstGeom prst="rect">
            <a:avLst/>
          </a:prstGeom>
          <a:noFill/>
          <a:ln>
            <a:noFill/>
          </a:ln>
        </p:spPr>
      </p:pic>
      <p:pic>
        <p:nvPicPr>
          <p:cNvPr id="3131" name="Google Shape;3131;p60"/>
          <p:cNvPicPr preferRelativeResize="0"/>
          <p:nvPr/>
        </p:nvPicPr>
        <p:blipFill rotWithShape="1">
          <a:blip r:embed="rId2">
            <a:alphaModFix/>
          </a:blip>
          <a:srcRect l="4968" r="4843" b="52340"/>
          <a:stretch/>
        </p:blipFill>
        <p:spPr>
          <a:xfrm rot="-5400000">
            <a:off x="6219600" y="2214200"/>
            <a:ext cx="5150899" cy="715100"/>
          </a:xfrm>
          <a:prstGeom prst="rect">
            <a:avLst/>
          </a:prstGeom>
          <a:noFill/>
          <a:ln>
            <a:noFill/>
          </a:ln>
        </p:spPr>
      </p:pic>
      <p:sp>
        <p:nvSpPr>
          <p:cNvPr id="3132" name="Google Shape;3132;p60"/>
          <p:cNvSpPr/>
          <p:nvPr/>
        </p:nvSpPr>
        <p:spPr>
          <a:xfrm>
            <a:off x="8284750" y="4464350"/>
            <a:ext cx="288308" cy="28830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60"/>
          <p:cNvSpPr/>
          <p:nvPr/>
        </p:nvSpPr>
        <p:spPr>
          <a:xfrm>
            <a:off x="369625" y="708474"/>
            <a:ext cx="239063" cy="2390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60"/>
          <p:cNvSpPr/>
          <p:nvPr/>
        </p:nvSpPr>
        <p:spPr>
          <a:xfrm>
            <a:off x="205802" y="3659575"/>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60"/>
          <p:cNvSpPr/>
          <p:nvPr/>
        </p:nvSpPr>
        <p:spPr>
          <a:xfrm>
            <a:off x="8593602" y="122980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60"/>
          <p:cNvSpPr/>
          <p:nvPr/>
        </p:nvSpPr>
        <p:spPr>
          <a:xfrm>
            <a:off x="8529625" y="4062474"/>
            <a:ext cx="239063" cy="2390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60"/>
          <p:cNvSpPr/>
          <p:nvPr/>
        </p:nvSpPr>
        <p:spPr>
          <a:xfrm>
            <a:off x="431700" y="4301525"/>
            <a:ext cx="288308" cy="28830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60"/>
          <p:cNvSpPr/>
          <p:nvPr/>
        </p:nvSpPr>
        <p:spPr>
          <a:xfrm>
            <a:off x="8529625" y="1811075"/>
            <a:ext cx="239063" cy="239063"/>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60"/>
          <p:cNvSpPr txBox="1">
            <a:spLocks noGrp="1"/>
          </p:cNvSpPr>
          <p:nvPr>
            <p:ph type="subTitle" idx="1"/>
          </p:nvPr>
        </p:nvSpPr>
        <p:spPr>
          <a:xfrm>
            <a:off x="997499" y="1543688"/>
            <a:ext cx="2280600" cy="525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40" name="Google Shape;3140;p60"/>
          <p:cNvSpPr txBox="1">
            <a:spLocks noGrp="1"/>
          </p:cNvSpPr>
          <p:nvPr>
            <p:ph type="subTitle" idx="2"/>
          </p:nvPr>
        </p:nvSpPr>
        <p:spPr>
          <a:xfrm>
            <a:off x="997559" y="1940150"/>
            <a:ext cx="2280600" cy="7134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3141" name="Google Shape;3141;p60"/>
          <p:cNvSpPr txBox="1">
            <a:spLocks noGrp="1"/>
          </p:cNvSpPr>
          <p:nvPr>
            <p:ph type="subTitle" idx="3"/>
          </p:nvPr>
        </p:nvSpPr>
        <p:spPr>
          <a:xfrm>
            <a:off x="5879389" y="1940150"/>
            <a:ext cx="2280600" cy="713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3142" name="Google Shape;3142;p60"/>
          <p:cNvSpPr txBox="1">
            <a:spLocks noGrp="1"/>
          </p:cNvSpPr>
          <p:nvPr>
            <p:ph type="subTitle" idx="4"/>
          </p:nvPr>
        </p:nvSpPr>
        <p:spPr>
          <a:xfrm>
            <a:off x="997559" y="3415088"/>
            <a:ext cx="2280600" cy="7134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3143" name="Google Shape;3143;p60"/>
          <p:cNvSpPr txBox="1">
            <a:spLocks noGrp="1"/>
          </p:cNvSpPr>
          <p:nvPr>
            <p:ph type="subTitle" idx="5"/>
          </p:nvPr>
        </p:nvSpPr>
        <p:spPr>
          <a:xfrm>
            <a:off x="5879401" y="3415088"/>
            <a:ext cx="2280600" cy="713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3144" name="Google Shape;3144;p60"/>
          <p:cNvSpPr txBox="1">
            <a:spLocks noGrp="1"/>
          </p:cNvSpPr>
          <p:nvPr>
            <p:ph type="subTitle" idx="6"/>
          </p:nvPr>
        </p:nvSpPr>
        <p:spPr>
          <a:xfrm>
            <a:off x="997559" y="3028163"/>
            <a:ext cx="2280600" cy="5259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45" name="Google Shape;3145;p60"/>
          <p:cNvSpPr txBox="1">
            <a:spLocks noGrp="1"/>
          </p:cNvSpPr>
          <p:nvPr>
            <p:ph type="subTitle" idx="7"/>
          </p:nvPr>
        </p:nvSpPr>
        <p:spPr>
          <a:xfrm>
            <a:off x="5879387" y="1543688"/>
            <a:ext cx="2280600" cy="525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46" name="Google Shape;3146;p60"/>
          <p:cNvSpPr txBox="1">
            <a:spLocks noGrp="1"/>
          </p:cNvSpPr>
          <p:nvPr>
            <p:ph type="subTitle" idx="8"/>
          </p:nvPr>
        </p:nvSpPr>
        <p:spPr>
          <a:xfrm>
            <a:off x="5879399" y="3028163"/>
            <a:ext cx="2280600" cy="5259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400"/>
              <a:buFont typeface="Bebas Neue"/>
              <a:buNone/>
              <a:defRPr sz="1800">
                <a:solidFill>
                  <a:schemeClr val="dk2"/>
                </a:solidFill>
                <a:latin typeface="Poppins Medium"/>
                <a:ea typeface="Poppins Medium"/>
                <a:cs typeface="Poppins Medium"/>
                <a:sym typeface="Poppins Medium"/>
              </a:defRPr>
            </a:lvl1pPr>
            <a:lvl2pPr lvl="1"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3147" name="Google Shape;3147;p60"/>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t" anchorCtr="0">
            <a:noAutofit/>
          </a:bodyPr>
          <a:lstStyle>
            <a:lvl1pPr lvl="0" algn="ctr">
              <a:lnSpc>
                <a:spcPct val="100000"/>
              </a:lnSpc>
              <a:spcBef>
                <a:spcPts val="0"/>
              </a:spcBef>
              <a:spcAft>
                <a:spcPts val="0"/>
              </a:spcAft>
              <a:buSzPts val="3500"/>
              <a:buNone/>
              <a:defRPr/>
            </a:lvl1pPr>
            <a:lvl2pPr lvl="1" algn="l">
              <a:lnSpc>
                <a:spcPct val="100000"/>
              </a:lnSpc>
              <a:spcBef>
                <a:spcPts val="0"/>
              </a:spcBef>
              <a:spcAft>
                <a:spcPts val="0"/>
              </a:spcAft>
              <a:buSzPts val="3500"/>
              <a:buNone/>
              <a:defRPr/>
            </a:lvl2pPr>
            <a:lvl3pPr lvl="2" algn="l">
              <a:lnSpc>
                <a:spcPct val="100000"/>
              </a:lnSpc>
              <a:spcBef>
                <a:spcPts val="0"/>
              </a:spcBef>
              <a:spcAft>
                <a:spcPts val="0"/>
              </a:spcAft>
              <a:buSzPts val="3500"/>
              <a:buNone/>
              <a:defRPr/>
            </a:lvl3pPr>
            <a:lvl4pPr lvl="3" algn="l">
              <a:lnSpc>
                <a:spcPct val="100000"/>
              </a:lnSpc>
              <a:spcBef>
                <a:spcPts val="0"/>
              </a:spcBef>
              <a:spcAft>
                <a:spcPts val="0"/>
              </a:spcAft>
              <a:buSzPts val="3500"/>
              <a:buNone/>
              <a:defRPr/>
            </a:lvl4pPr>
            <a:lvl5pPr lvl="4" algn="l">
              <a:lnSpc>
                <a:spcPct val="100000"/>
              </a:lnSpc>
              <a:spcBef>
                <a:spcPts val="0"/>
              </a:spcBef>
              <a:spcAft>
                <a:spcPts val="0"/>
              </a:spcAft>
              <a:buSzPts val="3500"/>
              <a:buNone/>
              <a:defRPr/>
            </a:lvl5pPr>
            <a:lvl6pPr lvl="5" algn="l">
              <a:lnSpc>
                <a:spcPct val="100000"/>
              </a:lnSpc>
              <a:spcBef>
                <a:spcPts val="0"/>
              </a:spcBef>
              <a:spcAft>
                <a:spcPts val="0"/>
              </a:spcAft>
              <a:buSzPts val="3500"/>
              <a:buNone/>
              <a:defRPr/>
            </a:lvl6pPr>
            <a:lvl7pPr lvl="6" algn="l">
              <a:lnSpc>
                <a:spcPct val="100000"/>
              </a:lnSpc>
              <a:spcBef>
                <a:spcPts val="0"/>
              </a:spcBef>
              <a:spcAft>
                <a:spcPts val="0"/>
              </a:spcAft>
              <a:buSzPts val="3500"/>
              <a:buNone/>
              <a:defRPr/>
            </a:lvl7pPr>
            <a:lvl8pPr lvl="7" algn="l">
              <a:lnSpc>
                <a:spcPct val="100000"/>
              </a:lnSpc>
              <a:spcBef>
                <a:spcPts val="0"/>
              </a:spcBef>
              <a:spcAft>
                <a:spcPts val="0"/>
              </a:spcAft>
              <a:buSzPts val="3500"/>
              <a:buNone/>
              <a:defRPr/>
            </a:lvl8pPr>
            <a:lvl9pPr lvl="8" algn="l">
              <a:lnSpc>
                <a:spcPct val="100000"/>
              </a:lnSpc>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3148"/>
        <p:cNvGrpSpPr/>
        <p:nvPr/>
      </p:nvGrpSpPr>
      <p:grpSpPr>
        <a:xfrm>
          <a:off x="0" y="0"/>
          <a:ext cx="0" cy="0"/>
          <a:chOff x="0" y="0"/>
          <a:chExt cx="0" cy="0"/>
        </a:xfrm>
      </p:grpSpPr>
      <p:pic>
        <p:nvPicPr>
          <p:cNvPr id="3149" name="Google Shape;3149;p61"/>
          <p:cNvPicPr preferRelativeResize="0"/>
          <p:nvPr/>
        </p:nvPicPr>
        <p:blipFill rotWithShape="1">
          <a:blip r:embed="rId2">
            <a:alphaModFix/>
          </a:blip>
          <a:srcRect l="7176" r="7169" b="49567"/>
          <a:stretch/>
        </p:blipFill>
        <p:spPr>
          <a:xfrm>
            <a:off x="0" y="3944700"/>
            <a:ext cx="9143997" cy="1198800"/>
          </a:xfrm>
          <a:prstGeom prst="rect">
            <a:avLst/>
          </a:prstGeom>
          <a:noFill/>
          <a:ln>
            <a:noFill/>
          </a:ln>
        </p:spPr>
      </p:pic>
      <p:pic>
        <p:nvPicPr>
          <p:cNvPr id="3150" name="Google Shape;3150;p61"/>
          <p:cNvPicPr preferRelativeResize="0"/>
          <p:nvPr/>
        </p:nvPicPr>
        <p:blipFill rotWithShape="1">
          <a:blip r:embed="rId2">
            <a:alphaModFix/>
          </a:blip>
          <a:srcRect l="7176" r="7169" b="49567"/>
          <a:stretch/>
        </p:blipFill>
        <p:spPr>
          <a:xfrm rot="10800000">
            <a:off x="0" y="-32500"/>
            <a:ext cx="9143997" cy="1198800"/>
          </a:xfrm>
          <a:prstGeom prst="rect">
            <a:avLst/>
          </a:prstGeom>
          <a:noFill/>
          <a:ln>
            <a:noFill/>
          </a:ln>
        </p:spPr>
      </p:pic>
      <p:grpSp>
        <p:nvGrpSpPr>
          <p:cNvPr id="3151" name="Google Shape;3151;p61"/>
          <p:cNvGrpSpPr/>
          <p:nvPr/>
        </p:nvGrpSpPr>
        <p:grpSpPr>
          <a:xfrm>
            <a:off x="-1258887" y="1584850"/>
            <a:ext cx="1973975" cy="1973775"/>
            <a:chOff x="1724650" y="2856150"/>
            <a:chExt cx="1973975" cy="1973775"/>
          </a:xfrm>
        </p:grpSpPr>
        <p:sp>
          <p:nvSpPr>
            <p:cNvPr id="3152" name="Google Shape;3152;p61"/>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61"/>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61"/>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61"/>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61"/>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61"/>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61"/>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61"/>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61"/>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61"/>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61"/>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61"/>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61"/>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61"/>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61"/>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61"/>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61"/>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61"/>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61"/>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61"/>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61"/>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61"/>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61"/>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61"/>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61"/>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61"/>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61"/>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61"/>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61"/>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61"/>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61"/>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61"/>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61"/>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61"/>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61"/>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61"/>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61"/>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61"/>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61"/>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61"/>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61"/>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61"/>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61"/>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61"/>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61"/>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61"/>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61"/>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61"/>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61"/>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61"/>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61"/>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61"/>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61"/>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61"/>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61"/>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61"/>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61"/>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61"/>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61"/>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61"/>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61"/>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61"/>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61"/>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61"/>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61"/>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61"/>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61"/>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61"/>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61"/>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61"/>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61"/>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61"/>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61"/>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61"/>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61"/>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61"/>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61"/>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61"/>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61"/>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61"/>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61"/>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61"/>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61"/>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61"/>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61"/>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61"/>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61"/>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61"/>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61"/>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61"/>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61"/>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61"/>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61"/>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61"/>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61"/>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61"/>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61"/>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61"/>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61"/>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61"/>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61"/>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61"/>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61"/>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61"/>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61"/>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61"/>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61"/>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61"/>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61"/>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61"/>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61"/>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61"/>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61"/>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61"/>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61"/>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61"/>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61"/>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61"/>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61"/>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61"/>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61"/>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61"/>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61"/>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61"/>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61"/>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61"/>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61"/>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61"/>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61"/>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61"/>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61"/>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61"/>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61"/>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61"/>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61"/>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61"/>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61"/>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61"/>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61"/>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61"/>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61"/>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61"/>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61"/>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61"/>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61"/>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61"/>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61"/>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61"/>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61"/>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61"/>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61"/>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61"/>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61"/>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61"/>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61"/>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61"/>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61"/>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61"/>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61"/>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61"/>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61"/>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61"/>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61"/>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61"/>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61"/>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61"/>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61"/>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61"/>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61"/>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61"/>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61"/>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61"/>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61"/>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61"/>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61"/>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61"/>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61"/>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61"/>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61"/>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61"/>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61"/>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61"/>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61"/>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61"/>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61"/>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61"/>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61"/>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61"/>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61"/>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61"/>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61"/>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61"/>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61"/>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61"/>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61"/>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61"/>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61"/>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61"/>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61"/>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61"/>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61"/>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61"/>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61"/>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61"/>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61"/>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61"/>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61"/>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61"/>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61"/>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61"/>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61"/>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61"/>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61"/>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61"/>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61"/>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61"/>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61"/>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61"/>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61"/>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61"/>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61"/>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61"/>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61"/>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61"/>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61"/>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61"/>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61"/>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61"/>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61"/>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61"/>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61"/>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61"/>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61"/>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61"/>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61"/>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61"/>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61"/>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61"/>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61"/>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61"/>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61"/>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61"/>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61"/>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61"/>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61"/>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61"/>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61"/>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61"/>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61"/>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61"/>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61"/>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61"/>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61"/>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61"/>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61"/>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61"/>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61"/>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61"/>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61"/>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61"/>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61"/>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61"/>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61"/>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61"/>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61"/>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61"/>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61"/>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61"/>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61"/>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61"/>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61"/>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61"/>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61"/>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61"/>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61"/>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61"/>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61"/>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61"/>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61"/>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61"/>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61"/>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61"/>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61"/>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61"/>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61"/>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61"/>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61"/>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61"/>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61"/>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61"/>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61"/>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61"/>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61"/>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61"/>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61"/>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61"/>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61"/>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61"/>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61"/>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61"/>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61"/>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61"/>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61"/>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61"/>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61"/>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61"/>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61"/>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61"/>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61"/>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61"/>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61"/>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61"/>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61"/>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61"/>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61"/>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61"/>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61"/>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61"/>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61"/>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61"/>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61"/>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61"/>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61"/>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61"/>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61"/>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61"/>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61"/>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61"/>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61"/>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61"/>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61"/>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61"/>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61"/>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61"/>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61"/>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61"/>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61"/>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61"/>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61"/>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61"/>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61"/>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61"/>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61"/>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61"/>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61"/>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61"/>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61"/>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61"/>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61"/>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61"/>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61"/>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61"/>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61"/>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61"/>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61"/>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61"/>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61"/>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61"/>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61"/>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61"/>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61"/>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61"/>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61"/>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61"/>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61"/>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61"/>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61"/>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61"/>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61"/>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61"/>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61"/>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61"/>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61"/>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61"/>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61"/>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61"/>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61"/>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29" name="Google Shape;3529;p61"/>
          <p:cNvGrpSpPr/>
          <p:nvPr/>
        </p:nvGrpSpPr>
        <p:grpSpPr>
          <a:xfrm>
            <a:off x="8428888" y="1584863"/>
            <a:ext cx="1973975" cy="1973775"/>
            <a:chOff x="1724650" y="2856150"/>
            <a:chExt cx="1973975" cy="1973775"/>
          </a:xfrm>
        </p:grpSpPr>
        <p:sp>
          <p:nvSpPr>
            <p:cNvPr id="3530" name="Google Shape;3530;p61"/>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61"/>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61"/>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61"/>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61"/>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61"/>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61"/>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61"/>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61"/>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61"/>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61"/>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61"/>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61"/>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61"/>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61"/>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61"/>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61"/>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61"/>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61"/>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61"/>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61"/>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61"/>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61"/>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61"/>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61"/>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61"/>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61"/>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61"/>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61"/>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61"/>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61"/>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61"/>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61"/>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61"/>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61"/>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61"/>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61"/>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61"/>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61"/>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61"/>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61"/>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61"/>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61"/>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61"/>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61"/>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61"/>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61"/>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61"/>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61"/>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61"/>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61"/>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61"/>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61"/>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61"/>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61"/>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61"/>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61"/>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61"/>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61"/>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61"/>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61"/>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61"/>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61"/>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61"/>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61"/>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61"/>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61"/>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61"/>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61"/>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61"/>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61"/>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61"/>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61"/>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61"/>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61"/>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61"/>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61"/>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61"/>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61"/>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61"/>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61"/>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61"/>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61"/>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61"/>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61"/>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61"/>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61"/>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61"/>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61"/>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61"/>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61"/>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61"/>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61"/>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61"/>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61"/>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61"/>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61"/>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61"/>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61"/>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61"/>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61"/>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61"/>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61"/>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61"/>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61"/>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61"/>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61"/>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61"/>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61"/>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61"/>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61"/>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61"/>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61"/>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61"/>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61"/>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61"/>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61"/>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61"/>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61"/>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61"/>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61"/>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61"/>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61"/>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61"/>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61"/>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61"/>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61"/>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61"/>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61"/>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61"/>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61"/>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61"/>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61"/>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61"/>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61"/>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61"/>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61"/>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61"/>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61"/>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61"/>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61"/>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61"/>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61"/>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61"/>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61"/>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61"/>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61"/>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61"/>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61"/>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61"/>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61"/>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61"/>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61"/>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61"/>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61"/>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61"/>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61"/>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61"/>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61"/>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61"/>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61"/>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61"/>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61"/>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61"/>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61"/>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61"/>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61"/>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61"/>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61"/>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61"/>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61"/>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61"/>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61"/>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61"/>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61"/>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61"/>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61"/>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61"/>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61"/>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61"/>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61"/>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61"/>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61"/>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61"/>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61"/>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61"/>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61"/>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61"/>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61"/>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61"/>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61"/>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61"/>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61"/>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61"/>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61"/>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61"/>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61"/>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61"/>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61"/>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61"/>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61"/>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61"/>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61"/>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61"/>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61"/>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61"/>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61"/>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61"/>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61"/>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61"/>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61"/>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61"/>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61"/>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61"/>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61"/>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61"/>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61"/>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61"/>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61"/>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61"/>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61"/>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61"/>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61"/>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61"/>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61"/>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61"/>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61"/>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61"/>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61"/>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61"/>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61"/>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61"/>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61"/>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61"/>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61"/>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61"/>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61"/>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61"/>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61"/>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61"/>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61"/>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61"/>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61"/>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61"/>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61"/>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61"/>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61"/>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61"/>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61"/>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61"/>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61"/>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61"/>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61"/>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61"/>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61"/>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61"/>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61"/>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61"/>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61"/>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61"/>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61"/>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61"/>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61"/>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61"/>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61"/>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61"/>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61"/>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61"/>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61"/>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61"/>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61"/>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61"/>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61"/>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61"/>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61"/>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61"/>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61"/>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61"/>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61"/>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61"/>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61"/>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61"/>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61"/>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61"/>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61"/>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61"/>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61"/>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61"/>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61"/>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61"/>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61"/>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61"/>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61"/>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61"/>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61"/>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61"/>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61"/>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61"/>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61"/>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61"/>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61"/>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61"/>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61"/>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61"/>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61"/>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61"/>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61"/>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61"/>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61"/>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61"/>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61"/>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61"/>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61"/>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61"/>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61"/>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61"/>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61"/>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61"/>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61"/>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61"/>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61"/>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61"/>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61"/>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61"/>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61"/>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61"/>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61"/>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61"/>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61"/>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61"/>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61"/>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61"/>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61"/>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61"/>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61"/>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61"/>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61"/>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61"/>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61"/>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61"/>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61"/>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61"/>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61"/>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61"/>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61"/>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61"/>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61"/>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61"/>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61"/>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61"/>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61"/>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61"/>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61"/>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61"/>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61"/>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61"/>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61"/>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61"/>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61"/>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61"/>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61"/>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61"/>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61"/>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61"/>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61"/>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61"/>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61"/>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61"/>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61"/>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61"/>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61"/>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61"/>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61"/>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61"/>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61"/>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61"/>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61"/>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907" name="Google Shape;3907;p61"/>
          <p:cNvSpPr/>
          <p:nvPr/>
        </p:nvSpPr>
        <p:spPr>
          <a:xfrm>
            <a:off x="8428902" y="3335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61"/>
          <p:cNvSpPr/>
          <p:nvPr/>
        </p:nvSpPr>
        <p:spPr>
          <a:xfrm>
            <a:off x="312202" y="4407050"/>
            <a:ext cx="402900" cy="4029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61"/>
          <p:cNvSpPr/>
          <p:nvPr/>
        </p:nvSpPr>
        <p:spPr>
          <a:xfrm>
            <a:off x="1045363" y="727175"/>
            <a:ext cx="276618" cy="27661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61"/>
          <p:cNvSpPr/>
          <p:nvPr/>
        </p:nvSpPr>
        <p:spPr>
          <a:xfrm>
            <a:off x="8243350" y="3566125"/>
            <a:ext cx="371100" cy="371100"/>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61"/>
          <p:cNvSpPr/>
          <p:nvPr/>
        </p:nvSpPr>
        <p:spPr>
          <a:xfrm>
            <a:off x="1969525" y="406625"/>
            <a:ext cx="320556" cy="320556"/>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61"/>
          <p:cNvSpPr/>
          <p:nvPr/>
        </p:nvSpPr>
        <p:spPr>
          <a:xfrm>
            <a:off x="7443025" y="4262751"/>
            <a:ext cx="276618" cy="276618"/>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gradFill>
            <a:gsLst>
              <a:gs pos="0">
                <a:srgbClr val="00BECD">
                  <a:alpha val="34901"/>
                </a:srgbClr>
              </a:gs>
              <a:gs pos="100000">
                <a:srgbClr val="00DBDE">
                  <a:alpha val="19215"/>
                </a:srgbClr>
              </a:gs>
            </a:gsLst>
            <a:lin ang="5400012" scaled="0"/>
          </a:gra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61"/>
          <p:cNvSpPr txBox="1">
            <a:spLocks noGrp="1"/>
          </p:cNvSpPr>
          <p:nvPr>
            <p:ph type="title"/>
          </p:nvPr>
        </p:nvSpPr>
        <p:spPr>
          <a:xfrm>
            <a:off x="2290075" y="2915925"/>
            <a:ext cx="4563900" cy="6327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lvl="0" algn="ctr">
              <a:lnSpc>
                <a:spcPct val="100000"/>
              </a:lnSpc>
              <a:spcBef>
                <a:spcPts val="0"/>
              </a:spcBef>
              <a:spcAft>
                <a:spcPts val="0"/>
              </a:spcAft>
              <a:buSzPts val="3000"/>
              <a:buNone/>
              <a:defRPr sz="3000"/>
            </a:lvl1pPr>
            <a:lvl2pPr lvl="1" algn="ctr">
              <a:lnSpc>
                <a:spcPct val="100000"/>
              </a:lnSpc>
              <a:spcBef>
                <a:spcPts val="0"/>
              </a:spcBef>
              <a:spcAft>
                <a:spcPts val="0"/>
              </a:spcAft>
              <a:buSzPts val="3000"/>
              <a:buNone/>
              <a:defRPr sz="3000"/>
            </a:lvl2pPr>
            <a:lvl3pPr lvl="2" algn="ctr">
              <a:lnSpc>
                <a:spcPct val="100000"/>
              </a:lnSpc>
              <a:spcBef>
                <a:spcPts val="0"/>
              </a:spcBef>
              <a:spcAft>
                <a:spcPts val="0"/>
              </a:spcAft>
              <a:buSzPts val="3000"/>
              <a:buNone/>
              <a:defRPr sz="3000"/>
            </a:lvl3pPr>
            <a:lvl4pPr lvl="3" algn="ctr">
              <a:lnSpc>
                <a:spcPct val="100000"/>
              </a:lnSpc>
              <a:spcBef>
                <a:spcPts val="0"/>
              </a:spcBef>
              <a:spcAft>
                <a:spcPts val="0"/>
              </a:spcAft>
              <a:buSzPts val="3000"/>
              <a:buNone/>
              <a:defRPr sz="3000"/>
            </a:lvl4pPr>
            <a:lvl5pPr lvl="4" algn="ctr">
              <a:lnSpc>
                <a:spcPct val="100000"/>
              </a:lnSpc>
              <a:spcBef>
                <a:spcPts val="0"/>
              </a:spcBef>
              <a:spcAft>
                <a:spcPts val="0"/>
              </a:spcAft>
              <a:buSzPts val="3000"/>
              <a:buNone/>
              <a:defRPr sz="3000"/>
            </a:lvl5pPr>
            <a:lvl6pPr lvl="5" algn="ctr">
              <a:lnSpc>
                <a:spcPct val="100000"/>
              </a:lnSpc>
              <a:spcBef>
                <a:spcPts val="0"/>
              </a:spcBef>
              <a:spcAft>
                <a:spcPts val="0"/>
              </a:spcAft>
              <a:buSzPts val="3000"/>
              <a:buNone/>
              <a:defRPr sz="3000"/>
            </a:lvl6pPr>
            <a:lvl7pPr lvl="6" algn="ctr">
              <a:lnSpc>
                <a:spcPct val="100000"/>
              </a:lnSpc>
              <a:spcBef>
                <a:spcPts val="0"/>
              </a:spcBef>
              <a:spcAft>
                <a:spcPts val="0"/>
              </a:spcAft>
              <a:buSzPts val="3000"/>
              <a:buNone/>
              <a:defRPr sz="3000"/>
            </a:lvl7pPr>
            <a:lvl8pPr lvl="7" algn="ctr">
              <a:lnSpc>
                <a:spcPct val="100000"/>
              </a:lnSpc>
              <a:spcBef>
                <a:spcPts val="0"/>
              </a:spcBef>
              <a:spcAft>
                <a:spcPts val="0"/>
              </a:spcAft>
              <a:buSzPts val="3000"/>
              <a:buNone/>
              <a:defRPr sz="3000"/>
            </a:lvl8pPr>
            <a:lvl9pPr lvl="8" algn="ctr">
              <a:lnSpc>
                <a:spcPct val="100000"/>
              </a:lnSpc>
              <a:spcBef>
                <a:spcPts val="0"/>
              </a:spcBef>
              <a:spcAft>
                <a:spcPts val="0"/>
              </a:spcAft>
              <a:buSzPts val="3000"/>
              <a:buNone/>
              <a:defRPr sz="3000"/>
            </a:lvl9pPr>
          </a:lstStyle>
          <a:p>
            <a:endParaRPr/>
          </a:p>
        </p:txBody>
      </p:sp>
      <p:sp>
        <p:nvSpPr>
          <p:cNvPr id="3914" name="Google Shape;3914;p61"/>
          <p:cNvSpPr txBox="1">
            <a:spLocks noGrp="1"/>
          </p:cNvSpPr>
          <p:nvPr>
            <p:ph type="subTitle" idx="1"/>
          </p:nvPr>
        </p:nvSpPr>
        <p:spPr>
          <a:xfrm>
            <a:off x="1458150" y="1276525"/>
            <a:ext cx="6227700" cy="14838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500"/>
              <a:buNone/>
              <a:defRPr sz="2500"/>
            </a:lvl1pPr>
            <a:lvl2pPr lvl="1" algn="ctr">
              <a:lnSpc>
                <a:spcPct val="100000"/>
              </a:lnSpc>
              <a:spcBef>
                <a:spcPts val="0"/>
              </a:spcBef>
              <a:spcAft>
                <a:spcPts val="0"/>
              </a:spcAft>
              <a:buSzPts val="2500"/>
              <a:buNone/>
              <a:defRPr sz="2500"/>
            </a:lvl2pPr>
            <a:lvl3pPr lvl="2" algn="ctr">
              <a:lnSpc>
                <a:spcPct val="100000"/>
              </a:lnSpc>
              <a:spcBef>
                <a:spcPts val="0"/>
              </a:spcBef>
              <a:spcAft>
                <a:spcPts val="0"/>
              </a:spcAft>
              <a:buSzPts val="2500"/>
              <a:buNone/>
              <a:defRPr sz="2500"/>
            </a:lvl3pPr>
            <a:lvl4pPr lvl="3" algn="ctr">
              <a:lnSpc>
                <a:spcPct val="100000"/>
              </a:lnSpc>
              <a:spcBef>
                <a:spcPts val="0"/>
              </a:spcBef>
              <a:spcAft>
                <a:spcPts val="0"/>
              </a:spcAft>
              <a:buSzPts val="2500"/>
              <a:buNone/>
              <a:defRPr sz="2500"/>
            </a:lvl4pPr>
            <a:lvl5pPr lvl="4" algn="ctr">
              <a:lnSpc>
                <a:spcPct val="100000"/>
              </a:lnSpc>
              <a:spcBef>
                <a:spcPts val="0"/>
              </a:spcBef>
              <a:spcAft>
                <a:spcPts val="0"/>
              </a:spcAft>
              <a:buSzPts val="2500"/>
              <a:buNone/>
              <a:defRPr sz="2500"/>
            </a:lvl5pPr>
            <a:lvl6pPr lvl="5" algn="ctr">
              <a:lnSpc>
                <a:spcPct val="100000"/>
              </a:lnSpc>
              <a:spcBef>
                <a:spcPts val="0"/>
              </a:spcBef>
              <a:spcAft>
                <a:spcPts val="0"/>
              </a:spcAft>
              <a:buSzPts val="2500"/>
              <a:buNone/>
              <a:defRPr sz="2500"/>
            </a:lvl6pPr>
            <a:lvl7pPr lvl="6" algn="ctr">
              <a:lnSpc>
                <a:spcPct val="100000"/>
              </a:lnSpc>
              <a:spcBef>
                <a:spcPts val="0"/>
              </a:spcBef>
              <a:spcAft>
                <a:spcPts val="0"/>
              </a:spcAft>
              <a:buSzPts val="2500"/>
              <a:buNone/>
              <a:defRPr sz="2500"/>
            </a:lvl7pPr>
            <a:lvl8pPr lvl="7" algn="ctr">
              <a:lnSpc>
                <a:spcPct val="100000"/>
              </a:lnSpc>
              <a:spcBef>
                <a:spcPts val="0"/>
              </a:spcBef>
              <a:spcAft>
                <a:spcPts val="0"/>
              </a:spcAft>
              <a:buSzPts val="2500"/>
              <a:buNone/>
              <a:defRPr sz="2500"/>
            </a:lvl8pPr>
            <a:lvl9pPr lvl="8" algn="ctr">
              <a:lnSpc>
                <a:spcPct val="100000"/>
              </a:lnSpc>
              <a:spcBef>
                <a:spcPts val="0"/>
              </a:spcBef>
              <a:spcAft>
                <a:spcPts val="0"/>
              </a:spcAft>
              <a:buSzPts val="2500"/>
              <a:buNone/>
              <a:defRPr sz="2500"/>
            </a:lvl9pPr>
          </a:lstStyle>
          <a:p>
            <a:endParaRPr/>
          </a:p>
        </p:txBody>
      </p:sp>
      <p:sp>
        <p:nvSpPr>
          <p:cNvPr id="3915" name="Google Shape;3915;p61"/>
          <p:cNvSpPr/>
          <p:nvPr/>
        </p:nvSpPr>
        <p:spPr>
          <a:xfrm>
            <a:off x="766925" y="4342100"/>
            <a:ext cx="266400" cy="26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61"/>
          <p:cNvSpPr/>
          <p:nvPr/>
        </p:nvSpPr>
        <p:spPr>
          <a:xfrm>
            <a:off x="8129800" y="618075"/>
            <a:ext cx="266400" cy="266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52"/>
          <p:cNvSpPr txBox="1">
            <a:spLocks noGrp="1"/>
          </p:cNvSpPr>
          <p:nvPr>
            <p:ph type="title"/>
          </p:nvPr>
        </p:nvSpPr>
        <p:spPr>
          <a:xfrm>
            <a:off x="715100" y="535000"/>
            <a:ext cx="77139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lvl1pPr marR="0" lvl="0"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1pPr>
            <a:lvl2pPr marR="0" lvl="1"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2pPr>
            <a:lvl3pPr marR="0" lvl="2"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3pPr>
            <a:lvl4pPr marR="0" lvl="3"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4pPr>
            <a:lvl5pPr marR="0" lvl="4"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5pPr>
            <a:lvl6pPr marR="0" lvl="5"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6pPr>
            <a:lvl7pPr marR="0" lvl="6"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7pPr>
            <a:lvl8pPr marR="0" lvl="7"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8pPr>
            <a:lvl9pPr marR="0" lvl="8" algn="l" rtl="0">
              <a:lnSpc>
                <a:spcPct val="100000"/>
              </a:lnSpc>
              <a:spcBef>
                <a:spcPts val="0"/>
              </a:spcBef>
              <a:spcAft>
                <a:spcPts val="0"/>
              </a:spcAft>
              <a:buClr>
                <a:schemeClr val="dk1"/>
              </a:buClr>
              <a:buSzPts val="3500"/>
              <a:buFont typeface="Poppins"/>
              <a:buNone/>
              <a:defRPr sz="3500" b="1" i="0" u="none" strike="noStrike" cap="none">
                <a:solidFill>
                  <a:schemeClr val="dk1"/>
                </a:solidFill>
                <a:latin typeface="Poppins"/>
                <a:ea typeface="Poppins"/>
                <a:cs typeface="Poppins"/>
                <a:sym typeface="Poppins"/>
              </a:defRPr>
            </a:lvl9pPr>
          </a:lstStyle>
          <a:p>
            <a:endParaRPr/>
          </a:p>
        </p:txBody>
      </p:sp>
      <p:sp>
        <p:nvSpPr>
          <p:cNvPr id="7" name="Google Shape;7;p52"/>
          <p:cNvSpPr txBox="1">
            <a:spLocks noGrp="1"/>
          </p:cNvSpPr>
          <p:nvPr>
            <p:ph type="body" idx="1"/>
          </p:nvPr>
        </p:nvSpPr>
        <p:spPr>
          <a:xfrm>
            <a:off x="715100" y="1538250"/>
            <a:ext cx="7713900" cy="3030600"/>
          </a:xfrm>
          <a:prstGeom prst="rect">
            <a:avLst/>
          </a:prstGeom>
          <a:noFill/>
          <a:ln>
            <a:noFill/>
          </a:ln>
        </p:spPr>
        <p:txBody>
          <a:bodyPr spcFirstLastPara="1" wrap="square" lIns="91425" tIns="91425" rIns="91425" bIns="91425" anchor="t" anchorCtr="0">
            <a:noAutofit/>
          </a:bodyPr>
          <a:lstStyle>
            <a:lvl1pPr marL="457200" marR="0" lvl="0"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1pPr>
            <a:lvl2pPr marL="914400" marR="0" lvl="1"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2pPr>
            <a:lvl3pPr marL="1371600" marR="0" lvl="2"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3pPr>
            <a:lvl4pPr marL="1828800" marR="0" lvl="3"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4pPr>
            <a:lvl5pPr marL="2286000" marR="0" lvl="4"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5pPr>
            <a:lvl6pPr marL="2743200" marR="0" lvl="5"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6pPr>
            <a:lvl7pPr marL="3200400" marR="0" lvl="6"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7pPr>
            <a:lvl8pPr marL="3657600" marR="0" lvl="7"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8pPr>
            <a:lvl9pPr marL="4114800" marR="0" lvl="8" indent="-317500" algn="l" rtl="0">
              <a:lnSpc>
                <a:spcPct val="100000"/>
              </a:lnSpc>
              <a:spcBef>
                <a:spcPts val="0"/>
              </a:spcBef>
              <a:spcAft>
                <a:spcPts val="0"/>
              </a:spcAft>
              <a:buClr>
                <a:schemeClr val="dk1"/>
              </a:buClr>
              <a:buSzPts val="1400"/>
              <a:buFont typeface="Figtree"/>
              <a:buChar char="■"/>
              <a:defRPr sz="1400" b="0" i="0" u="none" strike="noStrike" cap="none">
                <a:solidFill>
                  <a:schemeClr val="dk1"/>
                </a:solidFill>
                <a:latin typeface="Figtree"/>
                <a:ea typeface="Figtree"/>
                <a:cs typeface="Figtree"/>
                <a:sym typeface="Figtree"/>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hyperlink" Target="https://wordwall.net/resource/72083291" TargetMode="External"/><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notesSlide" Target="../notesSlides/notesSlide9.xml"/><Relationship Id="rId1" Type="http://schemas.openxmlformats.org/officeDocument/2006/relationships/slideLayout" Target="../slideLayouts/slideLayout15.xml"/><Relationship Id="rId6" Type="http://schemas.openxmlformats.org/officeDocument/2006/relationships/image" Target="../media/image8.jpg"/><Relationship Id="rId5" Type="http://schemas.openxmlformats.org/officeDocument/2006/relationships/image" Target="../media/image7.png"/><Relationship Id="rId4" Type="http://schemas.openxmlformats.org/officeDocument/2006/relationships/image" Target="../media/image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225"/>
        <p:cNvGrpSpPr/>
        <p:nvPr/>
      </p:nvGrpSpPr>
      <p:grpSpPr>
        <a:xfrm>
          <a:off x="0" y="0"/>
          <a:ext cx="0" cy="0"/>
          <a:chOff x="0" y="0"/>
          <a:chExt cx="0" cy="0"/>
        </a:xfrm>
      </p:grpSpPr>
      <p:grpSp>
        <p:nvGrpSpPr>
          <p:cNvPr id="13226" name="Google Shape;13226;p1"/>
          <p:cNvGrpSpPr/>
          <p:nvPr/>
        </p:nvGrpSpPr>
        <p:grpSpPr>
          <a:xfrm>
            <a:off x="2427461" y="1677359"/>
            <a:ext cx="3031828" cy="3031521"/>
            <a:chOff x="1724650" y="2856150"/>
            <a:chExt cx="1973975" cy="1973775"/>
          </a:xfrm>
        </p:grpSpPr>
        <p:sp>
          <p:nvSpPr>
            <p:cNvPr id="13227" name="Google Shape;13227;p1"/>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8" name="Google Shape;13228;p1"/>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9" name="Google Shape;13229;p1"/>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0" name="Google Shape;13230;p1"/>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1" name="Google Shape;13231;p1"/>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2" name="Google Shape;13232;p1"/>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3" name="Google Shape;13233;p1"/>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4" name="Google Shape;13234;p1"/>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5" name="Google Shape;13235;p1"/>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6" name="Google Shape;13236;p1"/>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7" name="Google Shape;13237;p1"/>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8" name="Google Shape;13238;p1"/>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9" name="Google Shape;13239;p1"/>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0" name="Google Shape;13240;p1"/>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1" name="Google Shape;13241;p1"/>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2" name="Google Shape;13242;p1"/>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3" name="Google Shape;13243;p1"/>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4" name="Google Shape;13244;p1"/>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5" name="Google Shape;13245;p1"/>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6" name="Google Shape;13246;p1"/>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7" name="Google Shape;13247;p1"/>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8" name="Google Shape;13248;p1"/>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9" name="Google Shape;13249;p1"/>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0" name="Google Shape;13250;p1"/>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1" name="Google Shape;13251;p1"/>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2" name="Google Shape;13252;p1"/>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3" name="Google Shape;13253;p1"/>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4" name="Google Shape;13254;p1"/>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5" name="Google Shape;13255;p1"/>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6" name="Google Shape;13256;p1"/>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7" name="Google Shape;13257;p1"/>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8" name="Google Shape;13258;p1"/>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9" name="Google Shape;13259;p1"/>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0" name="Google Shape;13260;p1"/>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1" name="Google Shape;13261;p1"/>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2" name="Google Shape;13262;p1"/>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3" name="Google Shape;13263;p1"/>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4" name="Google Shape;13264;p1"/>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5" name="Google Shape;13265;p1"/>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6" name="Google Shape;13266;p1"/>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7" name="Google Shape;13267;p1"/>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8" name="Google Shape;13268;p1"/>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9" name="Google Shape;13269;p1"/>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0" name="Google Shape;13270;p1"/>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1" name="Google Shape;13271;p1"/>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2" name="Google Shape;13272;p1"/>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3" name="Google Shape;13273;p1"/>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4" name="Google Shape;13274;p1"/>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5" name="Google Shape;13275;p1"/>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6" name="Google Shape;13276;p1"/>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7" name="Google Shape;13277;p1"/>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8" name="Google Shape;13278;p1"/>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9" name="Google Shape;13279;p1"/>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0" name="Google Shape;13280;p1"/>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1" name="Google Shape;13281;p1"/>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2" name="Google Shape;13282;p1"/>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3" name="Google Shape;13283;p1"/>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4" name="Google Shape;13284;p1"/>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5" name="Google Shape;13285;p1"/>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6" name="Google Shape;13286;p1"/>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7" name="Google Shape;13287;p1"/>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8" name="Google Shape;13288;p1"/>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9" name="Google Shape;13289;p1"/>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0" name="Google Shape;13290;p1"/>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1" name="Google Shape;13291;p1"/>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2" name="Google Shape;13292;p1"/>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3" name="Google Shape;13293;p1"/>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4" name="Google Shape;13294;p1"/>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5" name="Google Shape;13295;p1"/>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6" name="Google Shape;13296;p1"/>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7" name="Google Shape;13297;p1"/>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8" name="Google Shape;13298;p1"/>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9" name="Google Shape;13299;p1"/>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0" name="Google Shape;13300;p1"/>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1" name="Google Shape;13301;p1"/>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2" name="Google Shape;13302;p1"/>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3" name="Google Shape;13303;p1"/>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4" name="Google Shape;13304;p1"/>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5" name="Google Shape;13305;p1"/>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6" name="Google Shape;13306;p1"/>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7" name="Google Shape;13307;p1"/>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8" name="Google Shape;13308;p1"/>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9" name="Google Shape;13309;p1"/>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0" name="Google Shape;13310;p1"/>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1" name="Google Shape;13311;p1"/>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2" name="Google Shape;13312;p1"/>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3" name="Google Shape;13313;p1"/>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4" name="Google Shape;13314;p1"/>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5" name="Google Shape;13315;p1"/>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6" name="Google Shape;13316;p1"/>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7" name="Google Shape;13317;p1"/>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8" name="Google Shape;13318;p1"/>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9" name="Google Shape;13319;p1"/>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0" name="Google Shape;13320;p1"/>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1" name="Google Shape;13321;p1"/>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2" name="Google Shape;13322;p1"/>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3" name="Google Shape;13323;p1"/>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4" name="Google Shape;13324;p1"/>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5" name="Google Shape;13325;p1"/>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6" name="Google Shape;13326;p1"/>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7" name="Google Shape;13327;p1"/>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8" name="Google Shape;13328;p1"/>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9" name="Google Shape;13329;p1"/>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0" name="Google Shape;13330;p1"/>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1" name="Google Shape;13331;p1"/>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2" name="Google Shape;13332;p1"/>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3" name="Google Shape;13333;p1"/>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4" name="Google Shape;13334;p1"/>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5" name="Google Shape;13335;p1"/>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6" name="Google Shape;13336;p1"/>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7" name="Google Shape;13337;p1"/>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8" name="Google Shape;13338;p1"/>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9" name="Google Shape;13339;p1"/>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0" name="Google Shape;13340;p1"/>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1" name="Google Shape;13341;p1"/>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2" name="Google Shape;13342;p1"/>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3" name="Google Shape;13343;p1"/>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4" name="Google Shape;13344;p1"/>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5" name="Google Shape;13345;p1"/>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6" name="Google Shape;13346;p1"/>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7" name="Google Shape;13347;p1"/>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8" name="Google Shape;13348;p1"/>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9" name="Google Shape;13349;p1"/>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0" name="Google Shape;13350;p1"/>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1" name="Google Shape;13351;p1"/>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2" name="Google Shape;13352;p1"/>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3" name="Google Shape;13353;p1"/>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4" name="Google Shape;13354;p1"/>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5" name="Google Shape;13355;p1"/>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6" name="Google Shape;13356;p1"/>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7" name="Google Shape;13357;p1"/>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8" name="Google Shape;13358;p1"/>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9" name="Google Shape;13359;p1"/>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0" name="Google Shape;13360;p1"/>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1" name="Google Shape;13361;p1"/>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2" name="Google Shape;13362;p1"/>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3" name="Google Shape;13363;p1"/>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4" name="Google Shape;13364;p1"/>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5" name="Google Shape;13365;p1"/>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6" name="Google Shape;13366;p1"/>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7" name="Google Shape;13367;p1"/>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8" name="Google Shape;13368;p1"/>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9" name="Google Shape;13369;p1"/>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0" name="Google Shape;13370;p1"/>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1" name="Google Shape;13371;p1"/>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2" name="Google Shape;13372;p1"/>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3" name="Google Shape;13373;p1"/>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4" name="Google Shape;13374;p1"/>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5" name="Google Shape;13375;p1"/>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6" name="Google Shape;13376;p1"/>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7" name="Google Shape;13377;p1"/>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8" name="Google Shape;13378;p1"/>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9" name="Google Shape;13379;p1"/>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0" name="Google Shape;13380;p1"/>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1" name="Google Shape;13381;p1"/>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2" name="Google Shape;13382;p1"/>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3" name="Google Shape;13383;p1"/>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4" name="Google Shape;13384;p1"/>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5" name="Google Shape;13385;p1"/>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6" name="Google Shape;13386;p1"/>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7" name="Google Shape;13387;p1"/>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8" name="Google Shape;13388;p1"/>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9" name="Google Shape;13389;p1"/>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0" name="Google Shape;13390;p1"/>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1" name="Google Shape;13391;p1"/>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2" name="Google Shape;13392;p1"/>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3" name="Google Shape;13393;p1"/>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4" name="Google Shape;13394;p1"/>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5" name="Google Shape;13395;p1"/>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6" name="Google Shape;13396;p1"/>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7" name="Google Shape;13397;p1"/>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8" name="Google Shape;13398;p1"/>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9" name="Google Shape;13399;p1"/>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0" name="Google Shape;13400;p1"/>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1" name="Google Shape;13401;p1"/>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2" name="Google Shape;13402;p1"/>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3" name="Google Shape;13403;p1"/>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4" name="Google Shape;13404;p1"/>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5" name="Google Shape;13405;p1"/>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6" name="Google Shape;13406;p1"/>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7" name="Google Shape;13407;p1"/>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8" name="Google Shape;13408;p1"/>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9" name="Google Shape;13409;p1"/>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0" name="Google Shape;13410;p1"/>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1" name="Google Shape;13411;p1"/>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2" name="Google Shape;13412;p1"/>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3" name="Google Shape;13413;p1"/>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4" name="Google Shape;13414;p1"/>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5" name="Google Shape;13415;p1"/>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6" name="Google Shape;13416;p1"/>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7" name="Google Shape;13417;p1"/>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8" name="Google Shape;13418;p1"/>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9" name="Google Shape;13419;p1"/>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0" name="Google Shape;13420;p1"/>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1" name="Google Shape;13421;p1"/>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2" name="Google Shape;13422;p1"/>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3" name="Google Shape;13423;p1"/>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4" name="Google Shape;13424;p1"/>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5" name="Google Shape;13425;p1"/>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6" name="Google Shape;13426;p1"/>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7" name="Google Shape;13427;p1"/>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8" name="Google Shape;13428;p1"/>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9" name="Google Shape;13429;p1"/>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0" name="Google Shape;13430;p1"/>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1" name="Google Shape;13431;p1"/>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2" name="Google Shape;13432;p1"/>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3" name="Google Shape;13433;p1"/>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4" name="Google Shape;13434;p1"/>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5" name="Google Shape;13435;p1"/>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6" name="Google Shape;13436;p1"/>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7" name="Google Shape;13437;p1"/>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8" name="Google Shape;13438;p1"/>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9" name="Google Shape;13439;p1"/>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0" name="Google Shape;13440;p1"/>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1" name="Google Shape;13441;p1"/>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2" name="Google Shape;13442;p1"/>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3" name="Google Shape;13443;p1"/>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4" name="Google Shape;13444;p1"/>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5" name="Google Shape;13445;p1"/>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6" name="Google Shape;13446;p1"/>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7" name="Google Shape;13447;p1"/>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8" name="Google Shape;13448;p1"/>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9" name="Google Shape;13449;p1"/>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0" name="Google Shape;13450;p1"/>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1" name="Google Shape;13451;p1"/>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2" name="Google Shape;13452;p1"/>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3" name="Google Shape;13453;p1"/>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4" name="Google Shape;13454;p1"/>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5" name="Google Shape;13455;p1"/>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6" name="Google Shape;13456;p1"/>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7" name="Google Shape;13457;p1"/>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8" name="Google Shape;13458;p1"/>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9" name="Google Shape;13459;p1"/>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0" name="Google Shape;13460;p1"/>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1" name="Google Shape;13461;p1"/>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2" name="Google Shape;13462;p1"/>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3" name="Google Shape;13463;p1"/>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4" name="Google Shape;13464;p1"/>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5" name="Google Shape;13465;p1"/>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6" name="Google Shape;13466;p1"/>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7" name="Google Shape;13467;p1"/>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8" name="Google Shape;13468;p1"/>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9" name="Google Shape;13469;p1"/>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0" name="Google Shape;13470;p1"/>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1" name="Google Shape;13471;p1"/>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2" name="Google Shape;13472;p1"/>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3" name="Google Shape;13473;p1"/>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4" name="Google Shape;13474;p1"/>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5" name="Google Shape;13475;p1"/>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6" name="Google Shape;13476;p1"/>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7" name="Google Shape;13477;p1"/>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8" name="Google Shape;13478;p1"/>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9" name="Google Shape;13479;p1"/>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0" name="Google Shape;13480;p1"/>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1" name="Google Shape;13481;p1"/>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2" name="Google Shape;13482;p1"/>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3" name="Google Shape;13483;p1"/>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4" name="Google Shape;13484;p1"/>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5" name="Google Shape;13485;p1"/>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6" name="Google Shape;13486;p1"/>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7" name="Google Shape;13487;p1"/>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8" name="Google Shape;13488;p1"/>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9" name="Google Shape;13489;p1"/>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0" name="Google Shape;13490;p1"/>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1" name="Google Shape;13491;p1"/>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2" name="Google Shape;13492;p1"/>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3" name="Google Shape;13493;p1"/>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4" name="Google Shape;13494;p1"/>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5" name="Google Shape;13495;p1"/>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6" name="Google Shape;13496;p1"/>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7" name="Google Shape;13497;p1"/>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8" name="Google Shape;13498;p1"/>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9" name="Google Shape;13499;p1"/>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0" name="Google Shape;13500;p1"/>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1" name="Google Shape;13501;p1"/>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2" name="Google Shape;13502;p1"/>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3" name="Google Shape;13503;p1"/>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4" name="Google Shape;13504;p1"/>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5" name="Google Shape;13505;p1"/>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6" name="Google Shape;13506;p1"/>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7" name="Google Shape;13507;p1"/>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8" name="Google Shape;13508;p1"/>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9" name="Google Shape;13509;p1"/>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0" name="Google Shape;13510;p1"/>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1" name="Google Shape;13511;p1"/>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2" name="Google Shape;13512;p1"/>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3" name="Google Shape;13513;p1"/>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4" name="Google Shape;13514;p1"/>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5" name="Google Shape;13515;p1"/>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6" name="Google Shape;13516;p1"/>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7" name="Google Shape;13517;p1"/>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8" name="Google Shape;13518;p1"/>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9" name="Google Shape;13519;p1"/>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0" name="Google Shape;13520;p1"/>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1" name="Google Shape;13521;p1"/>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2" name="Google Shape;13522;p1"/>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3" name="Google Shape;13523;p1"/>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4" name="Google Shape;13524;p1"/>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5" name="Google Shape;13525;p1"/>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6" name="Google Shape;13526;p1"/>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7" name="Google Shape;13527;p1"/>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8" name="Google Shape;13528;p1"/>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9" name="Google Shape;13529;p1"/>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0" name="Google Shape;13530;p1"/>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1" name="Google Shape;13531;p1"/>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2" name="Google Shape;13532;p1"/>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3" name="Google Shape;13533;p1"/>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4" name="Google Shape;13534;p1"/>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5" name="Google Shape;13535;p1"/>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6" name="Google Shape;13536;p1"/>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7" name="Google Shape;13537;p1"/>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8" name="Google Shape;13538;p1"/>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9" name="Google Shape;13539;p1"/>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0" name="Google Shape;13540;p1"/>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1" name="Google Shape;13541;p1"/>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2" name="Google Shape;13542;p1"/>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3" name="Google Shape;13543;p1"/>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4" name="Google Shape;13544;p1"/>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5" name="Google Shape;13545;p1"/>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6" name="Google Shape;13546;p1"/>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7" name="Google Shape;13547;p1"/>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8" name="Google Shape;13548;p1"/>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9" name="Google Shape;13549;p1"/>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0" name="Google Shape;13550;p1"/>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1" name="Google Shape;13551;p1"/>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2" name="Google Shape;13552;p1"/>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3" name="Google Shape;13553;p1"/>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4" name="Google Shape;13554;p1"/>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5" name="Google Shape;13555;p1"/>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6" name="Google Shape;13556;p1"/>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7" name="Google Shape;13557;p1"/>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8" name="Google Shape;13558;p1"/>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9" name="Google Shape;13559;p1"/>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0" name="Google Shape;13560;p1"/>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1" name="Google Shape;13561;p1"/>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2" name="Google Shape;13562;p1"/>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3" name="Google Shape;13563;p1"/>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4" name="Google Shape;13564;p1"/>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5" name="Google Shape;13565;p1"/>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6" name="Google Shape;13566;p1"/>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7" name="Google Shape;13567;p1"/>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8" name="Google Shape;13568;p1"/>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9" name="Google Shape;13569;p1"/>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0" name="Google Shape;13570;p1"/>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1" name="Google Shape;13571;p1"/>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2" name="Google Shape;13572;p1"/>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3" name="Google Shape;13573;p1"/>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4" name="Google Shape;13574;p1"/>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5" name="Google Shape;13575;p1"/>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6" name="Google Shape;13576;p1"/>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7" name="Google Shape;13577;p1"/>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8" name="Google Shape;13578;p1"/>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9" name="Google Shape;13579;p1"/>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0" name="Google Shape;13580;p1"/>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1" name="Google Shape;13581;p1"/>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2" name="Google Shape;13582;p1"/>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3" name="Google Shape;13583;p1"/>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4" name="Google Shape;13584;p1"/>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5" name="Google Shape;13585;p1"/>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6" name="Google Shape;13586;p1"/>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7" name="Google Shape;13587;p1"/>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8" name="Google Shape;13588;p1"/>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9" name="Google Shape;13589;p1"/>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0" name="Google Shape;13590;p1"/>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1" name="Google Shape;13591;p1"/>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2" name="Google Shape;13592;p1"/>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3" name="Google Shape;13593;p1"/>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4" name="Google Shape;13594;p1"/>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5" name="Google Shape;13595;p1"/>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6" name="Google Shape;13596;p1"/>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7" name="Google Shape;13597;p1"/>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8" name="Google Shape;13598;p1"/>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9" name="Google Shape;13599;p1"/>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0" name="Google Shape;13600;p1"/>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1" name="Google Shape;13601;p1"/>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2" name="Google Shape;13602;p1"/>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3" name="Google Shape;13603;p1"/>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3604" name="Google Shape;13604;p1"/>
          <p:cNvGrpSpPr/>
          <p:nvPr/>
        </p:nvGrpSpPr>
        <p:grpSpPr>
          <a:xfrm>
            <a:off x="3747209" y="534901"/>
            <a:ext cx="2637823" cy="2637556"/>
            <a:chOff x="1724650" y="2856150"/>
            <a:chExt cx="1973975" cy="1973775"/>
          </a:xfrm>
        </p:grpSpPr>
        <p:sp>
          <p:nvSpPr>
            <p:cNvPr id="13605" name="Google Shape;13605;p1"/>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6" name="Google Shape;13606;p1"/>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7" name="Google Shape;13607;p1"/>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8" name="Google Shape;13608;p1"/>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9" name="Google Shape;13609;p1"/>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0" name="Google Shape;13610;p1"/>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1" name="Google Shape;13611;p1"/>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2" name="Google Shape;13612;p1"/>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3" name="Google Shape;13613;p1"/>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4" name="Google Shape;13614;p1"/>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5" name="Google Shape;13615;p1"/>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6" name="Google Shape;13616;p1"/>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7" name="Google Shape;13617;p1"/>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8" name="Google Shape;13618;p1"/>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9" name="Google Shape;13619;p1"/>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0" name="Google Shape;13620;p1"/>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1" name="Google Shape;13621;p1"/>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2" name="Google Shape;13622;p1"/>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3" name="Google Shape;13623;p1"/>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4" name="Google Shape;13624;p1"/>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5" name="Google Shape;13625;p1"/>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6" name="Google Shape;13626;p1"/>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7" name="Google Shape;13627;p1"/>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8" name="Google Shape;13628;p1"/>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9" name="Google Shape;13629;p1"/>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0" name="Google Shape;13630;p1"/>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1" name="Google Shape;13631;p1"/>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2" name="Google Shape;13632;p1"/>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3" name="Google Shape;13633;p1"/>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4" name="Google Shape;13634;p1"/>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5" name="Google Shape;13635;p1"/>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6" name="Google Shape;13636;p1"/>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7" name="Google Shape;13637;p1"/>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8" name="Google Shape;13638;p1"/>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9" name="Google Shape;13639;p1"/>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0" name="Google Shape;13640;p1"/>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1" name="Google Shape;13641;p1"/>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2" name="Google Shape;13642;p1"/>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3" name="Google Shape;13643;p1"/>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4" name="Google Shape;13644;p1"/>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5" name="Google Shape;13645;p1"/>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6" name="Google Shape;13646;p1"/>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7" name="Google Shape;13647;p1"/>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8" name="Google Shape;13648;p1"/>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9" name="Google Shape;13649;p1"/>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0" name="Google Shape;13650;p1"/>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1" name="Google Shape;13651;p1"/>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2" name="Google Shape;13652;p1"/>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3" name="Google Shape;13653;p1"/>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4" name="Google Shape;13654;p1"/>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5" name="Google Shape;13655;p1"/>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6" name="Google Shape;13656;p1"/>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7" name="Google Shape;13657;p1"/>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8" name="Google Shape;13658;p1"/>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9" name="Google Shape;13659;p1"/>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0" name="Google Shape;13660;p1"/>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1" name="Google Shape;13661;p1"/>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2" name="Google Shape;13662;p1"/>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3" name="Google Shape;13663;p1"/>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4" name="Google Shape;13664;p1"/>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5" name="Google Shape;13665;p1"/>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6" name="Google Shape;13666;p1"/>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7" name="Google Shape;13667;p1"/>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8" name="Google Shape;13668;p1"/>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9" name="Google Shape;13669;p1"/>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0" name="Google Shape;13670;p1"/>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1" name="Google Shape;13671;p1"/>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2" name="Google Shape;13672;p1"/>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3" name="Google Shape;13673;p1"/>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4" name="Google Shape;13674;p1"/>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5" name="Google Shape;13675;p1"/>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6" name="Google Shape;13676;p1"/>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7" name="Google Shape;13677;p1"/>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8" name="Google Shape;13678;p1"/>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9" name="Google Shape;13679;p1"/>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0" name="Google Shape;13680;p1"/>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1" name="Google Shape;13681;p1"/>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2" name="Google Shape;13682;p1"/>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3" name="Google Shape;13683;p1"/>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4" name="Google Shape;13684;p1"/>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5" name="Google Shape;13685;p1"/>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6" name="Google Shape;13686;p1"/>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7" name="Google Shape;13687;p1"/>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8" name="Google Shape;13688;p1"/>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9" name="Google Shape;13689;p1"/>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0" name="Google Shape;13690;p1"/>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1" name="Google Shape;13691;p1"/>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2" name="Google Shape;13692;p1"/>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3" name="Google Shape;13693;p1"/>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4" name="Google Shape;13694;p1"/>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5" name="Google Shape;13695;p1"/>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6" name="Google Shape;13696;p1"/>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7" name="Google Shape;13697;p1"/>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8" name="Google Shape;13698;p1"/>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9" name="Google Shape;13699;p1"/>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0" name="Google Shape;13700;p1"/>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1" name="Google Shape;13701;p1"/>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2" name="Google Shape;13702;p1"/>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3" name="Google Shape;13703;p1"/>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4" name="Google Shape;13704;p1"/>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5" name="Google Shape;13705;p1"/>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6" name="Google Shape;13706;p1"/>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7" name="Google Shape;13707;p1"/>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8" name="Google Shape;13708;p1"/>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9" name="Google Shape;13709;p1"/>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0" name="Google Shape;13710;p1"/>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1" name="Google Shape;13711;p1"/>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2" name="Google Shape;13712;p1"/>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3" name="Google Shape;13713;p1"/>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4" name="Google Shape;13714;p1"/>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5" name="Google Shape;13715;p1"/>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6" name="Google Shape;13716;p1"/>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7" name="Google Shape;13717;p1"/>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8" name="Google Shape;13718;p1"/>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9" name="Google Shape;13719;p1"/>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0" name="Google Shape;13720;p1"/>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1" name="Google Shape;13721;p1"/>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2" name="Google Shape;13722;p1"/>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3" name="Google Shape;13723;p1"/>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4" name="Google Shape;13724;p1"/>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5" name="Google Shape;13725;p1"/>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6" name="Google Shape;13726;p1"/>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7" name="Google Shape;13727;p1"/>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8" name="Google Shape;13728;p1"/>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9" name="Google Shape;13729;p1"/>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0" name="Google Shape;13730;p1"/>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1" name="Google Shape;13731;p1"/>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2" name="Google Shape;13732;p1"/>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3" name="Google Shape;13733;p1"/>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4" name="Google Shape;13734;p1"/>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5" name="Google Shape;13735;p1"/>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6" name="Google Shape;13736;p1"/>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7" name="Google Shape;13737;p1"/>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8" name="Google Shape;13738;p1"/>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9" name="Google Shape;13739;p1"/>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0" name="Google Shape;13740;p1"/>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1" name="Google Shape;13741;p1"/>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2" name="Google Shape;13742;p1"/>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3" name="Google Shape;13743;p1"/>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4" name="Google Shape;13744;p1"/>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5" name="Google Shape;13745;p1"/>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6" name="Google Shape;13746;p1"/>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7" name="Google Shape;13747;p1"/>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8" name="Google Shape;13748;p1"/>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9" name="Google Shape;13749;p1"/>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0" name="Google Shape;13750;p1"/>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1" name="Google Shape;13751;p1"/>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2" name="Google Shape;13752;p1"/>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3" name="Google Shape;13753;p1"/>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4" name="Google Shape;13754;p1"/>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5" name="Google Shape;13755;p1"/>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6" name="Google Shape;13756;p1"/>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7" name="Google Shape;13757;p1"/>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8" name="Google Shape;13758;p1"/>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9" name="Google Shape;13759;p1"/>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0" name="Google Shape;13760;p1"/>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1" name="Google Shape;13761;p1"/>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2" name="Google Shape;13762;p1"/>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3" name="Google Shape;13763;p1"/>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4" name="Google Shape;13764;p1"/>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5" name="Google Shape;13765;p1"/>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6" name="Google Shape;13766;p1"/>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7" name="Google Shape;13767;p1"/>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8" name="Google Shape;13768;p1"/>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9" name="Google Shape;13769;p1"/>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0" name="Google Shape;13770;p1"/>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1" name="Google Shape;13771;p1"/>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2" name="Google Shape;13772;p1"/>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3" name="Google Shape;13773;p1"/>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4" name="Google Shape;13774;p1"/>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5" name="Google Shape;13775;p1"/>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6" name="Google Shape;13776;p1"/>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7" name="Google Shape;13777;p1"/>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8" name="Google Shape;13778;p1"/>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9" name="Google Shape;13779;p1"/>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0" name="Google Shape;13780;p1"/>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1" name="Google Shape;13781;p1"/>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2" name="Google Shape;13782;p1"/>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3" name="Google Shape;13783;p1"/>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4" name="Google Shape;13784;p1"/>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5" name="Google Shape;13785;p1"/>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6" name="Google Shape;13786;p1"/>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7" name="Google Shape;13787;p1"/>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8" name="Google Shape;13788;p1"/>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9" name="Google Shape;13789;p1"/>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0" name="Google Shape;13790;p1"/>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1" name="Google Shape;13791;p1"/>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2" name="Google Shape;13792;p1"/>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3" name="Google Shape;13793;p1"/>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4" name="Google Shape;13794;p1"/>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5" name="Google Shape;13795;p1"/>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6" name="Google Shape;13796;p1"/>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7" name="Google Shape;13797;p1"/>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8" name="Google Shape;13798;p1"/>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9" name="Google Shape;13799;p1"/>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0" name="Google Shape;13800;p1"/>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1" name="Google Shape;13801;p1"/>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2" name="Google Shape;13802;p1"/>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3" name="Google Shape;13803;p1"/>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4" name="Google Shape;13804;p1"/>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5" name="Google Shape;13805;p1"/>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6" name="Google Shape;13806;p1"/>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7" name="Google Shape;13807;p1"/>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8" name="Google Shape;13808;p1"/>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9" name="Google Shape;13809;p1"/>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0" name="Google Shape;13810;p1"/>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1" name="Google Shape;13811;p1"/>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2" name="Google Shape;13812;p1"/>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3" name="Google Shape;13813;p1"/>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4" name="Google Shape;13814;p1"/>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5" name="Google Shape;13815;p1"/>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6" name="Google Shape;13816;p1"/>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7" name="Google Shape;13817;p1"/>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8" name="Google Shape;13818;p1"/>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9" name="Google Shape;13819;p1"/>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0" name="Google Shape;13820;p1"/>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1" name="Google Shape;13821;p1"/>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2" name="Google Shape;13822;p1"/>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3" name="Google Shape;13823;p1"/>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4" name="Google Shape;13824;p1"/>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5" name="Google Shape;13825;p1"/>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6" name="Google Shape;13826;p1"/>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7" name="Google Shape;13827;p1"/>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8" name="Google Shape;13828;p1"/>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9" name="Google Shape;13829;p1"/>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0" name="Google Shape;13830;p1"/>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1" name="Google Shape;13831;p1"/>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2" name="Google Shape;13832;p1"/>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3" name="Google Shape;13833;p1"/>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4" name="Google Shape;13834;p1"/>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5" name="Google Shape;13835;p1"/>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6" name="Google Shape;13836;p1"/>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7" name="Google Shape;13837;p1"/>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8" name="Google Shape;13838;p1"/>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9" name="Google Shape;13839;p1"/>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0" name="Google Shape;13840;p1"/>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1" name="Google Shape;13841;p1"/>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2" name="Google Shape;13842;p1"/>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3" name="Google Shape;13843;p1"/>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4" name="Google Shape;13844;p1"/>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5" name="Google Shape;13845;p1"/>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6" name="Google Shape;13846;p1"/>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7" name="Google Shape;13847;p1"/>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8" name="Google Shape;13848;p1"/>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9" name="Google Shape;13849;p1"/>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0" name="Google Shape;13850;p1"/>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1" name="Google Shape;13851;p1"/>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2" name="Google Shape;13852;p1"/>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3" name="Google Shape;13853;p1"/>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4" name="Google Shape;13854;p1"/>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5" name="Google Shape;13855;p1"/>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6" name="Google Shape;13856;p1"/>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7" name="Google Shape;13857;p1"/>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8" name="Google Shape;13858;p1"/>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9" name="Google Shape;13859;p1"/>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0" name="Google Shape;13860;p1"/>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1" name="Google Shape;13861;p1"/>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2" name="Google Shape;13862;p1"/>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3" name="Google Shape;13863;p1"/>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4" name="Google Shape;13864;p1"/>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5" name="Google Shape;13865;p1"/>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6" name="Google Shape;13866;p1"/>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7" name="Google Shape;13867;p1"/>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8" name="Google Shape;13868;p1"/>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9" name="Google Shape;13869;p1"/>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0" name="Google Shape;13870;p1"/>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1" name="Google Shape;13871;p1"/>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2" name="Google Shape;13872;p1"/>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3" name="Google Shape;13873;p1"/>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4" name="Google Shape;13874;p1"/>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5" name="Google Shape;13875;p1"/>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6" name="Google Shape;13876;p1"/>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7" name="Google Shape;13877;p1"/>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8" name="Google Shape;13878;p1"/>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9" name="Google Shape;13879;p1"/>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0" name="Google Shape;13880;p1"/>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1" name="Google Shape;13881;p1"/>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2" name="Google Shape;13882;p1"/>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3" name="Google Shape;13883;p1"/>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4" name="Google Shape;13884;p1"/>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5" name="Google Shape;13885;p1"/>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6" name="Google Shape;13886;p1"/>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7" name="Google Shape;13887;p1"/>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8" name="Google Shape;13888;p1"/>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9" name="Google Shape;13889;p1"/>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0" name="Google Shape;13890;p1"/>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1" name="Google Shape;13891;p1"/>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2" name="Google Shape;13892;p1"/>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3" name="Google Shape;13893;p1"/>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4" name="Google Shape;13894;p1"/>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5" name="Google Shape;13895;p1"/>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6" name="Google Shape;13896;p1"/>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7" name="Google Shape;13897;p1"/>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8" name="Google Shape;13898;p1"/>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9" name="Google Shape;13899;p1"/>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0" name="Google Shape;13900;p1"/>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1" name="Google Shape;13901;p1"/>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2" name="Google Shape;13902;p1"/>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3" name="Google Shape;13903;p1"/>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4" name="Google Shape;13904;p1"/>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5" name="Google Shape;13905;p1"/>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6" name="Google Shape;13906;p1"/>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7" name="Google Shape;13907;p1"/>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8" name="Google Shape;13908;p1"/>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9" name="Google Shape;13909;p1"/>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0" name="Google Shape;13910;p1"/>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1" name="Google Shape;13911;p1"/>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2" name="Google Shape;13912;p1"/>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3" name="Google Shape;13913;p1"/>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4" name="Google Shape;13914;p1"/>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5" name="Google Shape;13915;p1"/>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6" name="Google Shape;13916;p1"/>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7" name="Google Shape;13917;p1"/>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8" name="Google Shape;13918;p1"/>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9" name="Google Shape;13919;p1"/>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0" name="Google Shape;13920;p1"/>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1" name="Google Shape;13921;p1"/>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2" name="Google Shape;13922;p1"/>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3" name="Google Shape;13923;p1"/>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4" name="Google Shape;13924;p1"/>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5" name="Google Shape;13925;p1"/>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6" name="Google Shape;13926;p1"/>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7" name="Google Shape;13927;p1"/>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8" name="Google Shape;13928;p1"/>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9" name="Google Shape;13929;p1"/>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0" name="Google Shape;13930;p1"/>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1" name="Google Shape;13931;p1"/>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2" name="Google Shape;13932;p1"/>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3" name="Google Shape;13933;p1"/>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4" name="Google Shape;13934;p1"/>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5" name="Google Shape;13935;p1"/>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6" name="Google Shape;13936;p1"/>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7" name="Google Shape;13937;p1"/>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8" name="Google Shape;13938;p1"/>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9" name="Google Shape;13939;p1"/>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0" name="Google Shape;13940;p1"/>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1" name="Google Shape;13941;p1"/>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2" name="Google Shape;13942;p1"/>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3" name="Google Shape;13943;p1"/>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4" name="Google Shape;13944;p1"/>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5" name="Google Shape;13945;p1"/>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6" name="Google Shape;13946;p1"/>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7" name="Google Shape;13947;p1"/>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8" name="Google Shape;13948;p1"/>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9" name="Google Shape;13949;p1"/>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0" name="Google Shape;13950;p1"/>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1" name="Google Shape;13951;p1"/>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2" name="Google Shape;13952;p1"/>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3" name="Google Shape;13953;p1"/>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4" name="Google Shape;13954;p1"/>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5" name="Google Shape;13955;p1"/>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6" name="Google Shape;13956;p1"/>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7" name="Google Shape;13957;p1"/>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8" name="Google Shape;13958;p1"/>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9" name="Google Shape;13959;p1"/>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0" name="Google Shape;13960;p1"/>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1" name="Google Shape;13961;p1"/>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2" name="Google Shape;13962;p1"/>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3" name="Google Shape;13963;p1"/>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4" name="Google Shape;13964;p1"/>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5" name="Google Shape;13965;p1"/>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6" name="Google Shape;13966;p1"/>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7" name="Google Shape;13967;p1"/>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8" name="Google Shape;13968;p1"/>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9" name="Google Shape;13969;p1"/>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0" name="Google Shape;13970;p1"/>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1" name="Google Shape;13971;p1"/>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2" name="Google Shape;13972;p1"/>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3" name="Google Shape;13973;p1"/>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4" name="Google Shape;13974;p1"/>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5" name="Google Shape;13975;p1"/>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6" name="Google Shape;13976;p1"/>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7" name="Google Shape;13977;p1"/>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8" name="Google Shape;13978;p1"/>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9" name="Google Shape;13979;p1"/>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0" name="Google Shape;13980;p1"/>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1" name="Google Shape;13981;p1"/>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3982" name="Google Shape;13982;p1"/>
          <p:cNvSpPr txBox="1">
            <a:spLocks noGrp="1"/>
          </p:cNvSpPr>
          <p:nvPr>
            <p:ph type="ctrTitle"/>
          </p:nvPr>
        </p:nvSpPr>
        <p:spPr>
          <a:xfrm>
            <a:off x="814650" y="1384101"/>
            <a:ext cx="7514700" cy="18930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5200"/>
              <a:buNone/>
            </a:pPr>
            <a:r>
              <a:rPr lang="en"/>
              <a:t>Sehnenentzündung </a:t>
            </a:r>
            <a:r>
              <a:rPr lang="en">
                <a:solidFill>
                  <a:schemeClr val="accent4"/>
                </a:solidFill>
              </a:rPr>
              <a:t>Jumper’s Knee</a:t>
            </a:r>
            <a:endParaRPr>
              <a:solidFill>
                <a:schemeClr val="accent4"/>
              </a:solidFill>
            </a:endParaRPr>
          </a:p>
        </p:txBody>
      </p:sp>
      <p:sp>
        <p:nvSpPr>
          <p:cNvPr id="13983" name="Google Shape;13983;p1"/>
          <p:cNvSpPr/>
          <p:nvPr/>
        </p:nvSpPr>
        <p:spPr>
          <a:xfrm>
            <a:off x="455450" y="4348850"/>
            <a:ext cx="519300" cy="5193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4" name="Google Shape;13984;p1"/>
          <p:cNvSpPr/>
          <p:nvPr/>
        </p:nvSpPr>
        <p:spPr>
          <a:xfrm>
            <a:off x="974750" y="4161675"/>
            <a:ext cx="295500" cy="2955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5" name="Google Shape;13985;p1"/>
          <p:cNvSpPr/>
          <p:nvPr/>
        </p:nvSpPr>
        <p:spPr>
          <a:xfrm rot="8999051">
            <a:off x="8194449" y="120401"/>
            <a:ext cx="519352" cy="519352"/>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6" name="Google Shape;13986;p1"/>
          <p:cNvSpPr/>
          <p:nvPr/>
        </p:nvSpPr>
        <p:spPr>
          <a:xfrm rot="8998428">
            <a:off x="8103053" y="694992"/>
            <a:ext cx="295566" cy="295566"/>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6371"/>
        <p:cNvGrpSpPr/>
        <p:nvPr/>
      </p:nvGrpSpPr>
      <p:grpSpPr>
        <a:xfrm>
          <a:off x="0" y="0"/>
          <a:ext cx="0" cy="0"/>
          <a:chOff x="0" y="0"/>
          <a:chExt cx="0" cy="0"/>
        </a:xfrm>
      </p:grpSpPr>
      <p:sp>
        <p:nvSpPr>
          <p:cNvPr id="16372" name="Google Shape;16372;g2ce78c99214_0_62"/>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Therapie</a:t>
            </a:r>
            <a:endParaRPr>
              <a:solidFill>
                <a:schemeClr val="accent4"/>
              </a:solidFill>
            </a:endParaRPr>
          </a:p>
        </p:txBody>
      </p:sp>
      <p:sp>
        <p:nvSpPr>
          <p:cNvPr id="16373" name="Google Shape;16373;g2ce78c99214_0_62"/>
          <p:cNvSpPr txBox="1">
            <a:spLocks noGrp="1"/>
          </p:cNvSpPr>
          <p:nvPr>
            <p:ph type="subTitle" idx="1"/>
          </p:nvPr>
        </p:nvSpPr>
        <p:spPr>
          <a:xfrm>
            <a:off x="720000" y="2351388"/>
            <a:ext cx="5292600" cy="1762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Primär Konservativ</a:t>
            </a:r>
            <a:endParaRPr/>
          </a:p>
          <a:p>
            <a:pPr marL="0" lvl="0" indent="0" algn="l" rtl="0">
              <a:lnSpc>
                <a:spcPct val="100000"/>
              </a:lnSpc>
              <a:spcBef>
                <a:spcPts val="0"/>
              </a:spcBef>
              <a:spcAft>
                <a:spcPts val="0"/>
              </a:spcAft>
              <a:buNone/>
            </a:pPr>
            <a:r>
              <a:rPr lang="en"/>
              <a:t>→ Beinachsenkontrolle</a:t>
            </a:r>
            <a:endParaRPr/>
          </a:p>
          <a:p>
            <a:pPr marL="0" lvl="0" indent="0" algn="l" rtl="0">
              <a:lnSpc>
                <a:spcPct val="100000"/>
              </a:lnSpc>
              <a:spcBef>
                <a:spcPts val="0"/>
              </a:spcBef>
              <a:spcAft>
                <a:spcPts val="0"/>
              </a:spcAft>
              <a:buNone/>
            </a:pPr>
            <a:r>
              <a:rPr lang="en"/>
              <a:t>→ Patella zentrieren</a:t>
            </a:r>
            <a:endParaRPr/>
          </a:p>
          <a:p>
            <a:pPr marL="0" lvl="0" indent="0" algn="l" rtl="0">
              <a:lnSpc>
                <a:spcPct val="100000"/>
              </a:lnSpc>
              <a:spcBef>
                <a:spcPts val="0"/>
              </a:spcBef>
              <a:spcAft>
                <a:spcPts val="0"/>
              </a:spcAft>
              <a:buNone/>
            </a:pPr>
            <a:r>
              <a:rPr lang="en"/>
              <a:t>→ Detonisierung des Quadriceps</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Therapieziel: Sehne wieder Belastungsfähig zu machen → Kollagenfasern ausrichten</a:t>
            </a:r>
            <a:endParaRPr/>
          </a:p>
          <a:p>
            <a:pPr marL="0" lvl="0" indent="0" algn="l" rtl="0">
              <a:lnSpc>
                <a:spcPct val="100000"/>
              </a:lnSpc>
              <a:spcBef>
                <a:spcPts val="0"/>
              </a:spcBef>
              <a:spcAft>
                <a:spcPts val="0"/>
              </a:spcAft>
              <a:buNone/>
            </a:pPr>
            <a:endParaRPr/>
          </a:p>
        </p:txBody>
      </p:sp>
      <p:pic>
        <p:nvPicPr>
          <p:cNvPr id="16374" name="Google Shape;16374;g2ce78c99214_0_62"/>
          <p:cNvPicPr preferRelativeResize="0"/>
          <p:nvPr/>
        </p:nvPicPr>
        <p:blipFill>
          <a:blip r:embed="rId3">
            <a:alphaModFix/>
          </a:blip>
          <a:stretch>
            <a:fillRect/>
          </a:stretch>
        </p:blipFill>
        <p:spPr>
          <a:xfrm>
            <a:off x="5936975" y="1411013"/>
            <a:ext cx="2500525" cy="364322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6378"/>
        <p:cNvGrpSpPr/>
        <p:nvPr/>
      </p:nvGrpSpPr>
      <p:grpSpPr>
        <a:xfrm>
          <a:off x="0" y="0"/>
          <a:ext cx="0" cy="0"/>
          <a:chOff x="0" y="0"/>
          <a:chExt cx="0" cy="0"/>
        </a:xfrm>
      </p:grpSpPr>
      <p:sp>
        <p:nvSpPr>
          <p:cNvPr id="16379" name="Google Shape;16379;g2ce78c99214_0_75"/>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Therapieansätze</a:t>
            </a:r>
            <a:endParaRPr>
              <a:solidFill>
                <a:schemeClr val="accent4"/>
              </a:solidFill>
            </a:endParaRPr>
          </a:p>
        </p:txBody>
      </p:sp>
      <p:sp>
        <p:nvSpPr>
          <p:cNvPr id="16380" name="Google Shape;16380;g2ce78c99214_0_75"/>
          <p:cNvSpPr txBox="1">
            <a:spLocks noGrp="1"/>
          </p:cNvSpPr>
          <p:nvPr>
            <p:ph type="subTitle" idx="1"/>
          </p:nvPr>
        </p:nvSpPr>
        <p:spPr>
          <a:xfrm>
            <a:off x="720000" y="1520075"/>
            <a:ext cx="4992000" cy="4305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800"/>
              <a:t>Einfach ruhigstellen? </a:t>
            </a:r>
            <a:endParaRPr sz="1800"/>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p:txBody>
      </p:sp>
      <p:pic>
        <p:nvPicPr>
          <p:cNvPr id="16381" name="Google Shape;16381;g2ce78c99214_0_75"/>
          <p:cNvPicPr preferRelativeResize="0"/>
          <p:nvPr/>
        </p:nvPicPr>
        <p:blipFill>
          <a:blip r:embed="rId3">
            <a:alphaModFix/>
          </a:blip>
          <a:stretch>
            <a:fillRect/>
          </a:stretch>
        </p:blipFill>
        <p:spPr>
          <a:xfrm>
            <a:off x="5712075" y="1415688"/>
            <a:ext cx="2725426" cy="3633875"/>
          </a:xfrm>
          <a:prstGeom prst="rect">
            <a:avLst/>
          </a:prstGeom>
          <a:noFill/>
          <a:ln>
            <a:noFill/>
          </a:ln>
        </p:spPr>
      </p:pic>
      <p:sp>
        <p:nvSpPr>
          <p:cNvPr id="16382" name="Google Shape;16382;g2ce78c99214_0_75"/>
          <p:cNvSpPr txBox="1">
            <a:spLocks noGrp="1"/>
          </p:cNvSpPr>
          <p:nvPr>
            <p:ph type="subTitle" idx="1"/>
          </p:nvPr>
        </p:nvSpPr>
        <p:spPr>
          <a:xfrm>
            <a:off x="720000" y="2356500"/>
            <a:ext cx="4992000" cy="2130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Immobilisation von 4 Wochen → -20% Belastbarkeit</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Immobilisation von 8 Wochen → - 60% Belastbarkeit</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 </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sz="1800"/>
              <a:t>→ für Sehnen ist </a:t>
            </a:r>
            <a:r>
              <a:rPr lang="en" sz="1800" b="1"/>
              <a:t>Belastung</a:t>
            </a:r>
            <a:r>
              <a:rPr lang="en" sz="1800"/>
              <a:t> ganz </a:t>
            </a:r>
            <a:r>
              <a:rPr lang="en" sz="1800" b="1"/>
              <a:t>wichtig</a:t>
            </a:r>
            <a:r>
              <a:rPr lang="en" sz="1800"/>
              <a:t>!!!</a:t>
            </a:r>
            <a:endParaRPr sz="18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386"/>
        <p:cNvGrpSpPr/>
        <p:nvPr/>
      </p:nvGrpSpPr>
      <p:grpSpPr>
        <a:xfrm>
          <a:off x="0" y="0"/>
          <a:ext cx="0" cy="0"/>
          <a:chOff x="0" y="0"/>
          <a:chExt cx="0" cy="0"/>
        </a:xfrm>
      </p:grpSpPr>
      <p:sp>
        <p:nvSpPr>
          <p:cNvPr id="16387" name="Google Shape;16387;g2ce78c99214_0_69"/>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Therapieansätze</a:t>
            </a:r>
            <a:endParaRPr>
              <a:solidFill>
                <a:schemeClr val="accent4"/>
              </a:solidFill>
            </a:endParaRPr>
          </a:p>
        </p:txBody>
      </p:sp>
      <p:sp>
        <p:nvSpPr>
          <p:cNvPr id="16388" name="Google Shape;16388;g2ce78c99214_0_69"/>
          <p:cNvSpPr txBox="1">
            <a:spLocks noGrp="1"/>
          </p:cNvSpPr>
          <p:nvPr>
            <p:ph type="subTitle" idx="1"/>
          </p:nvPr>
        </p:nvSpPr>
        <p:spPr>
          <a:xfrm>
            <a:off x="720000" y="1520075"/>
            <a:ext cx="4839000" cy="34251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SzPts val="1400"/>
              <a:buChar char="●"/>
            </a:pPr>
            <a:r>
              <a:rPr lang="en"/>
              <a:t>Entzündung abklingen lassen (falls vorhanden)</a:t>
            </a:r>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Isometrisch</a:t>
            </a:r>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Heavy-load-resistance Training (betonung der Exzentrischen Phase)</a:t>
            </a:r>
            <a:endParaRPr/>
          </a:p>
          <a:p>
            <a:pPr marL="914400" lvl="1" indent="-317500" algn="l" rtl="0">
              <a:lnSpc>
                <a:spcPct val="100000"/>
              </a:lnSpc>
              <a:spcBef>
                <a:spcPts val="0"/>
              </a:spcBef>
              <a:spcAft>
                <a:spcPts val="0"/>
              </a:spcAft>
              <a:buSzPts val="1400"/>
              <a:buChar char="○"/>
            </a:pPr>
            <a:r>
              <a:rPr lang="en" sz="1400"/>
              <a:t>2x täglich, 7 Tage/Woche, 3 Serien</a:t>
            </a:r>
            <a:endParaRPr sz="1400"/>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Aufbau der Explosivität → Back to sports</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a:p>
            <a:pPr marL="0" lvl="0" indent="0" algn="l" rtl="0">
              <a:spcBef>
                <a:spcPts val="0"/>
              </a:spcBef>
              <a:spcAft>
                <a:spcPts val="0"/>
              </a:spcAft>
              <a:buNone/>
            </a:pPr>
            <a:r>
              <a:rPr lang="en"/>
              <a:t>Gesteigert wird anhand von Schmerz</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p:txBody>
      </p:sp>
      <p:pic>
        <p:nvPicPr>
          <p:cNvPr id="16389" name="Google Shape;16389;g2ce78c99214_0_69"/>
          <p:cNvPicPr preferRelativeResize="0"/>
          <p:nvPr/>
        </p:nvPicPr>
        <p:blipFill rotWithShape="1">
          <a:blip r:embed="rId3">
            <a:alphaModFix/>
          </a:blip>
          <a:srcRect l="26691" t="7544" r="25145"/>
          <a:stretch/>
        </p:blipFill>
        <p:spPr>
          <a:xfrm>
            <a:off x="5615825" y="1377250"/>
            <a:ext cx="2821676" cy="3602225"/>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393"/>
        <p:cNvGrpSpPr/>
        <p:nvPr/>
      </p:nvGrpSpPr>
      <p:grpSpPr>
        <a:xfrm>
          <a:off x="0" y="0"/>
          <a:ext cx="0" cy="0"/>
          <a:chOff x="0" y="0"/>
          <a:chExt cx="0" cy="0"/>
        </a:xfrm>
      </p:grpSpPr>
      <p:sp>
        <p:nvSpPr>
          <p:cNvPr id="16394" name="Google Shape;16394;g2ce78c99214_3_779"/>
          <p:cNvSpPr txBox="1">
            <a:spLocks noGrp="1"/>
          </p:cNvSpPr>
          <p:nvPr>
            <p:ph type="title"/>
          </p:nvPr>
        </p:nvSpPr>
        <p:spPr>
          <a:xfrm>
            <a:off x="2391900" y="2638734"/>
            <a:ext cx="4360200" cy="7014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Arbeitsauftrag</a:t>
            </a:r>
            <a:endParaRPr/>
          </a:p>
        </p:txBody>
      </p:sp>
      <p:sp>
        <p:nvSpPr>
          <p:cNvPr id="16395" name="Google Shape;16395;g2ce78c99214_3_779"/>
          <p:cNvSpPr txBox="1">
            <a:spLocks noGrp="1"/>
          </p:cNvSpPr>
          <p:nvPr>
            <p:ph type="title" idx="2"/>
          </p:nvPr>
        </p:nvSpPr>
        <p:spPr>
          <a:xfrm>
            <a:off x="4021650" y="1076563"/>
            <a:ext cx="1100700" cy="9519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6000"/>
              <a:buNone/>
            </a:pPr>
            <a:r>
              <a:rPr lang="en" sz="5900"/>
              <a:t>03</a:t>
            </a:r>
            <a:endParaRPr sz="5900"/>
          </a:p>
        </p:txBody>
      </p:sp>
      <p:sp>
        <p:nvSpPr>
          <p:cNvPr id="16396" name="Google Shape;16396;g2ce78c99214_3_779"/>
          <p:cNvSpPr txBox="1">
            <a:spLocks noGrp="1"/>
          </p:cNvSpPr>
          <p:nvPr>
            <p:ph type="subTitle" idx="1"/>
          </p:nvPr>
        </p:nvSpPr>
        <p:spPr>
          <a:xfrm>
            <a:off x="2391900" y="3430713"/>
            <a:ext cx="4360200" cy="42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400"/>
              <a:buFont typeface="Arial"/>
              <a:buNone/>
            </a:pPr>
            <a:r>
              <a:rPr lang="en"/>
              <a:t>Tapen von Knie mit Sehnenentzündungen</a:t>
            </a:r>
            <a:endParaRPr/>
          </a:p>
        </p:txBody>
      </p:sp>
      <p:grpSp>
        <p:nvGrpSpPr>
          <p:cNvPr id="16397" name="Google Shape;16397;g2ce78c99214_3_779"/>
          <p:cNvGrpSpPr/>
          <p:nvPr/>
        </p:nvGrpSpPr>
        <p:grpSpPr>
          <a:xfrm>
            <a:off x="715099" y="188463"/>
            <a:ext cx="1556084" cy="1555927"/>
            <a:chOff x="1724650" y="2856150"/>
            <a:chExt cx="1973975" cy="1973775"/>
          </a:xfrm>
        </p:grpSpPr>
        <p:sp>
          <p:nvSpPr>
            <p:cNvPr id="16398" name="Google Shape;16398;g2ce78c99214_3_77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9" name="Google Shape;16399;g2ce78c99214_3_77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0" name="Google Shape;16400;g2ce78c99214_3_77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1" name="Google Shape;16401;g2ce78c99214_3_77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2" name="Google Shape;16402;g2ce78c99214_3_77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3" name="Google Shape;16403;g2ce78c99214_3_77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4" name="Google Shape;16404;g2ce78c99214_3_77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5" name="Google Shape;16405;g2ce78c99214_3_77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6" name="Google Shape;16406;g2ce78c99214_3_77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7" name="Google Shape;16407;g2ce78c99214_3_77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8" name="Google Shape;16408;g2ce78c99214_3_77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9" name="Google Shape;16409;g2ce78c99214_3_77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0" name="Google Shape;16410;g2ce78c99214_3_77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1" name="Google Shape;16411;g2ce78c99214_3_77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2" name="Google Shape;16412;g2ce78c99214_3_77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3" name="Google Shape;16413;g2ce78c99214_3_77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4" name="Google Shape;16414;g2ce78c99214_3_77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5" name="Google Shape;16415;g2ce78c99214_3_77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6" name="Google Shape;16416;g2ce78c99214_3_77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7" name="Google Shape;16417;g2ce78c99214_3_77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8" name="Google Shape;16418;g2ce78c99214_3_77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9" name="Google Shape;16419;g2ce78c99214_3_77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0" name="Google Shape;16420;g2ce78c99214_3_77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1" name="Google Shape;16421;g2ce78c99214_3_77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2" name="Google Shape;16422;g2ce78c99214_3_77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3" name="Google Shape;16423;g2ce78c99214_3_77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4" name="Google Shape;16424;g2ce78c99214_3_77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5" name="Google Shape;16425;g2ce78c99214_3_77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6" name="Google Shape;16426;g2ce78c99214_3_77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7" name="Google Shape;16427;g2ce78c99214_3_77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8" name="Google Shape;16428;g2ce78c99214_3_77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9" name="Google Shape;16429;g2ce78c99214_3_77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0" name="Google Shape;16430;g2ce78c99214_3_77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1" name="Google Shape;16431;g2ce78c99214_3_77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2" name="Google Shape;16432;g2ce78c99214_3_77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3" name="Google Shape;16433;g2ce78c99214_3_77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4" name="Google Shape;16434;g2ce78c99214_3_77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5" name="Google Shape;16435;g2ce78c99214_3_77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6" name="Google Shape;16436;g2ce78c99214_3_77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7" name="Google Shape;16437;g2ce78c99214_3_77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8" name="Google Shape;16438;g2ce78c99214_3_77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9" name="Google Shape;16439;g2ce78c99214_3_77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0" name="Google Shape;16440;g2ce78c99214_3_77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1" name="Google Shape;16441;g2ce78c99214_3_77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2" name="Google Shape;16442;g2ce78c99214_3_77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3" name="Google Shape;16443;g2ce78c99214_3_77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4" name="Google Shape;16444;g2ce78c99214_3_77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5" name="Google Shape;16445;g2ce78c99214_3_77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6" name="Google Shape;16446;g2ce78c99214_3_77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7" name="Google Shape;16447;g2ce78c99214_3_77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8" name="Google Shape;16448;g2ce78c99214_3_77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9" name="Google Shape;16449;g2ce78c99214_3_77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0" name="Google Shape;16450;g2ce78c99214_3_77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1" name="Google Shape;16451;g2ce78c99214_3_77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2" name="Google Shape;16452;g2ce78c99214_3_77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3" name="Google Shape;16453;g2ce78c99214_3_77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4" name="Google Shape;16454;g2ce78c99214_3_77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5" name="Google Shape;16455;g2ce78c99214_3_77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6" name="Google Shape;16456;g2ce78c99214_3_77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7" name="Google Shape;16457;g2ce78c99214_3_77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8" name="Google Shape;16458;g2ce78c99214_3_77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9" name="Google Shape;16459;g2ce78c99214_3_77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0" name="Google Shape;16460;g2ce78c99214_3_77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1" name="Google Shape;16461;g2ce78c99214_3_77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2" name="Google Shape;16462;g2ce78c99214_3_77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3" name="Google Shape;16463;g2ce78c99214_3_77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4" name="Google Shape;16464;g2ce78c99214_3_77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5" name="Google Shape;16465;g2ce78c99214_3_77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6" name="Google Shape;16466;g2ce78c99214_3_77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7" name="Google Shape;16467;g2ce78c99214_3_77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8" name="Google Shape;16468;g2ce78c99214_3_77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9" name="Google Shape;16469;g2ce78c99214_3_77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0" name="Google Shape;16470;g2ce78c99214_3_77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1" name="Google Shape;16471;g2ce78c99214_3_77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2" name="Google Shape;16472;g2ce78c99214_3_77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3" name="Google Shape;16473;g2ce78c99214_3_77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4" name="Google Shape;16474;g2ce78c99214_3_77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5" name="Google Shape;16475;g2ce78c99214_3_77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6" name="Google Shape;16476;g2ce78c99214_3_77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7" name="Google Shape;16477;g2ce78c99214_3_77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8" name="Google Shape;16478;g2ce78c99214_3_77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9" name="Google Shape;16479;g2ce78c99214_3_77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0" name="Google Shape;16480;g2ce78c99214_3_77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1" name="Google Shape;16481;g2ce78c99214_3_77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2" name="Google Shape;16482;g2ce78c99214_3_77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3" name="Google Shape;16483;g2ce78c99214_3_77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4" name="Google Shape;16484;g2ce78c99214_3_77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5" name="Google Shape;16485;g2ce78c99214_3_77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6" name="Google Shape;16486;g2ce78c99214_3_77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7" name="Google Shape;16487;g2ce78c99214_3_77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8" name="Google Shape;16488;g2ce78c99214_3_77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9" name="Google Shape;16489;g2ce78c99214_3_77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0" name="Google Shape;16490;g2ce78c99214_3_77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1" name="Google Shape;16491;g2ce78c99214_3_77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2" name="Google Shape;16492;g2ce78c99214_3_77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3" name="Google Shape;16493;g2ce78c99214_3_77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4" name="Google Shape;16494;g2ce78c99214_3_77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5" name="Google Shape;16495;g2ce78c99214_3_77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6" name="Google Shape;16496;g2ce78c99214_3_77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7" name="Google Shape;16497;g2ce78c99214_3_77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8" name="Google Shape;16498;g2ce78c99214_3_77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9" name="Google Shape;16499;g2ce78c99214_3_77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0" name="Google Shape;16500;g2ce78c99214_3_77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1" name="Google Shape;16501;g2ce78c99214_3_77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2" name="Google Shape;16502;g2ce78c99214_3_77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3" name="Google Shape;16503;g2ce78c99214_3_77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4" name="Google Shape;16504;g2ce78c99214_3_77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5" name="Google Shape;16505;g2ce78c99214_3_77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6" name="Google Shape;16506;g2ce78c99214_3_77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7" name="Google Shape;16507;g2ce78c99214_3_77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8" name="Google Shape;16508;g2ce78c99214_3_77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9" name="Google Shape;16509;g2ce78c99214_3_77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0" name="Google Shape;16510;g2ce78c99214_3_77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1" name="Google Shape;16511;g2ce78c99214_3_77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2" name="Google Shape;16512;g2ce78c99214_3_77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3" name="Google Shape;16513;g2ce78c99214_3_77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4" name="Google Shape;16514;g2ce78c99214_3_77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5" name="Google Shape;16515;g2ce78c99214_3_77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6" name="Google Shape;16516;g2ce78c99214_3_77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7" name="Google Shape;16517;g2ce78c99214_3_77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8" name="Google Shape;16518;g2ce78c99214_3_77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9" name="Google Shape;16519;g2ce78c99214_3_77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0" name="Google Shape;16520;g2ce78c99214_3_77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1" name="Google Shape;16521;g2ce78c99214_3_77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2" name="Google Shape;16522;g2ce78c99214_3_77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3" name="Google Shape;16523;g2ce78c99214_3_77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4" name="Google Shape;16524;g2ce78c99214_3_77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5" name="Google Shape;16525;g2ce78c99214_3_77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6" name="Google Shape;16526;g2ce78c99214_3_77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7" name="Google Shape;16527;g2ce78c99214_3_77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8" name="Google Shape;16528;g2ce78c99214_3_77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9" name="Google Shape;16529;g2ce78c99214_3_77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0" name="Google Shape;16530;g2ce78c99214_3_77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1" name="Google Shape;16531;g2ce78c99214_3_77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2" name="Google Shape;16532;g2ce78c99214_3_77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3" name="Google Shape;16533;g2ce78c99214_3_77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4" name="Google Shape;16534;g2ce78c99214_3_77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5" name="Google Shape;16535;g2ce78c99214_3_77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6" name="Google Shape;16536;g2ce78c99214_3_77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7" name="Google Shape;16537;g2ce78c99214_3_77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8" name="Google Shape;16538;g2ce78c99214_3_77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9" name="Google Shape;16539;g2ce78c99214_3_77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0" name="Google Shape;16540;g2ce78c99214_3_77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1" name="Google Shape;16541;g2ce78c99214_3_77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2" name="Google Shape;16542;g2ce78c99214_3_77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3" name="Google Shape;16543;g2ce78c99214_3_77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4" name="Google Shape;16544;g2ce78c99214_3_77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5" name="Google Shape;16545;g2ce78c99214_3_77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6" name="Google Shape;16546;g2ce78c99214_3_77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7" name="Google Shape;16547;g2ce78c99214_3_77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8" name="Google Shape;16548;g2ce78c99214_3_77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9" name="Google Shape;16549;g2ce78c99214_3_77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0" name="Google Shape;16550;g2ce78c99214_3_77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1" name="Google Shape;16551;g2ce78c99214_3_77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2" name="Google Shape;16552;g2ce78c99214_3_77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3" name="Google Shape;16553;g2ce78c99214_3_77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4" name="Google Shape;16554;g2ce78c99214_3_77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5" name="Google Shape;16555;g2ce78c99214_3_77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6" name="Google Shape;16556;g2ce78c99214_3_77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7" name="Google Shape;16557;g2ce78c99214_3_77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8" name="Google Shape;16558;g2ce78c99214_3_77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9" name="Google Shape;16559;g2ce78c99214_3_77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0" name="Google Shape;16560;g2ce78c99214_3_77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1" name="Google Shape;16561;g2ce78c99214_3_77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2" name="Google Shape;16562;g2ce78c99214_3_77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3" name="Google Shape;16563;g2ce78c99214_3_77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4" name="Google Shape;16564;g2ce78c99214_3_77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5" name="Google Shape;16565;g2ce78c99214_3_77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6" name="Google Shape;16566;g2ce78c99214_3_77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7" name="Google Shape;16567;g2ce78c99214_3_77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8" name="Google Shape;16568;g2ce78c99214_3_77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9" name="Google Shape;16569;g2ce78c99214_3_77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0" name="Google Shape;16570;g2ce78c99214_3_77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1" name="Google Shape;16571;g2ce78c99214_3_77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2" name="Google Shape;16572;g2ce78c99214_3_77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3" name="Google Shape;16573;g2ce78c99214_3_77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4" name="Google Shape;16574;g2ce78c99214_3_77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5" name="Google Shape;16575;g2ce78c99214_3_77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6" name="Google Shape;16576;g2ce78c99214_3_77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7" name="Google Shape;16577;g2ce78c99214_3_77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8" name="Google Shape;16578;g2ce78c99214_3_77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9" name="Google Shape;16579;g2ce78c99214_3_77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0" name="Google Shape;16580;g2ce78c99214_3_77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1" name="Google Shape;16581;g2ce78c99214_3_77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2" name="Google Shape;16582;g2ce78c99214_3_77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3" name="Google Shape;16583;g2ce78c99214_3_77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4" name="Google Shape;16584;g2ce78c99214_3_77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5" name="Google Shape;16585;g2ce78c99214_3_77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6" name="Google Shape;16586;g2ce78c99214_3_77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7" name="Google Shape;16587;g2ce78c99214_3_77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8" name="Google Shape;16588;g2ce78c99214_3_77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9" name="Google Shape;16589;g2ce78c99214_3_77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0" name="Google Shape;16590;g2ce78c99214_3_77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1" name="Google Shape;16591;g2ce78c99214_3_77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2" name="Google Shape;16592;g2ce78c99214_3_77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3" name="Google Shape;16593;g2ce78c99214_3_77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4" name="Google Shape;16594;g2ce78c99214_3_77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5" name="Google Shape;16595;g2ce78c99214_3_77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6" name="Google Shape;16596;g2ce78c99214_3_77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7" name="Google Shape;16597;g2ce78c99214_3_77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8" name="Google Shape;16598;g2ce78c99214_3_77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9" name="Google Shape;16599;g2ce78c99214_3_77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0" name="Google Shape;16600;g2ce78c99214_3_77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1" name="Google Shape;16601;g2ce78c99214_3_77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2" name="Google Shape;16602;g2ce78c99214_3_77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3" name="Google Shape;16603;g2ce78c99214_3_77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4" name="Google Shape;16604;g2ce78c99214_3_77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5" name="Google Shape;16605;g2ce78c99214_3_77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6" name="Google Shape;16606;g2ce78c99214_3_77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7" name="Google Shape;16607;g2ce78c99214_3_77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8" name="Google Shape;16608;g2ce78c99214_3_77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9" name="Google Shape;16609;g2ce78c99214_3_77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0" name="Google Shape;16610;g2ce78c99214_3_77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1" name="Google Shape;16611;g2ce78c99214_3_77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2" name="Google Shape;16612;g2ce78c99214_3_77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3" name="Google Shape;16613;g2ce78c99214_3_77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4" name="Google Shape;16614;g2ce78c99214_3_77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5" name="Google Shape;16615;g2ce78c99214_3_77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6" name="Google Shape;16616;g2ce78c99214_3_77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7" name="Google Shape;16617;g2ce78c99214_3_77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8" name="Google Shape;16618;g2ce78c99214_3_77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9" name="Google Shape;16619;g2ce78c99214_3_77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0" name="Google Shape;16620;g2ce78c99214_3_77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1" name="Google Shape;16621;g2ce78c99214_3_77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2" name="Google Shape;16622;g2ce78c99214_3_77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3" name="Google Shape;16623;g2ce78c99214_3_77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4" name="Google Shape;16624;g2ce78c99214_3_77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5" name="Google Shape;16625;g2ce78c99214_3_77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6" name="Google Shape;16626;g2ce78c99214_3_77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7" name="Google Shape;16627;g2ce78c99214_3_77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8" name="Google Shape;16628;g2ce78c99214_3_77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9" name="Google Shape;16629;g2ce78c99214_3_77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0" name="Google Shape;16630;g2ce78c99214_3_77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1" name="Google Shape;16631;g2ce78c99214_3_77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2" name="Google Shape;16632;g2ce78c99214_3_77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3" name="Google Shape;16633;g2ce78c99214_3_77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4" name="Google Shape;16634;g2ce78c99214_3_77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5" name="Google Shape;16635;g2ce78c99214_3_77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6" name="Google Shape;16636;g2ce78c99214_3_77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7" name="Google Shape;16637;g2ce78c99214_3_77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8" name="Google Shape;16638;g2ce78c99214_3_77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9" name="Google Shape;16639;g2ce78c99214_3_77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0" name="Google Shape;16640;g2ce78c99214_3_77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1" name="Google Shape;16641;g2ce78c99214_3_77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2" name="Google Shape;16642;g2ce78c99214_3_77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3" name="Google Shape;16643;g2ce78c99214_3_77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4" name="Google Shape;16644;g2ce78c99214_3_77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5" name="Google Shape;16645;g2ce78c99214_3_77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6" name="Google Shape;16646;g2ce78c99214_3_77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7" name="Google Shape;16647;g2ce78c99214_3_77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8" name="Google Shape;16648;g2ce78c99214_3_77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9" name="Google Shape;16649;g2ce78c99214_3_77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0" name="Google Shape;16650;g2ce78c99214_3_77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1" name="Google Shape;16651;g2ce78c99214_3_77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2" name="Google Shape;16652;g2ce78c99214_3_77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3" name="Google Shape;16653;g2ce78c99214_3_77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4" name="Google Shape;16654;g2ce78c99214_3_77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5" name="Google Shape;16655;g2ce78c99214_3_77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6" name="Google Shape;16656;g2ce78c99214_3_77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7" name="Google Shape;16657;g2ce78c99214_3_77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8" name="Google Shape;16658;g2ce78c99214_3_77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9" name="Google Shape;16659;g2ce78c99214_3_77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0" name="Google Shape;16660;g2ce78c99214_3_77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1" name="Google Shape;16661;g2ce78c99214_3_77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2" name="Google Shape;16662;g2ce78c99214_3_77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3" name="Google Shape;16663;g2ce78c99214_3_77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4" name="Google Shape;16664;g2ce78c99214_3_77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5" name="Google Shape;16665;g2ce78c99214_3_77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6" name="Google Shape;16666;g2ce78c99214_3_77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7" name="Google Shape;16667;g2ce78c99214_3_77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8" name="Google Shape;16668;g2ce78c99214_3_77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9" name="Google Shape;16669;g2ce78c99214_3_77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0" name="Google Shape;16670;g2ce78c99214_3_77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1" name="Google Shape;16671;g2ce78c99214_3_77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2" name="Google Shape;16672;g2ce78c99214_3_77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3" name="Google Shape;16673;g2ce78c99214_3_77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4" name="Google Shape;16674;g2ce78c99214_3_77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5" name="Google Shape;16675;g2ce78c99214_3_77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6" name="Google Shape;16676;g2ce78c99214_3_77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7" name="Google Shape;16677;g2ce78c99214_3_77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8" name="Google Shape;16678;g2ce78c99214_3_77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9" name="Google Shape;16679;g2ce78c99214_3_77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0" name="Google Shape;16680;g2ce78c99214_3_77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1" name="Google Shape;16681;g2ce78c99214_3_77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2" name="Google Shape;16682;g2ce78c99214_3_77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3" name="Google Shape;16683;g2ce78c99214_3_77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4" name="Google Shape;16684;g2ce78c99214_3_77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5" name="Google Shape;16685;g2ce78c99214_3_77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6" name="Google Shape;16686;g2ce78c99214_3_77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7" name="Google Shape;16687;g2ce78c99214_3_77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8" name="Google Shape;16688;g2ce78c99214_3_77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9" name="Google Shape;16689;g2ce78c99214_3_77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0" name="Google Shape;16690;g2ce78c99214_3_77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1" name="Google Shape;16691;g2ce78c99214_3_77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2" name="Google Shape;16692;g2ce78c99214_3_77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3" name="Google Shape;16693;g2ce78c99214_3_77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4" name="Google Shape;16694;g2ce78c99214_3_77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5" name="Google Shape;16695;g2ce78c99214_3_77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6" name="Google Shape;16696;g2ce78c99214_3_77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7" name="Google Shape;16697;g2ce78c99214_3_77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8" name="Google Shape;16698;g2ce78c99214_3_77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9" name="Google Shape;16699;g2ce78c99214_3_77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0" name="Google Shape;16700;g2ce78c99214_3_77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1" name="Google Shape;16701;g2ce78c99214_3_77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2" name="Google Shape;16702;g2ce78c99214_3_77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3" name="Google Shape;16703;g2ce78c99214_3_77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4" name="Google Shape;16704;g2ce78c99214_3_77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5" name="Google Shape;16705;g2ce78c99214_3_77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6" name="Google Shape;16706;g2ce78c99214_3_77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7" name="Google Shape;16707;g2ce78c99214_3_77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8" name="Google Shape;16708;g2ce78c99214_3_77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9" name="Google Shape;16709;g2ce78c99214_3_77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0" name="Google Shape;16710;g2ce78c99214_3_77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1" name="Google Shape;16711;g2ce78c99214_3_77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2" name="Google Shape;16712;g2ce78c99214_3_77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3" name="Google Shape;16713;g2ce78c99214_3_77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4" name="Google Shape;16714;g2ce78c99214_3_77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5" name="Google Shape;16715;g2ce78c99214_3_77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6" name="Google Shape;16716;g2ce78c99214_3_77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7" name="Google Shape;16717;g2ce78c99214_3_77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8" name="Google Shape;16718;g2ce78c99214_3_77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9" name="Google Shape;16719;g2ce78c99214_3_77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0" name="Google Shape;16720;g2ce78c99214_3_77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1" name="Google Shape;16721;g2ce78c99214_3_77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2" name="Google Shape;16722;g2ce78c99214_3_77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3" name="Google Shape;16723;g2ce78c99214_3_77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4" name="Google Shape;16724;g2ce78c99214_3_77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5" name="Google Shape;16725;g2ce78c99214_3_77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6" name="Google Shape;16726;g2ce78c99214_3_77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7" name="Google Shape;16727;g2ce78c99214_3_77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8" name="Google Shape;16728;g2ce78c99214_3_77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9" name="Google Shape;16729;g2ce78c99214_3_77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0" name="Google Shape;16730;g2ce78c99214_3_77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1" name="Google Shape;16731;g2ce78c99214_3_77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2" name="Google Shape;16732;g2ce78c99214_3_77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3" name="Google Shape;16733;g2ce78c99214_3_77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4" name="Google Shape;16734;g2ce78c99214_3_77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5" name="Google Shape;16735;g2ce78c99214_3_77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6" name="Google Shape;16736;g2ce78c99214_3_77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7" name="Google Shape;16737;g2ce78c99214_3_77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8" name="Google Shape;16738;g2ce78c99214_3_77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9" name="Google Shape;16739;g2ce78c99214_3_77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0" name="Google Shape;16740;g2ce78c99214_3_77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1" name="Google Shape;16741;g2ce78c99214_3_77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2" name="Google Shape;16742;g2ce78c99214_3_77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3" name="Google Shape;16743;g2ce78c99214_3_77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4" name="Google Shape;16744;g2ce78c99214_3_77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5" name="Google Shape;16745;g2ce78c99214_3_77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6" name="Google Shape;16746;g2ce78c99214_3_77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7" name="Google Shape;16747;g2ce78c99214_3_77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8" name="Google Shape;16748;g2ce78c99214_3_77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9" name="Google Shape;16749;g2ce78c99214_3_77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0" name="Google Shape;16750;g2ce78c99214_3_77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1" name="Google Shape;16751;g2ce78c99214_3_77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2" name="Google Shape;16752;g2ce78c99214_3_77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3" name="Google Shape;16753;g2ce78c99214_3_77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4" name="Google Shape;16754;g2ce78c99214_3_77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5" name="Google Shape;16755;g2ce78c99214_3_77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6" name="Google Shape;16756;g2ce78c99214_3_77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7" name="Google Shape;16757;g2ce78c99214_3_77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8" name="Google Shape;16758;g2ce78c99214_3_77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9" name="Google Shape;16759;g2ce78c99214_3_77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0" name="Google Shape;16760;g2ce78c99214_3_77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1" name="Google Shape;16761;g2ce78c99214_3_77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2" name="Google Shape;16762;g2ce78c99214_3_77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3" name="Google Shape;16763;g2ce78c99214_3_77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4" name="Google Shape;16764;g2ce78c99214_3_77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5" name="Google Shape;16765;g2ce78c99214_3_77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6" name="Google Shape;16766;g2ce78c99214_3_77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7" name="Google Shape;16767;g2ce78c99214_3_77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8" name="Google Shape;16768;g2ce78c99214_3_77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9" name="Google Shape;16769;g2ce78c99214_3_77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0" name="Google Shape;16770;g2ce78c99214_3_77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1" name="Google Shape;16771;g2ce78c99214_3_77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2" name="Google Shape;16772;g2ce78c99214_3_77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3" name="Google Shape;16773;g2ce78c99214_3_77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4" name="Google Shape;16774;g2ce78c99214_3_77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775" name="Google Shape;16775;g2ce78c99214_3_779"/>
          <p:cNvGrpSpPr/>
          <p:nvPr/>
        </p:nvGrpSpPr>
        <p:grpSpPr>
          <a:xfrm>
            <a:off x="6872824" y="3392063"/>
            <a:ext cx="1556084" cy="1555927"/>
            <a:chOff x="1724650" y="2856150"/>
            <a:chExt cx="1973975" cy="1973775"/>
          </a:xfrm>
        </p:grpSpPr>
        <p:sp>
          <p:nvSpPr>
            <p:cNvPr id="16776" name="Google Shape;16776;g2ce78c99214_3_779"/>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7" name="Google Shape;16777;g2ce78c99214_3_779"/>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8" name="Google Shape;16778;g2ce78c99214_3_779"/>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9" name="Google Shape;16779;g2ce78c99214_3_779"/>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0" name="Google Shape;16780;g2ce78c99214_3_779"/>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1" name="Google Shape;16781;g2ce78c99214_3_779"/>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2" name="Google Shape;16782;g2ce78c99214_3_779"/>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3" name="Google Shape;16783;g2ce78c99214_3_779"/>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4" name="Google Shape;16784;g2ce78c99214_3_779"/>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5" name="Google Shape;16785;g2ce78c99214_3_779"/>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6" name="Google Shape;16786;g2ce78c99214_3_779"/>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7" name="Google Shape;16787;g2ce78c99214_3_779"/>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8" name="Google Shape;16788;g2ce78c99214_3_779"/>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9" name="Google Shape;16789;g2ce78c99214_3_779"/>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0" name="Google Shape;16790;g2ce78c99214_3_779"/>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1" name="Google Shape;16791;g2ce78c99214_3_779"/>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2" name="Google Shape;16792;g2ce78c99214_3_779"/>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3" name="Google Shape;16793;g2ce78c99214_3_779"/>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4" name="Google Shape;16794;g2ce78c99214_3_779"/>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5" name="Google Shape;16795;g2ce78c99214_3_779"/>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6" name="Google Shape;16796;g2ce78c99214_3_779"/>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7" name="Google Shape;16797;g2ce78c99214_3_779"/>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8" name="Google Shape;16798;g2ce78c99214_3_779"/>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9" name="Google Shape;16799;g2ce78c99214_3_779"/>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0" name="Google Shape;16800;g2ce78c99214_3_779"/>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1" name="Google Shape;16801;g2ce78c99214_3_779"/>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2" name="Google Shape;16802;g2ce78c99214_3_779"/>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3" name="Google Shape;16803;g2ce78c99214_3_779"/>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4" name="Google Shape;16804;g2ce78c99214_3_779"/>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5" name="Google Shape;16805;g2ce78c99214_3_779"/>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6" name="Google Shape;16806;g2ce78c99214_3_779"/>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7" name="Google Shape;16807;g2ce78c99214_3_779"/>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8" name="Google Shape;16808;g2ce78c99214_3_779"/>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9" name="Google Shape;16809;g2ce78c99214_3_779"/>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0" name="Google Shape;16810;g2ce78c99214_3_779"/>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1" name="Google Shape;16811;g2ce78c99214_3_779"/>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2" name="Google Shape;16812;g2ce78c99214_3_779"/>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3" name="Google Shape;16813;g2ce78c99214_3_779"/>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4" name="Google Shape;16814;g2ce78c99214_3_779"/>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5" name="Google Shape;16815;g2ce78c99214_3_779"/>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6" name="Google Shape;16816;g2ce78c99214_3_779"/>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7" name="Google Shape;16817;g2ce78c99214_3_779"/>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8" name="Google Shape;16818;g2ce78c99214_3_779"/>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9" name="Google Shape;16819;g2ce78c99214_3_779"/>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0" name="Google Shape;16820;g2ce78c99214_3_779"/>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1" name="Google Shape;16821;g2ce78c99214_3_779"/>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2" name="Google Shape;16822;g2ce78c99214_3_779"/>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3" name="Google Shape;16823;g2ce78c99214_3_779"/>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4" name="Google Shape;16824;g2ce78c99214_3_779"/>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5" name="Google Shape;16825;g2ce78c99214_3_779"/>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6" name="Google Shape;16826;g2ce78c99214_3_779"/>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7" name="Google Shape;16827;g2ce78c99214_3_779"/>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8" name="Google Shape;16828;g2ce78c99214_3_779"/>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9" name="Google Shape;16829;g2ce78c99214_3_779"/>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0" name="Google Shape;16830;g2ce78c99214_3_779"/>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1" name="Google Shape;16831;g2ce78c99214_3_779"/>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2" name="Google Shape;16832;g2ce78c99214_3_779"/>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3" name="Google Shape;16833;g2ce78c99214_3_779"/>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4" name="Google Shape;16834;g2ce78c99214_3_779"/>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5" name="Google Shape;16835;g2ce78c99214_3_779"/>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6" name="Google Shape;16836;g2ce78c99214_3_779"/>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7" name="Google Shape;16837;g2ce78c99214_3_779"/>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8" name="Google Shape;16838;g2ce78c99214_3_779"/>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9" name="Google Shape;16839;g2ce78c99214_3_779"/>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0" name="Google Shape;16840;g2ce78c99214_3_779"/>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1" name="Google Shape;16841;g2ce78c99214_3_779"/>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2" name="Google Shape;16842;g2ce78c99214_3_779"/>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3" name="Google Shape;16843;g2ce78c99214_3_779"/>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4" name="Google Shape;16844;g2ce78c99214_3_779"/>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5" name="Google Shape;16845;g2ce78c99214_3_779"/>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6" name="Google Shape;16846;g2ce78c99214_3_779"/>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7" name="Google Shape;16847;g2ce78c99214_3_779"/>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8" name="Google Shape;16848;g2ce78c99214_3_779"/>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9" name="Google Shape;16849;g2ce78c99214_3_779"/>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0" name="Google Shape;16850;g2ce78c99214_3_779"/>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1" name="Google Shape;16851;g2ce78c99214_3_779"/>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2" name="Google Shape;16852;g2ce78c99214_3_779"/>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3" name="Google Shape;16853;g2ce78c99214_3_779"/>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4" name="Google Shape;16854;g2ce78c99214_3_779"/>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5" name="Google Shape;16855;g2ce78c99214_3_779"/>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6" name="Google Shape;16856;g2ce78c99214_3_779"/>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7" name="Google Shape;16857;g2ce78c99214_3_779"/>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8" name="Google Shape;16858;g2ce78c99214_3_779"/>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9" name="Google Shape;16859;g2ce78c99214_3_779"/>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0" name="Google Shape;16860;g2ce78c99214_3_779"/>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1" name="Google Shape;16861;g2ce78c99214_3_779"/>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2" name="Google Shape;16862;g2ce78c99214_3_779"/>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3" name="Google Shape;16863;g2ce78c99214_3_779"/>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4" name="Google Shape;16864;g2ce78c99214_3_779"/>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5" name="Google Shape;16865;g2ce78c99214_3_779"/>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6" name="Google Shape;16866;g2ce78c99214_3_779"/>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7" name="Google Shape;16867;g2ce78c99214_3_779"/>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8" name="Google Shape;16868;g2ce78c99214_3_779"/>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9" name="Google Shape;16869;g2ce78c99214_3_779"/>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0" name="Google Shape;16870;g2ce78c99214_3_779"/>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1" name="Google Shape;16871;g2ce78c99214_3_779"/>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2" name="Google Shape;16872;g2ce78c99214_3_779"/>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3" name="Google Shape;16873;g2ce78c99214_3_779"/>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4" name="Google Shape;16874;g2ce78c99214_3_779"/>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5" name="Google Shape;16875;g2ce78c99214_3_779"/>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6" name="Google Shape;16876;g2ce78c99214_3_779"/>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7" name="Google Shape;16877;g2ce78c99214_3_779"/>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8" name="Google Shape;16878;g2ce78c99214_3_779"/>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9" name="Google Shape;16879;g2ce78c99214_3_779"/>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0" name="Google Shape;16880;g2ce78c99214_3_779"/>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1" name="Google Shape;16881;g2ce78c99214_3_779"/>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2" name="Google Shape;16882;g2ce78c99214_3_779"/>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3" name="Google Shape;16883;g2ce78c99214_3_779"/>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4" name="Google Shape;16884;g2ce78c99214_3_779"/>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5" name="Google Shape;16885;g2ce78c99214_3_779"/>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6" name="Google Shape;16886;g2ce78c99214_3_779"/>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7" name="Google Shape;16887;g2ce78c99214_3_779"/>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8" name="Google Shape;16888;g2ce78c99214_3_779"/>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9" name="Google Shape;16889;g2ce78c99214_3_779"/>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0" name="Google Shape;16890;g2ce78c99214_3_779"/>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1" name="Google Shape;16891;g2ce78c99214_3_779"/>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2" name="Google Shape;16892;g2ce78c99214_3_779"/>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3" name="Google Shape;16893;g2ce78c99214_3_779"/>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4" name="Google Shape;16894;g2ce78c99214_3_779"/>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5" name="Google Shape;16895;g2ce78c99214_3_779"/>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6" name="Google Shape;16896;g2ce78c99214_3_779"/>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7" name="Google Shape;16897;g2ce78c99214_3_779"/>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8" name="Google Shape;16898;g2ce78c99214_3_779"/>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9" name="Google Shape;16899;g2ce78c99214_3_779"/>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0" name="Google Shape;16900;g2ce78c99214_3_779"/>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1" name="Google Shape;16901;g2ce78c99214_3_779"/>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2" name="Google Shape;16902;g2ce78c99214_3_779"/>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3" name="Google Shape;16903;g2ce78c99214_3_779"/>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4" name="Google Shape;16904;g2ce78c99214_3_779"/>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5" name="Google Shape;16905;g2ce78c99214_3_779"/>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6" name="Google Shape;16906;g2ce78c99214_3_779"/>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7" name="Google Shape;16907;g2ce78c99214_3_779"/>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8" name="Google Shape;16908;g2ce78c99214_3_779"/>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9" name="Google Shape;16909;g2ce78c99214_3_779"/>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0" name="Google Shape;16910;g2ce78c99214_3_779"/>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1" name="Google Shape;16911;g2ce78c99214_3_779"/>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2" name="Google Shape;16912;g2ce78c99214_3_779"/>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3" name="Google Shape;16913;g2ce78c99214_3_779"/>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4" name="Google Shape;16914;g2ce78c99214_3_779"/>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5" name="Google Shape;16915;g2ce78c99214_3_779"/>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6" name="Google Shape;16916;g2ce78c99214_3_779"/>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7" name="Google Shape;16917;g2ce78c99214_3_779"/>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8" name="Google Shape;16918;g2ce78c99214_3_779"/>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9" name="Google Shape;16919;g2ce78c99214_3_779"/>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0" name="Google Shape;16920;g2ce78c99214_3_779"/>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1" name="Google Shape;16921;g2ce78c99214_3_779"/>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2" name="Google Shape;16922;g2ce78c99214_3_779"/>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3" name="Google Shape;16923;g2ce78c99214_3_779"/>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4" name="Google Shape;16924;g2ce78c99214_3_779"/>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5" name="Google Shape;16925;g2ce78c99214_3_779"/>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6" name="Google Shape;16926;g2ce78c99214_3_779"/>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7" name="Google Shape;16927;g2ce78c99214_3_779"/>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8" name="Google Shape;16928;g2ce78c99214_3_779"/>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9" name="Google Shape;16929;g2ce78c99214_3_779"/>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0" name="Google Shape;16930;g2ce78c99214_3_779"/>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1" name="Google Shape;16931;g2ce78c99214_3_779"/>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2" name="Google Shape;16932;g2ce78c99214_3_779"/>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3" name="Google Shape;16933;g2ce78c99214_3_779"/>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4" name="Google Shape;16934;g2ce78c99214_3_779"/>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5" name="Google Shape;16935;g2ce78c99214_3_779"/>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6" name="Google Shape;16936;g2ce78c99214_3_779"/>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7" name="Google Shape;16937;g2ce78c99214_3_779"/>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8" name="Google Shape;16938;g2ce78c99214_3_779"/>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9" name="Google Shape;16939;g2ce78c99214_3_779"/>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0" name="Google Shape;16940;g2ce78c99214_3_779"/>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1" name="Google Shape;16941;g2ce78c99214_3_779"/>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2" name="Google Shape;16942;g2ce78c99214_3_779"/>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3" name="Google Shape;16943;g2ce78c99214_3_779"/>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4" name="Google Shape;16944;g2ce78c99214_3_779"/>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5" name="Google Shape;16945;g2ce78c99214_3_779"/>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6" name="Google Shape;16946;g2ce78c99214_3_779"/>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7" name="Google Shape;16947;g2ce78c99214_3_779"/>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8" name="Google Shape;16948;g2ce78c99214_3_779"/>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9" name="Google Shape;16949;g2ce78c99214_3_779"/>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0" name="Google Shape;16950;g2ce78c99214_3_779"/>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1" name="Google Shape;16951;g2ce78c99214_3_779"/>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2" name="Google Shape;16952;g2ce78c99214_3_779"/>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3" name="Google Shape;16953;g2ce78c99214_3_779"/>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4" name="Google Shape;16954;g2ce78c99214_3_779"/>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5" name="Google Shape;16955;g2ce78c99214_3_779"/>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6" name="Google Shape;16956;g2ce78c99214_3_779"/>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7" name="Google Shape;16957;g2ce78c99214_3_779"/>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8" name="Google Shape;16958;g2ce78c99214_3_779"/>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9" name="Google Shape;16959;g2ce78c99214_3_779"/>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0" name="Google Shape;16960;g2ce78c99214_3_779"/>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1" name="Google Shape;16961;g2ce78c99214_3_779"/>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2" name="Google Shape;16962;g2ce78c99214_3_779"/>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3" name="Google Shape;16963;g2ce78c99214_3_779"/>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4" name="Google Shape;16964;g2ce78c99214_3_779"/>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5" name="Google Shape;16965;g2ce78c99214_3_779"/>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6" name="Google Shape;16966;g2ce78c99214_3_779"/>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7" name="Google Shape;16967;g2ce78c99214_3_779"/>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8" name="Google Shape;16968;g2ce78c99214_3_779"/>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9" name="Google Shape;16969;g2ce78c99214_3_779"/>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0" name="Google Shape;16970;g2ce78c99214_3_779"/>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1" name="Google Shape;16971;g2ce78c99214_3_779"/>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2" name="Google Shape;16972;g2ce78c99214_3_779"/>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3" name="Google Shape;16973;g2ce78c99214_3_779"/>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4" name="Google Shape;16974;g2ce78c99214_3_779"/>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5" name="Google Shape;16975;g2ce78c99214_3_779"/>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6" name="Google Shape;16976;g2ce78c99214_3_779"/>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7" name="Google Shape;16977;g2ce78c99214_3_779"/>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8" name="Google Shape;16978;g2ce78c99214_3_779"/>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9" name="Google Shape;16979;g2ce78c99214_3_779"/>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0" name="Google Shape;16980;g2ce78c99214_3_779"/>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1" name="Google Shape;16981;g2ce78c99214_3_779"/>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2" name="Google Shape;16982;g2ce78c99214_3_779"/>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3" name="Google Shape;16983;g2ce78c99214_3_779"/>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4" name="Google Shape;16984;g2ce78c99214_3_779"/>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5" name="Google Shape;16985;g2ce78c99214_3_779"/>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6" name="Google Shape;16986;g2ce78c99214_3_779"/>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7" name="Google Shape;16987;g2ce78c99214_3_779"/>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8" name="Google Shape;16988;g2ce78c99214_3_779"/>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9" name="Google Shape;16989;g2ce78c99214_3_779"/>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0" name="Google Shape;16990;g2ce78c99214_3_779"/>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1" name="Google Shape;16991;g2ce78c99214_3_779"/>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2" name="Google Shape;16992;g2ce78c99214_3_779"/>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3" name="Google Shape;16993;g2ce78c99214_3_779"/>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4" name="Google Shape;16994;g2ce78c99214_3_779"/>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5" name="Google Shape;16995;g2ce78c99214_3_779"/>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6" name="Google Shape;16996;g2ce78c99214_3_779"/>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7" name="Google Shape;16997;g2ce78c99214_3_779"/>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8" name="Google Shape;16998;g2ce78c99214_3_779"/>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9" name="Google Shape;16999;g2ce78c99214_3_779"/>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0" name="Google Shape;17000;g2ce78c99214_3_779"/>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1" name="Google Shape;17001;g2ce78c99214_3_779"/>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2" name="Google Shape;17002;g2ce78c99214_3_779"/>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3" name="Google Shape;17003;g2ce78c99214_3_779"/>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4" name="Google Shape;17004;g2ce78c99214_3_779"/>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5" name="Google Shape;17005;g2ce78c99214_3_779"/>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6" name="Google Shape;17006;g2ce78c99214_3_779"/>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7" name="Google Shape;17007;g2ce78c99214_3_779"/>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8" name="Google Shape;17008;g2ce78c99214_3_779"/>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9" name="Google Shape;17009;g2ce78c99214_3_779"/>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0" name="Google Shape;17010;g2ce78c99214_3_779"/>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1" name="Google Shape;17011;g2ce78c99214_3_779"/>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2" name="Google Shape;17012;g2ce78c99214_3_779"/>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3" name="Google Shape;17013;g2ce78c99214_3_779"/>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4" name="Google Shape;17014;g2ce78c99214_3_779"/>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5" name="Google Shape;17015;g2ce78c99214_3_779"/>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6" name="Google Shape;17016;g2ce78c99214_3_779"/>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7" name="Google Shape;17017;g2ce78c99214_3_779"/>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8" name="Google Shape;17018;g2ce78c99214_3_779"/>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9" name="Google Shape;17019;g2ce78c99214_3_779"/>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0" name="Google Shape;17020;g2ce78c99214_3_779"/>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1" name="Google Shape;17021;g2ce78c99214_3_779"/>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2" name="Google Shape;17022;g2ce78c99214_3_779"/>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3" name="Google Shape;17023;g2ce78c99214_3_779"/>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4" name="Google Shape;17024;g2ce78c99214_3_779"/>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5" name="Google Shape;17025;g2ce78c99214_3_779"/>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6" name="Google Shape;17026;g2ce78c99214_3_779"/>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7" name="Google Shape;17027;g2ce78c99214_3_779"/>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8" name="Google Shape;17028;g2ce78c99214_3_779"/>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9" name="Google Shape;17029;g2ce78c99214_3_779"/>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0" name="Google Shape;17030;g2ce78c99214_3_779"/>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1" name="Google Shape;17031;g2ce78c99214_3_779"/>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2" name="Google Shape;17032;g2ce78c99214_3_779"/>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3" name="Google Shape;17033;g2ce78c99214_3_779"/>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4" name="Google Shape;17034;g2ce78c99214_3_779"/>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5" name="Google Shape;17035;g2ce78c99214_3_779"/>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6" name="Google Shape;17036;g2ce78c99214_3_779"/>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7" name="Google Shape;17037;g2ce78c99214_3_779"/>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8" name="Google Shape;17038;g2ce78c99214_3_779"/>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9" name="Google Shape;17039;g2ce78c99214_3_779"/>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0" name="Google Shape;17040;g2ce78c99214_3_779"/>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1" name="Google Shape;17041;g2ce78c99214_3_779"/>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2" name="Google Shape;17042;g2ce78c99214_3_779"/>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3" name="Google Shape;17043;g2ce78c99214_3_779"/>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4" name="Google Shape;17044;g2ce78c99214_3_779"/>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5" name="Google Shape;17045;g2ce78c99214_3_779"/>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6" name="Google Shape;17046;g2ce78c99214_3_779"/>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7" name="Google Shape;17047;g2ce78c99214_3_779"/>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8" name="Google Shape;17048;g2ce78c99214_3_779"/>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9" name="Google Shape;17049;g2ce78c99214_3_779"/>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0" name="Google Shape;17050;g2ce78c99214_3_779"/>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1" name="Google Shape;17051;g2ce78c99214_3_779"/>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2" name="Google Shape;17052;g2ce78c99214_3_779"/>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3" name="Google Shape;17053;g2ce78c99214_3_779"/>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4" name="Google Shape;17054;g2ce78c99214_3_779"/>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5" name="Google Shape;17055;g2ce78c99214_3_779"/>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6" name="Google Shape;17056;g2ce78c99214_3_779"/>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7" name="Google Shape;17057;g2ce78c99214_3_779"/>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8" name="Google Shape;17058;g2ce78c99214_3_779"/>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9" name="Google Shape;17059;g2ce78c99214_3_779"/>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0" name="Google Shape;17060;g2ce78c99214_3_779"/>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1" name="Google Shape;17061;g2ce78c99214_3_779"/>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2" name="Google Shape;17062;g2ce78c99214_3_779"/>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3" name="Google Shape;17063;g2ce78c99214_3_779"/>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4" name="Google Shape;17064;g2ce78c99214_3_779"/>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5" name="Google Shape;17065;g2ce78c99214_3_779"/>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6" name="Google Shape;17066;g2ce78c99214_3_779"/>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7" name="Google Shape;17067;g2ce78c99214_3_779"/>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8" name="Google Shape;17068;g2ce78c99214_3_779"/>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9" name="Google Shape;17069;g2ce78c99214_3_779"/>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0" name="Google Shape;17070;g2ce78c99214_3_779"/>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1" name="Google Shape;17071;g2ce78c99214_3_779"/>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2" name="Google Shape;17072;g2ce78c99214_3_779"/>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3" name="Google Shape;17073;g2ce78c99214_3_779"/>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4" name="Google Shape;17074;g2ce78c99214_3_779"/>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5" name="Google Shape;17075;g2ce78c99214_3_779"/>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6" name="Google Shape;17076;g2ce78c99214_3_779"/>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7" name="Google Shape;17077;g2ce78c99214_3_779"/>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8" name="Google Shape;17078;g2ce78c99214_3_779"/>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9" name="Google Shape;17079;g2ce78c99214_3_779"/>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0" name="Google Shape;17080;g2ce78c99214_3_779"/>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1" name="Google Shape;17081;g2ce78c99214_3_779"/>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2" name="Google Shape;17082;g2ce78c99214_3_779"/>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3" name="Google Shape;17083;g2ce78c99214_3_779"/>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4" name="Google Shape;17084;g2ce78c99214_3_779"/>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5" name="Google Shape;17085;g2ce78c99214_3_779"/>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6" name="Google Shape;17086;g2ce78c99214_3_779"/>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7" name="Google Shape;17087;g2ce78c99214_3_779"/>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8" name="Google Shape;17088;g2ce78c99214_3_779"/>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9" name="Google Shape;17089;g2ce78c99214_3_779"/>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0" name="Google Shape;17090;g2ce78c99214_3_779"/>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1" name="Google Shape;17091;g2ce78c99214_3_779"/>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2" name="Google Shape;17092;g2ce78c99214_3_779"/>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3" name="Google Shape;17093;g2ce78c99214_3_779"/>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4" name="Google Shape;17094;g2ce78c99214_3_779"/>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5" name="Google Shape;17095;g2ce78c99214_3_779"/>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6" name="Google Shape;17096;g2ce78c99214_3_779"/>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7" name="Google Shape;17097;g2ce78c99214_3_779"/>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8" name="Google Shape;17098;g2ce78c99214_3_779"/>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9" name="Google Shape;17099;g2ce78c99214_3_779"/>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0" name="Google Shape;17100;g2ce78c99214_3_779"/>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1" name="Google Shape;17101;g2ce78c99214_3_779"/>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2" name="Google Shape;17102;g2ce78c99214_3_779"/>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3" name="Google Shape;17103;g2ce78c99214_3_779"/>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4" name="Google Shape;17104;g2ce78c99214_3_779"/>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5" name="Google Shape;17105;g2ce78c99214_3_779"/>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6" name="Google Shape;17106;g2ce78c99214_3_779"/>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7" name="Google Shape;17107;g2ce78c99214_3_779"/>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8" name="Google Shape;17108;g2ce78c99214_3_779"/>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9" name="Google Shape;17109;g2ce78c99214_3_779"/>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0" name="Google Shape;17110;g2ce78c99214_3_779"/>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1" name="Google Shape;17111;g2ce78c99214_3_779"/>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2" name="Google Shape;17112;g2ce78c99214_3_779"/>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3" name="Google Shape;17113;g2ce78c99214_3_779"/>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4" name="Google Shape;17114;g2ce78c99214_3_779"/>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5" name="Google Shape;17115;g2ce78c99214_3_779"/>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6" name="Google Shape;17116;g2ce78c99214_3_779"/>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7" name="Google Shape;17117;g2ce78c99214_3_779"/>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8" name="Google Shape;17118;g2ce78c99214_3_779"/>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9" name="Google Shape;17119;g2ce78c99214_3_779"/>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0" name="Google Shape;17120;g2ce78c99214_3_779"/>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1" name="Google Shape;17121;g2ce78c99214_3_779"/>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2" name="Google Shape;17122;g2ce78c99214_3_779"/>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3" name="Google Shape;17123;g2ce78c99214_3_779"/>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4" name="Google Shape;17124;g2ce78c99214_3_779"/>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5" name="Google Shape;17125;g2ce78c99214_3_779"/>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6" name="Google Shape;17126;g2ce78c99214_3_779"/>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7" name="Google Shape;17127;g2ce78c99214_3_779"/>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8" name="Google Shape;17128;g2ce78c99214_3_779"/>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9" name="Google Shape;17129;g2ce78c99214_3_779"/>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0" name="Google Shape;17130;g2ce78c99214_3_779"/>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1" name="Google Shape;17131;g2ce78c99214_3_779"/>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2" name="Google Shape;17132;g2ce78c99214_3_779"/>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3" name="Google Shape;17133;g2ce78c99214_3_779"/>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4" name="Google Shape;17134;g2ce78c99214_3_779"/>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5" name="Google Shape;17135;g2ce78c99214_3_779"/>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6" name="Google Shape;17136;g2ce78c99214_3_779"/>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7" name="Google Shape;17137;g2ce78c99214_3_779"/>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8" name="Google Shape;17138;g2ce78c99214_3_779"/>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9" name="Google Shape;17139;g2ce78c99214_3_779"/>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0" name="Google Shape;17140;g2ce78c99214_3_779"/>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1" name="Google Shape;17141;g2ce78c99214_3_779"/>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2" name="Google Shape;17142;g2ce78c99214_3_779"/>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3" name="Google Shape;17143;g2ce78c99214_3_779"/>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4" name="Google Shape;17144;g2ce78c99214_3_779"/>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5" name="Google Shape;17145;g2ce78c99214_3_779"/>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6" name="Google Shape;17146;g2ce78c99214_3_779"/>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7" name="Google Shape;17147;g2ce78c99214_3_779"/>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8" name="Google Shape;17148;g2ce78c99214_3_779"/>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9" name="Google Shape;17149;g2ce78c99214_3_779"/>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0" name="Google Shape;17150;g2ce78c99214_3_779"/>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1" name="Google Shape;17151;g2ce78c99214_3_779"/>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2" name="Google Shape;17152;g2ce78c99214_3_779"/>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153" name="Google Shape;17153;g2ce78c99214_3_779"/>
          <p:cNvSpPr/>
          <p:nvPr/>
        </p:nvSpPr>
        <p:spPr>
          <a:xfrm>
            <a:off x="433127" y="259025"/>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4" name="Google Shape;17154;g2ce78c99214_3_779"/>
          <p:cNvSpPr/>
          <p:nvPr/>
        </p:nvSpPr>
        <p:spPr>
          <a:xfrm>
            <a:off x="8233500" y="4407050"/>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5" name="Google Shape;17155;g2ce78c99214_3_779"/>
          <p:cNvSpPr/>
          <p:nvPr/>
        </p:nvSpPr>
        <p:spPr>
          <a:xfrm>
            <a:off x="1013738" y="1911075"/>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6" name="Google Shape;17156;g2ce78c99214_3_779"/>
          <p:cNvSpPr/>
          <p:nvPr/>
        </p:nvSpPr>
        <p:spPr>
          <a:xfrm>
            <a:off x="7880176" y="2900498"/>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7" name="Google Shape;17157;g2ce78c99214_3_779"/>
          <p:cNvSpPr/>
          <p:nvPr/>
        </p:nvSpPr>
        <p:spPr>
          <a:xfrm>
            <a:off x="910547" y="66980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8" name="Google Shape;17158;g2ce78c99214_3_779"/>
          <p:cNvSpPr/>
          <p:nvPr/>
        </p:nvSpPr>
        <p:spPr>
          <a:xfrm>
            <a:off x="7996097" y="416225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7162"/>
        <p:cNvGrpSpPr/>
        <p:nvPr/>
      </p:nvGrpSpPr>
      <p:grpSpPr>
        <a:xfrm>
          <a:off x="0" y="0"/>
          <a:ext cx="0" cy="0"/>
          <a:chOff x="0" y="0"/>
          <a:chExt cx="0" cy="0"/>
        </a:xfrm>
      </p:grpSpPr>
      <p:sp>
        <p:nvSpPr>
          <p:cNvPr id="17163" name="Google Shape;17163;g2ce78c99214_3_2334"/>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Gruppenpuzzle </a:t>
            </a:r>
            <a:r>
              <a:rPr lang="en">
                <a:solidFill>
                  <a:schemeClr val="accent4"/>
                </a:solidFill>
              </a:rPr>
              <a:t>Tapen</a:t>
            </a:r>
            <a:endParaRPr>
              <a:solidFill>
                <a:schemeClr val="accent4"/>
              </a:solidFill>
            </a:endParaRPr>
          </a:p>
        </p:txBody>
      </p:sp>
      <p:sp>
        <p:nvSpPr>
          <p:cNvPr id="17164" name="Google Shape;17164;g2ce78c99214_3_2334"/>
          <p:cNvSpPr txBox="1"/>
          <p:nvPr/>
        </p:nvSpPr>
        <p:spPr>
          <a:xfrm>
            <a:off x="720000" y="1524400"/>
            <a:ext cx="19392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dk2"/>
                </a:solidFill>
                <a:latin typeface="Poppins"/>
                <a:ea typeface="Poppins"/>
                <a:cs typeface="Poppins"/>
                <a:sym typeface="Poppins"/>
              </a:rPr>
              <a:t>Gruppen</a:t>
            </a:r>
            <a:endParaRPr sz="1800">
              <a:solidFill>
                <a:schemeClr val="dk2"/>
              </a:solidFill>
              <a:latin typeface="Poppins"/>
              <a:ea typeface="Poppins"/>
              <a:cs typeface="Poppins"/>
              <a:sym typeface="Poppins"/>
            </a:endParaRPr>
          </a:p>
        </p:txBody>
      </p:sp>
      <p:sp>
        <p:nvSpPr>
          <p:cNvPr id="17165" name="Google Shape;17165;g2ce78c99214_3_2334"/>
          <p:cNvSpPr txBox="1"/>
          <p:nvPr/>
        </p:nvSpPr>
        <p:spPr>
          <a:xfrm>
            <a:off x="720000" y="2122700"/>
            <a:ext cx="19392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dk2"/>
                </a:solidFill>
                <a:latin typeface="Poppins"/>
                <a:ea typeface="Poppins"/>
                <a:cs typeface="Poppins"/>
                <a:sym typeface="Poppins"/>
              </a:rPr>
              <a:t>Aufgabe</a:t>
            </a:r>
            <a:endParaRPr sz="1800">
              <a:solidFill>
                <a:schemeClr val="dk2"/>
              </a:solidFill>
              <a:latin typeface="Poppins"/>
              <a:ea typeface="Poppins"/>
              <a:cs typeface="Poppins"/>
              <a:sym typeface="Poppins"/>
            </a:endParaRPr>
          </a:p>
        </p:txBody>
      </p:sp>
      <p:sp>
        <p:nvSpPr>
          <p:cNvPr id="17166" name="Google Shape;17166;g2ce78c99214_3_2334"/>
          <p:cNvSpPr txBox="1"/>
          <p:nvPr/>
        </p:nvSpPr>
        <p:spPr>
          <a:xfrm>
            <a:off x="720000" y="2720988"/>
            <a:ext cx="19392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dk2"/>
                </a:solidFill>
                <a:latin typeface="Poppins"/>
                <a:ea typeface="Poppins"/>
                <a:cs typeface="Poppins"/>
                <a:sym typeface="Poppins"/>
              </a:rPr>
              <a:t>Arbeitsort</a:t>
            </a:r>
            <a:endParaRPr sz="1800">
              <a:solidFill>
                <a:schemeClr val="dk2"/>
              </a:solidFill>
              <a:latin typeface="Poppins"/>
              <a:ea typeface="Poppins"/>
              <a:cs typeface="Poppins"/>
              <a:sym typeface="Poppins"/>
            </a:endParaRPr>
          </a:p>
        </p:txBody>
      </p:sp>
      <p:sp>
        <p:nvSpPr>
          <p:cNvPr id="17167" name="Google Shape;17167;g2ce78c99214_3_2334"/>
          <p:cNvSpPr txBox="1"/>
          <p:nvPr/>
        </p:nvSpPr>
        <p:spPr>
          <a:xfrm>
            <a:off x="720000" y="3319288"/>
            <a:ext cx="19392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dk2"/>
                </a:solidFill>
                <a:latin typeface="Poppins"/>
                <a:ea typeface="Poppins"/>
                <a:cs typeface="Poppins"/>
                <a:sym typeface="Poppins"/>
              </a:rPr>
              <a:t>Ziel</a:t>
            </a:r>
            <a:endParaRPr sz="1800">
              <a:solidFill>
                <a:schemeClr val="dk2"/>
              </a:solidFill>
              <a:latin typeface="Poppins"/>
              <a:ea typeface="Poppins"/>
              <a:cs typeface="Poppins"/>
              <a:sym typeface="Poppins"/>
            </a:endParaRPr>
          </a:p>
        </p:txBody>
      </p:sp>
      <p:sp>
        <p:nvSpPr>
          <p:cNvPr id="17168" name="Google Shape;17168;g2ce78c99214_3_2334"/>
          <p:cNvSpPr txBox="1"/>
          <p:nvPr/>
        </p:nvSpPr>
        <p:spPr>
          <a:xfrm>
            <a:off x="720000" y="3979825"/>
            <a:ext cx="1939200" cy="466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dk2"/>
                </a:solidFill>
                <a:latin typeface="Poppins"/>
                <a:ea typeface="Poppins"/>
                <a:cs typeface="Poppins"/>
                <a:sym typeface="Poppins"/>
              </a:rPr>
              <a:t>Zeit</a:t>
            </a:r>
            <a:endParaRPr sz="1800">
              <a:solidFill>
                <a:schemeClr val="dk2"/>
              </a:solidFill>
              <a:latin typeface="Poppins"/>
              <a:ea typeface="Poppins"/>
              <a:cs typeface="Poppins"/>
              <a:sym typeface="Poppins"/>
            </a:endParaRPr>
          </a:p>
        </p:txBody>
      </p:sp>
      <p:sp>
        <p:nvSpPr>
          <p:cNvPr id="17169" name="Google Shape;17169;g2ce78c99214_3_2334"/>
          <p:cNvSpPr txBox="1"/>
          <p:nvPr/>
        </p:nvSpPr>
        <p:spPr>
          <a:xfrm>
            <a:off x="3079875" y="1443100"/>
            <a:ext cx="4396800" cy="62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igtree"/>
                <a:ea typeface="Figtree"/>
                <a:cs typeface="Figtree"/>
                <a:sym typeface="Figtree"/>
              </a:rPr>
              <a:t>Mit deinem:r Banknachbar:in &amp; 4er Austauschgruppe</a:t>
            </a:r>
            <a:endParaRPr>
              <a:solidFill>
                <a:schemeClr val="dk1"/>
              </a:solidFill>
              <a:latin typeface="Figtree"/>
              <a:ea typeface="Figtree"/>
              <a:cs typeface="Figtree"/>
              <a:sym typeface="Figtree"/>
            </a:endParaRPr>
          </a:p>
        </p:txBody>
      </p:sp>
      <p:sp>
        <p:nvSpPr>
          <p:cNvPr id="17170" name="Google Shape;17170;g2ce78c99214_3_2334"/>
          <p:cNvSpPr txBox="1"/>
          <p:nvPr/>
        </p:nvSpPr>
        <p:spPr>
          <a:xfrm>
            <a:off x="3079875" y="2041400"/>
            <a:ext cx="5357700" cy="62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igtree"/>
                <a:ea typeface="Figtree"/>
                <a:cs typeface="Figtree"/>
                <a:sym typeface="Figtree"/>
              </a:rPr>
              <a:t>Tapet einem:r von euch gegenseitig aufgrund der beschriebenen Symptomen das Knie</a:t>
            </a:r>
            <a:endParaRPr>
              <a:solidFill>
                <a:schemeClr val="dk1"/>
              </a:solidFill>
              <a:latin typeface="Figtree"/>
              <a:ea typeface="Figtree"/>
              <a:cs typeface="Figtree"/>
              <a:sym typeface="Figtree"/>
            </a:endParaRPr>
          </a:p>
          <a:p>
            <a:pPr marL="0" lvl="0" indent="0" algn="l" rtl="0">
              <a:spcBef>
                <a:spcPts val="0"/>
              </a:spcBef>
              <a:spcAft>
                <a:spcPts val="0"/>
              </a:spcAft>
              <a:buNone/>
            </a:pPr>
            <a:r>
              <a:rPr lang="en">
                <a:solidFill>
                  <a:schemeClr val="dk1"/>
                </a:solidFill>
                <a:latin typeface="Figtree"/>
                <a:ea typeface="Figtree"/>
                <a:cs typeface="Figtree"/>
                <a:sym typeface="Figtree"/>
              </a:rPr>
              <a:t>Besprich mit der Austauschgruppe die Fragen</a:t>
            </a:r>
            <a:endParaRPr>
              <a:solidFill>
                <a:schemeClr val="dk1"/>
              </a:solidFill>
              <a:latin typeface="Figtree"/>
              <a:ea typeface="Figtree"/>
              <a:cs typeface="Figtree"/>
              <a:sym typeface="Figtree"/>
            </a:endParaRPr>
          </a:p>
        </p:txBody>
      </p:sp>
      <p:sp>
        <p:nvSpPr>
          <p:cNvPr id="17171" name="Google Shape;17171;g2ce78c99214_3_2334"/>
          <p:cNvSpPr txBox="1"/>
          <p:nvPr/>
        </p:nvSpPr>
        <p:spPr>
          <a:xfrm>
            <a:off x="3079875" y="2639700"/>
            <a:ext cx="4396800" cy="62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igtree"/>
                <a:ea typeface="Figtree"/>
                <a:cs typeface="Figtree"/>
                <a:sym typeface="Figtree"/>
              </a:rPr>
              <a:t>Im Klassenzimmer</a:t>
            </a:r>
            <a:endParaRPr>
              <a:solidFill>
                <a:schemeClr val="dk1"/>
              </a:solidFill>
              <a:latin typeface="Figtree"/>
              <a:ea typeface="Figtree"/>
              <a:cs typeface="Figtree"/>
              <a:sym typeface="Figtree"/>
            </a:endParaRPr>
          </a:p>
        </p:txBody>
      </p:sp>
      <p:sp>
        <p:nvSpPr>
          <p:cNvPr id="17172" name="Google Shape;17172;g2ce78c99214_3_2334"/>
          <p:cNvSpPr txBox="1"/>
          <p:nvPr/>
        </p:nvSpPr>
        <p:spPr>
          <a:xfrm>
            <a:off x="3079875" y="3238000"/>
            <a:ext cx="5357700" cy="62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igtree"/>
                <a:ea typeface="Figtree"/>
                <a:cs typeface="Figtree"/>
                <a:sym typeface="Figtree"/>
              </a:rPr>
              <a:t>Du kannst ein Tape für die beschriebene Symptomatik anlegen und begründen warum du diese Methode gewählt hast.</a:t>
            </a:r>
            <a:endParaRPr>
              <a:solidFill>
                <a:schemeClr val="dk1"/>
              </a:solidFill>
              <a:latin typeface="Figtree"/>
              <a:ea typeface="Figtree"/>
              <a:cs typeface="Figtree"/>
              <a:sym typeface="Figtree"/>
            </a:endParaRPr>
          </a:p>
        </p:txBody>
      </p:sp>
      <p:sp>
        <p:nvSpPr>
          <p:cNvPr id="17173" name="Google Shape;17173;g2ce78c99214_3_2334"/>
          <p:cNvSpPr txBox="1"/>
          <p:nvPr/>
        </p:nvSpPr>
        <p:spPr>
          <a:xfrm>
            <a:off x="3079875" y="3898525"/>
            <a:ext cx="4396800" cy="629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Figtree"/>
                <a:ea typeface="Figtree"/>
                <a:cs typeface="Figtree"/>
                <a:sym typeface="Figtree"/>
              </a:rPr>
              <a:t>10 Minuten Tape in der 2er Gruppe</a:t>
            </a:r>
            <a:endParaRPr>
              <a:solidFill>
                <a:schemeClr val="dk1"/>
              </a:solidFill>
              <a:latin typeface="Figtree"/>
              <a:ea typeface="Figtree"/>
              <a:cs typeface="Figtree"/>
              <a:sym typeface="Figtree"/>
            </a:endParaRPr>
          </a:p>
          <a:p>
            <a:pPr marL="0" lvl="0" indent="0" algn="l" rtl="0">
              <a:spcBef>
                <a:spcPts val="0"/>
              </a:spcBef>
              <a:spcAft>
                <a:spcPts val="0"/>
              </a:spcAft>
              <a:buNone/>
            </a:pPr>
            <a:r>
              <a:rPr lang="en">
                <a:solidFill>
                  <a:schemeClr val="dk1"/>
                </a:solidFill>
                <a:latin typeface="Figtree"/>
                <a:ea typeface="Figtree"/>
                <a:cs typeface="Figtree"/>
                <a:sym typeface="Figtree"/>
              </a:rPr>
              <a:t>5 Minuten Besprechung 4er Gruppe</a:t>
            </a:r>
            <a:endParaRPr>
              <a:solidFill>
                <a:schemeClr val="dk1"/>
              </a:solidFill>
              <a:latin typeface="Figtree"/>
              <a:ea typeface="Figtree"/>
              <a:cs typeface="Figtree"/>
              <a:sym typeface="Figtree"/>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D3B4BC-C4B4-A056-E213-D14D279098DB}"/>
              </a:ext>
            </a:extLst>
          </p:cNvPr>
          <p:cNvSpPr>
            <a:spLocks noGrp="1"/>
          </p:cNvSpPr>
          <p:nvPr>
            <p:ph type="title"/>
          </p:nvPr>
        </p:nvSpPr>
        <p:spPr/>
        <p:txBody>
          <a:bodyPr/>
          <a:lstStyle/>
          <a:p>
            <a:r>
              <a:rPr lang="de-CH" dirty="0"/>
              <a:t>Hilfsfolie</a:t>
            </a:r>
          </a:p>
        </p:txBody>
      </p:sp>
      <p:sp>
        <p:nvSpPr>
          <p:cNvPr id="3" name="TextBox 2">
            <a:extLst>
              <a:ext uri="{FF2B5EF4-FFF2-40B4-BE49-F238E27FC236}">
                <a16:creationId xmlns:a16="http://schemas.microsoft.com/office/drawing/2014/main" id="{52C416A4-73C5-A7FF-2697-D9C0556A3007}"/>
              </a:ext>
            </a:extLst>
          </p:cNvPr>
          <p:cNvSpPr txBox="1"/>
          <p:nvPr/>
        </p:nvSpPr>
        <p:spPr>
          <a:xfrm>
            <a:off x="720000" y="1604684"/>
            <a:ext cx="4043083" cy="2862322"/>
          </a:xfrm>
          <a:prstGeom prst="rect">
            <a:avLst/>
          </a:prstGeom>
          <a:noFill/>
        </p:spPr>
        <p:txBody>
          <a:bodyPr wrap="square" rtlCol="0">
            <a:spAutoFit/>
          </a:bodyPr>
          <a:lstStyle/>
          <a:p>
            <a:r>
              <a:rPr lang="de-CH" sz="1800" b="1" dirty="0"/>
              <a:t>Schmerztechnik</a:t>
            </a:r>
          </a:p>
          <a:p>
            <a:pPr marL="285750" indent="-285750">
              <a:buFont typeface="Arial" panose="020B0604020202020204" pitchFamily="34" charset="0"/>
              <a:buChar char="•"/>
            </a:pPr>
            <a:r>
              <a:rPr lang="de-CH" sz="1800" dirty="0"/>
              <a:t>Maximaler Zug</a:t>
            </a:r>
          </a:p>
          <a:p>
            <a:pPr marL="285750" indent="-285750">
              <a:buFont typeface="Arial" panose="020B0604020202020204" pitchFamily="34" charset="0"/>
              <a:buChar char="•"/>
            </a:pPr>
            <a:r>
              <a:rPr lang="de-CH" sz="1800" dirty="0"/>
              <a:t>Schmerz-Stern (Schmerzpunkt in Mitte des Sterns)</a:t>
            </a:r>
          </a:p>
          <a:p>
            <a:endParaRPr lang="de-CH" sz="1800" dirty="0"/>
          </a:p>
          <a:p>
            <a:endParaRPr lang="de-CH" sz="1800" dirty="0"/>
          </a:p>
          <a:p>
            <a:r>
              <a:rPr lang="de-CH" sz="1800" b="1" dirty="0"/>
              <a:t>Muskeltechnik</a:t>
            </a:r>
          </a:p>
          <a:p>
            <a:pPr marL="285750" indent="-285750">
              <a:buFont typeface="Arial" panose="020B0604020202020204" pitchFamily="34" charset="0"/>
              <a:buChar char="•"/>
            </a:pPr>
            <a:r>
              <a:rPr lang="de-CH" sz="1800" dirty="0"/>
              <a:t>Muskel in maximale Dehnposition bringen</a:t>
            </a:r>
          </a:p>
          <a:p>
            <a:pPr marL="285750" indent="-285750">
              <a:buFont typeface="Arial" panose="020B0604020202020204" pitchFamily="34" charset="0"/>
              <a:buChar char="•"/>
            </a:pPr>
            <a:r>
              <a:rPr lang="de-CH" sz="1800" dirty="0"/>
              <a:t>Ohne Zug</a:t>
            </a:r>
          </a:p>
        </p:txBody>
      </p:sp>
      <p:sp>
        <p:nvSpPr>
          <p:cNvPr id="6" name="TextBox 5">
            <a:extLst>
              <a:ext uri="{FF2B5EF4-FFF2-40B4-BE49-F238E27FC236}">
                <a16:creationId xmlns:a16="http://schemas.microsoft.com/office/drawing/2014/main" id="{A2D82FBF-014D-D2EB-329B-9EC2EFDACF3C}"/>
              </a:ext>
            </a:extLst>
          </p:cNvPr>
          <p:cNvSpPr txBox="1"/>
          <p:nvPr/>
        </p:nvSpPr>
        <p:spPr>
          <a:xfrm>
            <a:off x="5074024" y="1595721"/>
            <a:ext cx="3349976" cy="3139321"/>
          </a:xfrm>
          <a:prstGeom prst="rect">
            <a:avLst/>
          </a:prstGeom>
          <a:noFill/>
        </p:spPr>
        <p:txBody>
          <a:bodyPr wrap="square" rtlCol="0">
            <a:spAutoFit/>
          </a:bodyPr>
          <a:lstStyle/>
          <a:p>
            <a:r>
              <a:rPr lang="de-CH" sz="1800" b="1" dirty="0"/>
              <a:t>Sehnen-/Gelenktechnik</a:t>
            </a:r>
          </a:p>
          <a:p>
            <a:pPr marL="285750" indent="-285750">
              <a:buFont typeface="Arial" panose="020B0604020202020204" pitchFamily="34" charset="0"/>
              <a:buChar char="•"/>
            </a:pPr>
            <a:r>
              <a:rPr lang="de-CH" sz="1800" dirty="0"/>
              <a:t>Ausgangsstellung identisch zu Muskeltechnik</a:t>
            </a:r>
          </a:p>
          <a:p>
            <a:pPr marL="285750" indent="-285750">
              <a:buFont typeface="Arial" panose="020B0604020202020204" pitchFamily="34" charset="0"/>
              <a:buChar char="•"/>
            </a:pPr>
            <a:r>
              <a:rPr lang="de-CH" sz="1800" dirty="0"/>
              <a:t>Tape mit Zug 50 – 80%</a:t>
            </a:r>
          </a:p>
          <a:p>
            <a:endParaRPr lang="de-CH" sz="1800" dirty="0"/>
          </a:p>
          <a:p>
            <a:endParaRPr lang="de-CH" sz="1800" dirty="0"/>
          </a:p>
          <a:p>
            <a:r>
              <a:rPr lang="de-CH" sz="1800" b="1" dirty="0"/>
              <a:t>Korrekturtechnik</a:t>
            </a:r>
          </a:p>
          <a:p>
            <a:pPr marL="285750" indent="-285750">
              <a:buFont typeface="Arial" panose="020B0604020202020204" pitchFamily="34" charset="0"/>
              <a:buChar char="•"/>
            </a:pPr>
            <a:r>
              <a:rPr lang="de-CH" sz="1800" dirty="0"/>
              <a:t>Gelenk über Zug des Tapes in gewünschte korrigierte Stellung bringen (bis 100% Zug)</a:t>
            </a:r>
          </a:p>
        </p:txBody>
      </p:sp>
    </p:spTree>
    <p:extLst>
      <p:ext uri="{BB962C8B-B14F-4D97-AF65-F5344CB8AC3E}">
        <p14:creationId xmlns:p14="http://schemas.microsoft.com/office/powerpoint/2010/main" val="104676073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7177"/>
        <p:cNvGrpSpPr/>
        <p:nvPr/>
      </p:nvGrpSpPr>
      <p:grpSpPr>
        <a:xfrm>
          <a:off x="0" y="0"/>
          <a:ext cx="0" cy="0"/>
          <a:chOff x="0" y="0"/>
          <a:chExt cx="0" cy="0"/>
        </a:xfrm>
      </p:grpSpPr>
      <p:sp>
        <p:nvSpPr>
          <p:cNvPr id="17178" name="Google Shape;17178;g2ce78c99214_3_1548"/>
          <p:cNvSpPr txBox="1">
            <a:spLocks noGrp="1"/>
          </p:cNvSpPr>
          <p:nvPr>
            <p:ph type="title"/>
          </p:nvPr>
        </p:nvSpPr>
        <p:spPr>
          <a:xfrm>
            <a:off x="2391900" y="2638734"/>
            <a:ext cx="4360200" cy="7014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Abschluss</a:t>
            </a:r>
            <a:endParaRPr/>
          </a:p>
        </p:txBody>
      </p:sp>
      <p:sp>
        <p:nvSpPr>
          <p:cNvPr id="17179" name="Google Shape;17179;g2ce78c99214_3_1548"/>
          <p:cNvSpPr txBox="1">
            <a:spLocks noGrp="1"/>
          </p:cNvSpPr>
          <p:nvPr>
            <p:ph type="title" idx="2"/>
          </p:nvPr>
        </p:nvSpPr>
        <p:spPr>
          <a:xfrm>
            <a:off x="4021650" y="1076563"/>
            <a:ext cx="1100700" cy="9519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6000"/>
              <a:buNone/>
            </a:pPr>
            <a:r>
              <a:rPr lang="en" sz="5700"/>
              <a:t>04</a:t>
            </a:r>
            <a:endParaRPr sz="5700"/>
          </a:p>
        </p:txBody>
      </p:sp>
      <p:sp>
        <p:nvSpPr>
          <p:cNvPr id="17180" name="Google Shape;17180;g2ce78c99214_3_1548"/>
          <p:cNvSpPr txBox="1">
            <a:spLocks noGrp="1"/>
          </p:cNvSpPr>
          <p:nvPr>
            <p:ph type="subTitle" idx="1"/>
          </p:nvPr>
        </p:nvSpPr>
        <p:spPr>
          <a:xfrm>
            <a:off x="2391900" y="3430728"/>
            <a:ext cx="4360200" cy="537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SzPts val="1400"/>
              <a:buNone/>
            </a:pPr>
            <a:r>
              <a:rPr lang="en"/>
              <a:t>Fragen?</a:t>
            </a:r>
            <a:endParaRPr/>
          </a:p>
          <a:p>
            <a:pPr marL="0" lvl="0" indent="0" algn="ctr" rtl="0">
              <a:spcBef>
                <a:spcPts val="0"/>
              </a:spcBef>
              <a:spcAft>
                <a:spcPts val="0"/>
              </a:spcAft>
              <a:buSzPts val="1400"/>
              <a:buNone/>
            </a:pPr>
            <a:r>
              <a:rPr lang="en"/>
              <a:t>Ausblick</a:t>
            </a:r>
            <a:endParaRPr/>
          </a:p>
        </p:txBody>
      </p:sp>
      <p:grpSp>
        <p:nvGrpSpPr>
          <p:cNvPr id="17181" name="Google Shape;17181;g2ce78c99214_3_1548"/>
          <p:cNvGrpSpPr/>
          <p:nvPr/>
        </p:nvGrpSpPr>
        <p:grpSpPr>
          <a:xfrm>
            <a:off x="715099" y="188463"/>
            <a:ext cx="1556084" cy="1555927"/>
            <a:chOff x="1724650" y="2856150"/>
            <a:chExt cx="1973975" cy="1973775"/>
          </a:xfrm>
        </p:grpSpPr>
        <p:sp>
          <p:nvSpPr>
            <p:cNvPr id="17182" name="Google Shape;17182;g2ce78c99214_3_1548"/>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3" name="Google Shape;17183;g2ce78c99214_3_1548"/>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4" name="Google Shape;17184;g2ce78c99214_3_1548"/>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5" name="Google Shape;17185;g2ce78c99214_3_1548"/>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6" name="Google Shape;17186;g2ce78c99214_3_1548"/>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7" name="Google Shape;17187;g2ce78c99214_3_1548"/>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8" name="Google Shape;17188;g2ce78c99214_3_1548"/>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9" name="Google Shape;17189;g2ce78c99214_3_1548"/>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0" name="Google Shape;17190;g2ce78c99214_3_1548"/>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1" name="Google Shape;17191;g2ce78c99214_3_1548"/>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2" name="Google Shape;17192;g2ce78c99214_3_1548"/>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3" name="Google Shape;17193;g2ce78c99214_3_1548"/>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4" name="Google Shape;17194;g2ce78c99214_3_1548"/>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5" name="Google Shape;17195;g2ce78c99214_3_1548"/>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6" name="Google Shape;17196;g2ce78c99214_3_1548"/>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7" name="Google Shape;17197;g2ce78c99214_3_1548"/>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8" name="Google Shape;17198;g2ce78c99214_3_1548"/>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9" name="Google Shape;17199;g2ce78c99214_3_1548"/>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0" name="Google Shape;17200;g2ce78c99214_3_1548"/>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1" name="Google Shape;17201;g2ce78c99214_3_1548"/>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2" name="Google Shape;17202;g2ce78c99214_3_1548"/>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3" name="Google Shape;17203;g2ce78c99214_3_1548"/>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4" name="Google Shape;17204;g2ce78c99214_3_1548"/>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5" name="Google Shape;17205;g2ce78c99214_3_1548"/>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6" name="Google Shape;17206;g2ce78c99214_3_1548"/>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7" name="Google Shape;17207;g2ce78c99214_3_1548"/>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8" name="Google Shape;17208;g2ce78c99214_3_1548"/>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9" name="Google Shape;17209;g2ce78c99214_3_1548"/>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0" name="Google Shape;17210;g2ce78c99214_3_1548"/>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1" name="Google Shape;17211;g2ce78c99214_3_1548"/>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2" name="Google Shape;17212;g2ce78c99214_3_1548"/>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3" name="Google Shape;17213;g2ce78c99214_3_1548"/>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4" name="Google Shape;17214;g2ce78c99214_3_1548"/>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5" name="Google Shape;17215;g2ce78c99214_3_1548"/>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6" name="Google Shape;17216;g2ce78c99214_3_1548"/>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7" name="Google Shape;17217;g2ce78c99214_3_1548"/>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8" name="Google Shape;17218;g2ce78c99214_3_1548"/>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9" name="Google Shape;17219;g2ce78c99214_3_1548"/>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0" name="Google Shape;17220;g2ce78c99214_3_1548"/>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1" name="Google Shape;17221;g2ce78c99214_3_1548"/>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2" name="Google Shape;17222;g2ce78c99214_3_1548"/>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3" name="Google Shape;17223;g2ce78c99214_3_1548"/>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4" name="Google Shape;17224;g2ce78c99214_3_1548"/>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5" name="Google Shape;17225;g2ce78c99214_3_1548"/>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6" name="Google Shape;17226;g2ce78c99214_3_1548"/>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7" name="Google Shape;17227;g2ce78c99214_3_1548"/>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8" name="Google Shape;17228;g2ce78c99214_3_1548"/>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9" name="Google Shape;17229;g2ce78c99214_3_1548"/>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0" name="Google Shape;17230;g2ce78c99214_3_1548"/>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1" name="Google Shape;17231;g2ce78c99214_3_1548"/>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2" name="Google Shape;17232;g2ce78c99214_3_1548"/>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3" name="Google Shape;17233;g2ce78c99214_3_1548"/>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4" name="Google Shape;17234;g2ce78c99214_3_1548"/>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5" name="Google Shape;17235;g2ce78c99214_3_1548"/>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6" name="Google Shape;17236;g2ce78c99214_3_1548"/>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7" name="Google Shape;17237;g2ce78c99214_3_1548"/>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8" name="Google Shape;17238;g2ce78c99214_3_1548"/>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9" name="Google Shape;17239;g2ce78c99214_3_1548"/>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0" name="Google Shape;17240;g2ce78c99214_3_1548"/>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1" name="Google Shape;17241;g2ce78c99214_3_1548"/>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2" name="Google Shape;17242;g2ce78c99214_3_1548"/>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3" name="Google Shape;17243;g2ce78c99214_3_1548"/>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4" name="Google Shape;17244;g2ce78c99214_3_1548"/>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5" name="Google Shape;17245;g2ce78c99214_3_1548"/>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6" name="Google Shape;17246;g2ce78c99214_3_1548"/>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7" name="Google Shape;17247;g2ce78c99214_3_1548"/>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8" name="Google Shape;17248;g2ce78c99214_3_1548"/>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9" name="Google Shape;17249;g2ce78c99214_3_1548"/>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0" name="Google Shape;17250;g2ce78c99214_3_1548"/>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1" name="Google Shape;17251;g2ce78c99214_3_1548"/>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2" name="Google Shape;17252;g2ce78c99214_3_1548"/>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3" name="Google Shape;17253;g2ce78c99214_3_1548"/>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4" name="Google Shape;17254;g2ce78c99214_3_1548"/>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5" name="Google Shape;17255;g2ce78c99214_3_1548"/>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6" name="Google Shape;17256;g2ce78c99214_3_1548"/>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7" name="Google Shape;17257;g2ce78c99214_3_1548"/>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8" name="Google Shape;17258;g2ce78c99214_3_1548"/>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9" name="Google Shape;17259;g2ce78c99214_3_1548"/>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0" name="Google Shape;17260;g2ce78c99214_3_1548"/>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1" name="Google Shape;17261;g2ce78c99214_3_1548"/>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2" name="Google Shape;17262;g2ce78c99214_3_1548"/>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3" name="Google Shape;17263;g2ce78c99214_3_1548"/>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4" name="Google Shape;17264;g2ce78c99214_3_1548"/>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5" name="Google Shape;17265;g2ce78c99214_3_1548"/>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6" name="Google Shape;17266;g2ce78c99214_3_1548"/>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7" name="Google Shape;17267;g2ce78c99214_3_1548"/>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8" name="Google Shape;17268;g2ce78c99214_3_1548"/>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9" name="Google Shape;17269;g2ce78c99214_3_1548"/>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0" name="Google Shape;17270;g2ce78c99214_3_1548"/>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1" name="Google Shape;17271;g2ce78c99214_3_1548"/>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2" name="Google Shape;17272;g2ce78c99214_3_1548"/>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3" name="Google Shape;17273;g2ce78c99214_3_1548"/>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4" name="Google Shape;17274;g2ce78c99214_3_1548"/>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5" name="Google Shape;17275;g2ce78c99214_3_1548"/>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6" name="Google Shape;17276;g2ce78c99214_3_1548"/>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7" name="Google Shape;17277;g2ce78c99214_3_1548"/>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8" name="Google Shape;17278;g2ce78c99214_3_1548"/>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9" name="Google Shape;17279;g2ce78c99214_3_1548"/>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0" name="Google Shape;17280;g2ce78c99214_3_1548"/>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1" name="Google Shape;17281;g2ce78c99214_3_1548"/>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2" name="Google Shape;17282;g2ce78c99214_3_1548"/>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3" name="Google Shape;17283;g2ce78c99214_3_1548"/>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4" name="Google Shape;17284;g2ce78c99214_3_1548"/>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5" name="Google Shape;17285;g2ce78c99214_3_1548"/>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6" name="Google Shape;17286;g2ce78c99214_3_1548"/>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7" name="Google Shape;17287;g2ce78c99214_3_1548"/>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8" name="Google Shape;17288;g2ce78c99214_3_1548"/>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9" name="Google Shape;17289;g2ce78c99214_3_1548"/>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0" name="Google Shape;17290;g2ce78c99214_3_1548"/>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1" name="Google Shape;17291;g2ce78c99214_3_1548"/>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2" name="Google Shape;17292;g2ce78c99214_3_1548"/>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3" name="Google Shape;17293;g2ce78c99214_3_1548"/>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4" name="Google Shape;17294;g2ce78c99214_3_1548"/>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5" name="Google Shape;17295;g2ce78c99214_3_1548"/>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6" name="Google Shape;17296;g2ce78c99214_3_1548"/>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7" name="Google Shape;17297;g2ce78c99214_3_1548"/>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8" name="Google Shape;17298;g2ce78c99214_3_1548"/>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9" name="Google Shape;17299;g2ce78c99214_3_1548"/>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0" name="Google Shape;17300;g2ce78c99214_3_1548"/>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1" name="Google Shape;17301;g2ce78c99214_3_1548"/>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2" name="Google Shape;17302;g2ce78c99214_3_1548"/>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3" name="Google Shape;17303;g2ce78c99214_3_1548"/>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4" name="Google Shape;17304;g2ce78c99214_3_1548"/>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5" name="Google Shape;17305;g2ce78c99214_3_1548"/>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6" name="Google Shape;17306;g2ce78c99214_3_1548"/>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7" name="Google Shape;17307;g2ce78c99214_3_1548"/>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8" name="Google Shape;17308;g2ce78c99214_3_1548"/>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9" name="Google Shape;17309;g2ce78c99214_3_1548"/>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0" name="Google Shape;17310;g2ce78c99214_3_1548"/>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1" name="Google Shape;17311;g2ce78c99214_3_1548"/>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2" name="Google Shape;17312;g2ce78c99214_3_1548"/>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3" name="Google Shape;17313;g2ce78c99214_3_1548"/>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4" name="Google Shape;17314;g2ce78c99214_3_1548"/>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5" name="Google Shape;17315;g2ce78c99214_3_1548"/>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6" name="Google Shape;17316;g2ce78c99214_3_1548"/>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7" name="Google Shape;17317;g2ce78c99214_3_1548"/>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8" name="Google Shape;17318;g2ce78c99214_3_1548"/>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9" name="Google Shape;17319;g2ce78c99214_3_1548"/>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0" name="Google Shape;17320;g2ce78c99214_3_1548"/>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1" name="Google Shape;17321;g2ce78c99214_3_1548"/>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2" name="Google Shape;17322;g2ce78c99214_3_1548"/>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3" name="Google Shape;17323;g2ce78c99214_3_1548"/>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4" name="Google Shape;17324;g2ce78c99214_3_1548"/>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5" name="Google Shape;17325;g2ce78c99214_3_1548"/>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6" name="Google Shape;17326;g2ce78c99214_3_1548"/>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7" name="Google Shape;17327;g2ce78c99214_3_1548"/>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8" name="Google Shape;17328;g2ce78c99214_3_1548"/>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9" name="Google Shape;17329;g2ce78c99214_3_1548"/>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0" name="Google Shape;17330;g2ce78c99214_3_1548"/>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1" name="Google Shape;17331;g2ce78c99214_3_1548"/>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2" name="Google Shape;17332;g2ce78c99214_3_1548"/>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3" name="Google Shape;17333;g2ce78c99214_3_1548"/>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4" name="Google Shape;17334;g2ce78c99214_3_1548"/>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5" name="Google Shape;17335;g2ce78c99214_3_1548"/>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6" name="Google Shape;17336;g2ce78c99214_3_1548"/>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7" name="Google Shape;17337;g2ce78c99214_3_1548"/>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8" name="Google Shape;17338;g2ce78c99214_3_1548"/>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9" name="Google Shape;17339;g2ce78c99214_3_1548"/>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0" name="Google Shape;17340;g2ce78c99214_3_1548"/>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1" name="Google Shape;17341;g2ce78c99214_3_1548"/>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2" name="Google Shape;17342;g2ce78c99214_3_1548"/>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3" name="Google Shape;17343;g2ce78c99214_3_1548"/>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4" name="Google Shape;17344;g2ce78c99214_3_1548"/>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5" name="Google Shape;17345;g2ce78c99214_3_1548"/>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6" name="Google Shape;17346;g2ce78c99214_3_1548"/>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7" name="Google Shape;17347;g2ce78c99214_3_1548"/>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8" name="Google Shape;17348;g2ce78c99214_3_1548"/>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9" name="Google Shape;17349;g2ce78c99214_3_1548"/>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0" name="Google Shape;17350;g2ce78c99214_3_1548"/>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1" name="Google Shape;17351;g2ce78c99214_3_1548"/>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2" name="Google Shape;17352;g2ce78c99214_3_1548"/>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3" name="Google Shape;17353;g2ce78c99214_3_1548"/>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4" name="Google Shape;17354;g2ce78c99214_3_1548"/>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5" name="Google Shape;17355;g2ce78c99214_3_1548"/>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6" name="Google Shape;17356;g2ce78c99214_3_1548"/>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7" name="Google Shape;17357;g2ce78c99214_3_1548"/>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8" name="Google Shape;17358;g2ce78c99214_3_1548"/>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9" name="Google Shape;17359;g2ce78c99214_3_1548"/>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0" name="Google Shape;17360;g2ce78c99214_3_1548"/>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1" name="Google Shape;17361;g2ce78c99214_3_1548"/>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2" name="Google Shape;17362;g2ce78c99214_3_1548"/>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3" name="Google Shape;17363;g2ce78c99214_3_1548"/>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4" name="Google Shape;17364;g2ce78c99214_3_1548"/>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5" name="Google Shape;17365;g2ce78c99214_3_1548"/>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6" name="Google Shape;17366;g2ce78c99214_3_1548"/>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7" name="Google Shape;17367;g2ce78c99214_3_1548"/>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8" name="Google Shape;17368;g2ce78c99214_3_1548"/>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9" name="Google Shape;17369;g2ce78c99214_3_1548"/>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0" name="Google Shape;17370;g2ce78c99214_3_1548"/>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1" name="Google Shape;17371;g2ce78c99214_3_1548"/>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2" name="Google Shape;17372;g2ce78c99214_3_1548"/>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3" name="Google Shape;17373;g2ce78c99214_3_1548"/>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4" name="Google Shape;17374;g2ce78c99214_3_1548"/>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5" name="Google Shape;17375;g2ce78c99214_3_1548"/>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6" name="Google Shape;17376;g2ce78c99214_3_1548"/>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7" name="Google Shape;17377;g2ce78c99214_3_1548"/>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8" name="Google Shape;17378;g2ce78c99214_3_1548"/>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9" name="Google Shape;17379;g2ce78c99214_3_1548"/>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0" name="Google Shape;17380;g2ce78c99214_3_1548"/>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1" name="Google Shape;17381;g2ce78c99214_3_1548"/>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2" name="Google Shape;17382;g2ce78c99214_3_1548"/>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3" name="Google Shape;17383;g2ce78c99214_3_1548"/>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4" name="Google Shape;17384;g2ce78c99214_3_1548"/>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5" name="Google Shape;17385;g2ce78c99214_3_1548"/>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6" name="Google Shape;17386;g2ce78c99214_3_1548"/>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7" name="Google Shape;17387;g2ce78c99214_3_1548"/>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8" name="Google Shape;17388;g2ce78c99214_3_1548"/>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9" name="Google Shape;17389;g2ce78c99214_3_1548"/>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0" name="Google Shape;17390;g2ce78c99214_3_1548"/>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1" name="Google Shape;17391;g2ce78c99214_3_1548"/>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2" name="Google Shape;17392;g2ce78c99214_3_1548"/>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3" name="Google Shape;17393;g2ce78c99214_3_1548"/>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4" name="Google Shape;17394;g2ce78c99214_3_1548"/>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5" name="Google Shape;17395;g2ce78c99214_3_1548"/>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6" name="Google Shape;17396;g2ce78c99214_3_1548"/>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7" name="Google Shape;17397;g2ce78c99214_3_1548"/>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8" name="Google Shape;17398;g2ce78c99214_3_1548"/>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9" name="Google Shape;17399;g2ce78c99214_3_1548"/>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0" name="Google Shape;17400;g2ce78c99214_3_1548"/>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1" name="Google Shape;17401;g2ce78c99214_3_1548"/>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2" name="Google Shape;17402;g2ce78c99214_3_1548"/>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3" name="Google Shape;17403;g2ce78c99214_3_1548"/>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4" name="Google Shape;17404;g2ce78c99214_3_1548"/>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5" name="Google Shape;17405;g2ce78c99214_3_1548"/>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6" name="Google Shape;17406;g2ce78c99214_3_1548"/>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7" name="Google Shape;17407;g2ce78c99214_3_1548"/>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8" name="Google Shape;17408;g2ce78c99214_3_1548"/>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9" name="Google Shape;17409;g2ce78c99214_3_1548"/>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0" name="Google Shape;17410;g2ce78c99214_3_1548"/>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1" name="Google Shape;17411;g2ce78c99214_3_1548"/>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2" name="Google Shape;17412;g2ce78c99214_3_1548"/>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3" name="Google Shape;17413;g2ce78c99214_3_1548"/>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4" name="Google Shape;17414;g2ce78c99214_3_1548"/>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5" name="Google Shape;17415;g2ce78c99214_3_1548"/>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6" name="Google Shape;17416;g2ce78c99214_3_1548"/>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7" name="Google Shape;17417;g2ce78c99214_3_1548"/>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8" name="Google Shape;17418;g2ce78c99214_3_1548"/>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9" name="Google Shape;17419;g2ce78c99214_3_1548"/>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0" name="Google Shape;17420;g2ce78c99214_3_1548"/>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1" name="Google Shape;17421;g2ce78c99214_3_1548"/>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2" name="Google Shape;17422;g2ce78c99214_3_1548"/>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3" name="Google Shape;17423;g2ce78c99214_3_1548"/>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4" name="Google Shape;17424;g2ce78c99214_3_1548"/>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5" name="Google Shape;17425;g2ce78c99214_3_1548"/>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6" name="Google Shape;17426;g2ce78c99214_3_1548"/>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7" name="Google Shape;17427;g2ce78c99214_3_1548"/>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8" name="Google Shape;17428;g2ce78c99214_3_1548"/>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9" name="Google Shape;17429;g2ce78c99214_3_1548"/>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0" name="Google Shape;17430;g2ce78c99214_3_1548"/>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1" name="Google Shape;17431;g2ce78c99214_3_1548"/>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2" name="Google Shape;17432;g2ce78c99214_3_1548"/>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3" name="Google Shape;17433;g2ce78c99214_3_1548"/>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4" name="Google Shape;17434;g2ce78c99214_3_1548"/>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5" name="Google Shape;17435;g2ce78c99214_3_1548"/>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6" name="Google Shape;17436;g2ce78c99214_3_1548"/>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7" name="Google Shape;17437;g2ce78c99214_3_1548"/>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8" name="Google Shape;17438;g2ce78c99214_3_1548"/>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9" name="Google Shape;17439;g2ce78c99214_3_1548"/>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0" name="Google Shape;17440;g2ce78c99214_3_1548"/>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1" name="Google Shape;17441;g2ce78c99214_3_1548"/>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2" name="Google Shape;17442;g2ce78c99214_3_1548"/>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3" name="Google Shape;17443;g2ce78c99214_3_1548"/>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4" name="Google Shape;17444;g2ce78c99214_3_1548"/>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5" name="Google Shape;17445;g2ce78c99214_3_1548"/>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6" name="Google Shape;17446;g2ce78c99214_3_1548"/>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7" name="Google Shape;17447;g2ce78c99214_3_1548"/>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8" name="Google Shape;17448;g2ce78c99214_3_1548"/>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9" name="Google Shape;17449;g2ce78c99214_3_1548"/>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0" name="Google Shape;17450;g2ce78c99214_3_1548"/>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1" name="Google Shape;17451;g2ce78c99214_3_1548"/>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2" name="Google Shape;17452;g2ce78c99214_3_1548"/>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3" name="Google Shape;17453;g2ce78c99214_3_1548"/>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4" name="Google Shape;17454;g2ce78c99214_3_1548"/>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5" name="Google Shape;17455;g2ce78c99214_3_1548"/>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6" name="Google Shape;17456;g2ce78c99214_3_1548"/>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7" name="Google Shape;17457;g2ce78c99214_3_1548"/>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8" name="Google Shape;17458;g2ce78c99214_3_1548"/>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9" name="Google Shape;17459;g2ce78c99214_3_1548"/>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0" name="Google Shape;17460;g2ce78c99214_3_1548"/>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1" name="Google Shape;17461;g2ce78c99214_3_1548"/>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2" name="Google Shape;17462;g2ce78c99214_3_1548"/>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3" name="Google Shape;17463;g2ce78c99214_3_1548"/>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4" name="Google Shape;17464;g2ce78c99214_3_1548"/>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5" name="Google Shape;17465;g2ce78c99214_3_1548"/>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6" name="Google Shape;17466;g2ce78c99214_3_1548"/>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7" name="Google Shape;17467;g2ce78c99214_3_1548"/>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8" name="Google Shape;17468;g2ce78c99214_3_1548"/>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9" name="Google Shape;17469;g2ce78c99214_3_1548"/>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0" name="Google Shape;17470;g2ce78c99214_3_1548"/>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1" name="Google Shape;17471;g2ce78c99214_3_1548"/>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2" name="Google Shape;17472;g2ce78c99214_3_1548"/>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3" name="Google Shape;17473;g2ce78c99214_3_1548"/>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4" name="Google Shape;17474;g2ce78c99214_3_1548"/>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5" name="Google Shape;17475;g2ce78c99214_3_1548"/>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6" name="Google Shape;17476;g2ce78c99214_3_1548"/>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7" name="Google Shape;17477;g2ce78c99214_3_1548"/>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8" name="Google Shape;17478;g2ce78c99214_3_1548"/>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9" name="Google Shape;17479;g2ce78c99214_3_1548"/>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0" name="Google Shape;17480;g2ce78c99214_3_1548"/>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1" name="Google Shape;17481;g2ce78c99214_3_1548"/>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2" name="Google Shape;17482;g2ce78c99214_3_1548"/>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3" name="Google Shape;17483;g2ce78c99214_3_1548"/>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4" name="Google Shape;17484;g2ce78c99214_3_1548"/>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5" name="Google Shape;17485;g2ce78c99214_3_1548"/>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6" name="Google Shape;17486;g2ce78c99214_3_1548"/>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7" name="Google Shape;17487;g2ce78c99214_3_1548"/>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8" name="Google Shape;17488;g2ce78c99214_3_1548"/>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9" name="Google Shape;17489;g2ce78c99214_3_1548"/>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0" name="Google Shape;17490;g2ce78c99214_3_1548"/>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1" name="Google Shape;17491;g2ce78c99214_3_1548"/>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2" name="Google Shape;17492;g2ce78c99214_3_1548"/>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3" name="Google Shape;17493;g2ce78c99214_3_1548"/>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4" name="Google Shape;17494;g2ce78c99214_3_1548"/>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5" name="Google Shape;17495;g2ce78c99214_3_1548"/>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6" name="Google Shape;17496;g2ce78c99214_3_1548"/>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7" name="Google Shape;17497;g2ce78c99214_3_1548"/>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8" name="Google Shape;17498;g2ce78c99214_3_1548"/>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9" name="Google Shape;17499;g2ce78c99214_3_1548"/>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0" name="Google Shape;17500;g2ce78c99214_3_1548"/>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1" name="Google Shape;17501;g2ce78c99214_3_1548"/>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2" name="Google Shape;17502;g2ce78c99214_3_1548"/>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3" name="Google Shape;17503;g2ce78c99214_3_1548"/>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4" name="Google Shape;17504;g2ce78c99214_3_1548"/>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5" name="Google Shape;17505;g2ce78c99214_3_1548"/>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6" name="Google Shape;17506;g2ce78c99214_3_1548"/>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7" name="Google Shape;17507;g2ce78c99214_3_1548"/>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8" name="Google Shape;17508;g2ce78c99214_3_1548"/>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9" name="Google Shape;17509;g2ce78c99214_3_1548"/>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0" name="Google Shape;17510;g2ce78c99214_3_1548"/>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1" name="Google Shape;17511;g2ce78c99214_3_1548"/>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2" name="Google Shape;17512;g2ce78c99214_3_1548"/>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3" name="Google Shape;17513;g2ce78c99214_3_1548"/>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4" name="Google Shape;17514;g2ce78c99214_3_1548"/>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5" name="Google Shape;17515;g2ce78c99214_3_1548"/>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6" name="Google Shape;17516;g2ce78c99214_3_1548"/>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7" name="Google Shape;17517;g2ce78c99214_3_1548"/>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8" name="Google Shape;17518;g2ce78c99214_3_1548"/>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9" name="Google Shape;17519;g2ce78c99214_3_1548"/>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0" name="Google Shape;17520;g2ce78c99214_3_1548"/>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1" name="Google Shape;17521;g2ce78c99214_3_1548"/>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2" name="Google Shape;17522;g2ce78c99214_3_1548"/>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3" name="Google Shape;17523;g2ce78c99214_3_1548"/>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4" name="Google Shape;17524;g2ce78c99214_3_1548"/>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5" name="Google Shape;17525;g2ce78c99214_3_1548"/>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6" name="Google Shape;17526;g2ce78c99214_3_1548"/>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7" name="Google Shape;17527;g2ce78c99214_3_1548"/>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8" name="Google Shape;17528;g2ce78c99214_3_1548"/>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9" name="Google Shape;17529;g2ce78c99214_3_1548"/>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0" name="Google Shape;17530;g2ce78c99214_3_1548"/>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1" name="Google Shape;17531;g2ce78c99214_3_1548"/>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2" name="Google Shape;17532;g2ce78c99214_3_1548"/>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3" name="Google Shape;17533;g2ce78c99214_3_1548"/>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4" name="Google Shape;17534;g2ce78c99214_3_1548"/>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5" name="Google Shape;17535;g2ce78c99214_3_1548"/>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6" name="Google Shape;17536;g2ce78c99214_3_1548"/>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7" name="Google Shape;17537;g2ce78c99214_3_1548"/>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8" name="Google Shape;17538;g2ce78c99214_3_1548"/>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9" name="Google Shape;17539;g2ce78c99214_3_1548"/>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0" name="Google Shape;17540;g2ce78c99214_3_1548"/>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1" name="Google Shape;17541;g2ce78c99214_3_1548"/>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2" name="Google Shape;17542;g2ce78c99214_3_1548"/>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3" name="Google Shape;17543;g2ce78c99214_3_1548"/>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4" name="Google Shape;17544;g2ce78c99214_3_1548"/>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5" name="Google Shape;17545;g2ce78c99214_3_1548"/>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6" name="Google Shape;17546;g2ce78c99214_3_1548"/>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7" name="Google Shape;17547;g2ce78c99214_3_1548"/>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8" name="Google Shape;17548;g2ce78c99214_3_1548"/>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9" name="Google Shape;17549;g2ce78c99214_3_1548"/>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0" name="Google Shape;17550;g2ce78c99214_3_1548"/>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1" name="Google Shape;17551;g2ce78c99214_3_1548"/>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2" name="Google Shape;17552;g2ce78c99214_3_1548"/>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3" name="Google Shape;17553;g2ce78c99214_3_1548"/>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4" name="Google Shape;17554;g2ce78c99214_3_1548"/>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5" name="Google Shape;17555;g2ce78c99214_3_1548"/>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6" name="Google Shape;17556;g2ce78c99214_3_1548"/>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7" name="Google Shape;17557;g2ce78c99214_3_1548"/>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8" name="Google Shape;17558;g2ce78c99214_3_1548"/>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7559" name="Google Shape;17559;g2ce78c99214_3_1548"/>
          <p:cNvGrpSpPr/>
          <p:nvPr/>
        </p:nvGrpSpPr>
        <p:grpSpPr>
          <a:xfrm>
            <a:off x="6872824" y="3392063"/>
            <a:ext cx="1556084" cy="1555927"/>
            <a:chOff x="1724650" y="2856150"/>
            <a:chExt cx="1973975" cy="1973775"/>
          </a:xfrm>
        </p:grpSpPr>
        <p:sp>
          <p:nvSpPr>
            <p:cNvPr id="17560" name="Google Shape;17560;g2ce78c99214_3_1548"/>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1" name="Google Shape;17561;g2ce78c99214_3_1548"/>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2" name="Google Shape;17562;g2ce78c99214_3_1548"/>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3" name="Google Shape;17563;g2ce78c99214_3_1548"/>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4" name="Google Shape;17564;g2ce78c99214_3_1548"/>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5" name="Google Shape;17565;g2ce78c99214_3_1548"/>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6" name="Google Shape;17566;g2ce78c99214_3_1548"/>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7" name="Google Shape;17567;g2ce78c99214_3_1548"/>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8" name="Google Shape;17568;g2ce78c99214_3_1548"/>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9" name="Google Shape;17569;g2ce78c99214_3_1548"/>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0" name="Google Shape;17570;g2ce78c99214_3_1548"/>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1" name="Google Shape;17571;g2ce78c99214_3_1548"/>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2" name="Google Shape;17572;g2ce78c99214_3_1548"/>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3" name="Google Shape;17573;g2ce78c99214_3_1548"/>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4" name="Google Shape;17574;g2ce78c99214_3_1548"/>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5" name="Google Shape;17575;g2ce78c99214_3_1548"/>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6" name="Google Shape;17576;g2ce78c99214_3_1548"/>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7" name="Google Shape;17577;g2ce78c99214_3_1548"/>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8" name="Google Shape;17578;g2ce78c99214_3_1548"/>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9" name="Google Shape;17579;g2ce78c99214_3_1548"/>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0" name="Google Shape;17580;g2ce78c99214_3_1548"/>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1" name="Google Shape;17581;g2ce78c99214_3_1548"/>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2" name="Google Shape;17582;g2ce78c99214_3_1548"/>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3" name="Google Shape;17583;g2ce78c99214_3_1548"/>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4" name="Google Shape;17584;g2ce78c99214_3_1548"/>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5" name="Google Shape;17585;g2ce78c99214_3_1548"/>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6" name="Google Shape;17586;g2ce78c99214_3_1548"/>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7" name="Google Shape;17587;g2ce78c99214_3_1548"/>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8" name="Google Shape;17588;g2ce78c99214_3_1548"/>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9" name="Google Shape;17589;g2ce78c99214_3_1548"/>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0" name="Google Shape;17590;g2ce78c99214_3_1548"/>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1" name="Google Shape;17591;g2ce78c99214_3_1548"/>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2" name="Google Shape;17592;g2ce78c99214_3_1548"/>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3" name="Google Shape;17593;g2ce78c99214_3_1548"/>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4" name="Google Shape;17594;g2ce78c99214_3_1548"/>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5" name="Google Shape;17595;g2ce78c99214_3_1548"/>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6" name="Google Shape;17596;g2ce78c99214_3_1548"/>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7" name="Google Shape;17597;g2ce78c99214_3_1548"/>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8" name="Google Shape;17598;g2ce78c99214_3_1548"/>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9" name="Google Shape;17599;g2ce78c99214_3_1548"/>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0" name="Google Shape;17600;g2ce78c99214_3_1548"/>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1" name="Google Shape;17601;g2ce78c99214_3_1548"/>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2" name="Google Shape;17602;g2ce78c99214_3_1548"/>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3" name="Google Shape;17603;g2ce78c99214_3_1548"/>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4" name="Google Shape;17604;g2ce78c99214_3_1548"/>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5" name="Google Shape;17605;g2ce78c99214_3_1548"/>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6" name="Google Shape;17606;g2ce78c99214_3_1548"/>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7" name="Google Shape;17607;g2ce78c99214_3_1548"/>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8" name="Google Shape;17608;g2ce78c99214_3_1548"/>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9" name="Google Shape;17609;g2ce78c99214_3_1548"/>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0" name="Google Shape;17610;g2ce78c99214_3_1548"/>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1" name="Google Shape;17611;g2ce78c99214_3_1548"/>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2" name="Google Shape;17612;g2ce78c99214_3_1548"/>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3" name="Google Shape;17613;g2ce78c99214_3_1548"/>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4" name="Google Shape;17614;g2ce78c99214_3_1548"/>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5" name="Google Shape;17615;g2ce78c99214_3_1548"/>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6" name="Google Shape;17616;g2ce78c99214_3_1548"/>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7" name="Google Shape;17617;g2ce78c99214_3_1548"/>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8" name="Google Shape;17618;g2ce78c99214_3_1548"/>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9" name="Google Shape;17619;g2ce78c99214_3_1548"/>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0" name="Google Shape;17620;g2ce78c99214_3_1548"/>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1" name="Google Shape;17621;g2ce78c99214_3_1548"/>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2" name="Google Shape;17622;g2ce78c99214_3_1548"/>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3" name="Google Shape;17623;g2ce78c99214_3_1548"/>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4" name="Google Shape;17624;g2ce78c99214_3_1548"/>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5" name="Google Shape;17625;g2ce78c99214_3_1548"/>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6" name="Google Shape;17626;g2ce78c99214_3_1548"/>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7" name="Google Shape;17627;g2ce78c99214_3_1548"/>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8" name="Google Shape;17628;g2ce78c99214_3_1548"/>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9" name="Google Shape;17629;g2ce78c99214_3_1548"/>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0" name="Google Shape;17630;g2ce78c99214_3_1548"/>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1" name="Google Shape;17631;g2ce78c99214_3_1548"/>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2" name="Google Shape;17632;g2ce78c99214_3_1548"/>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3" name="Google Shape;17633;g2ce78c99214_3_1548"/>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4" name="Google Shape;17634;g2ce78c99214_3_1548"/>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5" name="Google Shape;17635;g2ce78c99214_3_1548"/>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6" name="Google Shape;17636;g2ce78c99214_3_1548"/>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7" name="Google Shape;17637;g2ce78c99214_3_1548"/>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8" name="Google Shape;17638;g2ce78c99214_3_1548"/>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9" name="Google Shape;17639;g2ce78c99214_3_1548"/>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0" name="Google Shape;17640;g2ce78c99214_3_1548"/>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1" name="Google Shape;17641;g2ce78c99214_3_1548"/>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2" name="Google Shape;17642;g2ce78c99214_3_1548"/>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3" name="Google Shape;17643;g2ce78c99214_3_1548"/>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4" name="Google Shape;17644;g2ce78c99214_3_1548"/>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5" name="Google Shape;17645;g2ce78c99214_3_1548"/>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6" name="Google Shape;17646;g2ce78c99214_3_1548"/>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7" name="Google Shape;17647;g2ce78c99214_3_1548"/>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8" name="Google Shape;17648;g2ce78c99214_3_1548"/>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9" name="Google Shape;17649;g2ce78c99214_3_1548"/>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0" name="Google Shape;17650;g2ce78c99214_3_1548"/>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1" name="Google Shape;17651;g2ce78c99214_3_1548"/>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2" name="Google Shape;17652;g2ce78c99214_3_1548"/>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3" name="Google Shape;17653;g2ce78c99214_3_1548"/>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4" name="Google Shape;17654;g2ce78c99214_3_1548"/>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5" name="Google Shape;17655;g2ce78c99214_3_1548"/>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6" name="Google Shape;17656;g2ce78c99214_3_1548"/>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7" name="Google Shape;17657;g2ce78c99214_3_1548"/>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8" name="Google Shape;17658;g2ce78c99214_3_1548"/>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9" name="Google Shape;17659;g2ce78c99214_3_1548"/>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0" name="Google Shape;17660;g2ce78c99214_3_1548"/>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1" name="Google Shape;17661;g2ce78c99214_3_1548"/>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2" name="Google Shape;17662;g2ce78c99214_3_1548"/>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3" name="Google Shape;17663;g2ce78c99214_3_1548"/>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4" name="Google Shape;17664;g2ce78c99214_3_1548"/>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5" name="Google Shape;17665;g2ce78c99214_3_1548"/>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6" name="Google Shape;17666;g2ce78c99214_3_1548"/>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7" name="Google Shape;17667;g2ce78c99214_3_1548"/>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8" name="Google Shape;17668;g2ce78c99214_3_1548"/>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9" name="Google Shape;17669;g2ce78c99214_3_1548"/>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0" name="Google Shape;17670;g2ce78c99214_3_1548"/>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1" name="Google Shape;17671;g2ce78c99214_3_1548"/>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2" name="Google Shape;17672;g2ce78c99214_3_1548"/>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3" name="Google Shape;17673;g2ce78c99214_3_1548"/>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4" name="Google Shape;17674;g2ce78c99214_3_1548"/>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5" name="Google Shape;17675;g2ce78c99214_3_1548"/>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6" name="Google Shape;17676;g2ce78c99214_3_1548"/>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7" name="Google Shape;17677;g2ce78c99214_3_1548"/>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8" name="Google Shape;17678;g2ce78c99214_3_1548"/>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9" name="Google Shape;17679;g2ce78c99214_3_1548"/>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0" name="Google Shape;17680;g2ce78c99214_3_1548"/>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1" name="Google Shape;17681;g2ce78c99214_3_1548"/>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2" name="Google Shape;17682;g2ce78c99214_3_1548"/>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3" name="Google Shape;17683;g2ce78c99214_3_1548"/>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4" name="Google Shape;17684;g2ce78c99214_3_1548"/>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5" name="Google Shape;17685;g2ce78c99214_3_1548"/>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6" name="Google Shape;17686;g2ce78c99214_3_1548"/>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7" name="Google Shape;17687;g2ce78c99214_3_1548"/>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8" name="Google Shape;17688;g2ce78c99214_3_1548"/>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9" name="Google Shape;17689;g2ce78c99214_3_1548"/>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0" name="Google Shape;17690;g2ce78c99214_3_1548"/>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1" name="Google Shape;17691;g2ce78c99214_3_1548"/>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2" name="Google Shape;17692;g2ce78c99214_3_1548"/>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3" name="Google Shape;17693;g2ce78c99214_3_1548"/>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4" name="Google Shape;17694;g2ce78c99214_3_1548"/>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5" name="Google Shape;17695;g2ce78c99214_3_1548"/>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6" name="Google Shape;17696;g2ce78c99214_3_1548"/>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7" name="Google Shape;17697;g2ce78c99214_3_1548"/>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8" name="Google Shape;17698;g2ce78c99214_3_1548"/>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9" name="Google Shape;17699;g2ce78c99214_3_1548"/>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0" name="Google Shape;17700;g2ce78c99214_3_1548"/>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1" name="Google Shape;17701;g2ce78c99214_3_1548"/>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2" name="Google Shape;17702;g2ce78c99214_3_1548"/>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3" name="Google Shape;17703;g2ce78c99214_3_1548"/>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4" name="Google Shape;17704;g2ce78c99214_3_1548"/>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5" name="Google Shape;17705;g2ce78c99214_3_1548"/>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6" name="Google Shape;17706;g2ce78c99214_3_1548"/>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7" name="Google Shape;17707;g2ce78c99214_3_1548"/>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8" name="Google Shape;17708;g2ce78c99214_3_1548"/>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9" name="Google Shape;17709;g2ce78c99214_3_1548"/>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0" name="Google Shape;17710;g2ce78c99214_3_1548"/>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1" name="Google Shape;17711;g2ce78c99214_3_1548"/>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2" name="Google Shape;17712;g2ce78c99214_3_1548"/>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3" name="Google Shape;17713;g2ce78c99214_3_1548"/>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4" name="Google Shape;17714;g2ce78c99214_3_1548"/>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5" name="Google Shape;17715;g2ce78c99214_3_1548"/>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6" name="Google Shape;17716;g2ce78c99214_3_1548"/>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7" name="Google Shape;17717;g2ce78c99214_3_1548"/>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8" name="Google Shape;17718;g2ce78c99214_3_1548"/>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9" name="Google Shape;17719;g2ce78c99214_3_1548"/>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0" name="Google Shape;17720;g2ce78c99214_3_1548"/>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1" name="Google Shape;17721;g2ce78c99214_3_1548"/>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2" name="Google Shape;17722;g2ce78c99214_3_1548"/>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3" name="Google Shape;17723;g2ce78c99214_3_1548"/>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4" name="Google Shape;17724;g2ce78c99214_3_1548"/>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5" name="Google Shape;17725;g2ce78c99214_3_1548"/>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6" name="Google Shape;17726;g2ce78c99214_3_1548"/>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7" name="Google Shape;17727;g2ce78c99214_3_1548"/>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8" name="Google Shape;17728;g2ce78c99214_3_1548"/>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9" name="Google Shape;17729;g2ce78c99214_3_1548"/>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0" name="Google Shape;17730;g2ce78c99214_3_1548"/>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1" name="Google Shape;17731;g2ce78c99214_3_1548"/>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2" name="Google Shape;17732;g2ce78c99214_3_1548"/>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3" name="Google Shape;17733;g2ce78c99214_3_1548"/>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4" name="Google Shape;17734;g2ce78c99214_3_1548"/>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5" name="Google Shape;17735;g2ce78c99214_3_1548"/>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6" name="Google Shape;17736;g2ce78c99214_3_1548"/>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7" name="Google Shape;17737;g2ce78c99214_3_1548"/>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8" name="Google Shape;17738;g2ce78c99214_3_1548"/>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9" name="Google Shape;17739;g2ce78c99214_3_1548"/>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0" name="Google Shape;17740;g2ce78c99214_3_1548"/>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1" name="Google Shape;17741;g2ce78c99214_3_1548"/>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2" name="Google Shape;17742;g2ce78c99214_3_1548"/>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3" name="Google Shape;17743;g2ce78c99214_3_1548"/>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4" name="Google Shape;17744;g2ce78c99214_3_1548"/>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5" name="Google Shape;17745;g2ce78c99214_3_1548"/>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6" name="Google Shape;17746;g2ce78c99214_3_1548"/>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7" name="Google Shape;17747;g2ce78c99214_3_1548"/>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8" name="Google Shape;17748;g2ce78c99214_3_1548"/>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9" name="Google Shape;17749;g2ce78c99214_3_1548"/>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0" name="Google Shape;17750;g2ce78c99214_3_1548"/>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1" name="Google Shape;17751;g2ce78c99214_3_1548"/>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2" name="Google Shape;17752;g2ce78c99214_3_1548"/>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3" name="Google Shape;17753;g2ce78c99214_3_1548"/>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4" name="Google Shape;17754;g2ce78c99214_3_1548"/>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5" name="Google Shape;17755;g2ce78c99214_3_1548"/>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6" name="Google Shape;17756;g2ce78c99214_3_1548"/>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7" name="Google Shape;17757;g2ce78c99214_3_1548"/>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8" name="Google Shape;17758;g2ce78c99214_3_1548"/>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9" name="Google Shape;17759;g2ce78c99214_3_1548"/>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0" name="Google Shape;17760;g2ce78c99214_3_1548"/>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1" name="Google Shape;17761;g2ce78c99214_3_1548"/>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2" name="Google Shape;17762;g2ce78c99214_3_1548"/>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3" name="Google Shape;17763;g2ce78c99214_3_1548"/>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4" name="Google Shape;17764;g2ce78c99214_3_1548"/>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5" name="Google Shape;17765;g2ce78c99214_3_1548"/>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6" name="Google Shape;17766;g2ce78c99214_3_1548"/>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7" name="Google Shape;17767;g2ce78c99214_3_1548"/>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8" name="Google Shape;17768;g2ce78c99214_3_1548"/>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9" name="Google Shape;17769;g2ce78c99214_3_1548"/>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0" name="Google Shape;17770;g2ce78c99214_3_1548"/>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1" name="Google Shape;17771;g2ce78c99214_3_1548"/>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2" name="Google Shape;17772;g2ce78c99214_3_1548"/>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3" name="Google Shape;17773;g2ce78c99214_3_1548"/>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4" name="Google Shape;17774;g2ce78c99214_3_1548"/>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5" name="Google Shape;17775;g2ce78c99214_3_1548"/>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6" name="Google Shape;17776;g2ce78c99214_3_1548"/>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7" name="Google Shape;17777;g2ce78c99214_3_1548"/>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8" name="Google Shape;17778;g2ce78c99214_3_1548"/>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9" name="Google Shape;17779;g2ce78c99214_3_1548"/>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0" name="Google Shape;17780;g2ce78c99214_3_1548"/>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1" name="Google Shape;17781;g2ce78c99214_3_1548"/>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2" name="Google Shape;17782;g2ce78c99214_3_1548"/>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3" name="Google Shape;17783;g2ce78c99214_3_1548"/>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4" name="Google Shape;17784;g2ce78c99214_3_1548"/>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5" name="Google Shape;17785;g2ce78c99214_3_1548"/>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6" name="Google Shape;17786;g2ce78c99214_3_1548"/>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7" name="Google Shape;17787;g2ce78c99214_3_1548"/>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8" name="Google Shape;17788;g2ce78c99214_3_1548"/>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9" name="Google Shape;17789;g2ce78c99214_3_1548"/>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0" name="Google Shape;17790;g2ce78c99214_3_1548"/>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1" name="Google Shape;17791;g2ce78c99214_3_1548"/>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2" name="Google Shape;17792;g2ce78c99214_3_1548"/>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3" name="Google Shape;17793;g2ce78c99214_3_1548"/>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4" name="Google Shape;17794;g2ce78c99214_3_1548"/>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5" name="Google Shape;17795;g2ce78c99214_3_1548"/>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6" name="Google Shape;17796;g2ce78c99214_3_1548"/>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7" name="Google Shape;17797;g2ce78c99214_3_1548"/>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8" name="Google Shape;17798;g2ce78c99214_3_1548"/>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9" name="Google Shape;17799;g2ce78c99214_3_1548"/>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0" name="Google Shape;17800;g2ce78c99214_3_1548"/>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1" name="Google Shape;17801;g2ce78c99214_3_1548"/>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2" name="Google Shape;17802;g2ce78c99214_3_1548"/>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3" name="Google Shape;17803;g2ce78c99214_3_1548"/>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4" name="Google Shape;17804;g2ce78c99214_3_1548"/>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5" name="Google Shape;17805;g2ce78c99214_3_1548"/>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6" name="Google Shape;17806;g2ce78c99214_3_1548"/>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7" name="Google Shape;17807;g2ce78c99214_3_1548"/>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8" name="Google Shape;17808;g2ce78c99214_3_1548"/>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9" name="Google Shape;17809;g2ce78c99214_3_1548"/>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0" name="Google Shape;17810;g2ce78c99214_3_1548"/>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1" name="Google Shape;17811;g2ce78c99214_3_1548"/>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2" name="Google Shape;17812;g2ce78c99214_3_1548"/>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3" name="Google Shape;17813;g2ce78c99214_3_1548"/>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4" name="Google Shape;17814;g2ce78c99214_3_1548"/>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5" name="Google Shape;17815;g2ce78c99214_3_1548"/>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6" name="Google Shape;17816;g2ce78c99214_3_1548"/>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7" name="Google Shape;17817;g2ce78c99214_3_1548"/>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8" name="Google Shape;17818;g2ce78c99214_3_1548"/>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9" name="Google Shape;17819;g2ce78c99214_3_1548"/>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0" name="Google Shape;17820;g2ce78c99214_3_1548"/>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1" name="Google Shape;17821;g2ce78c99214_3_1548"/>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2" name="Google Shape;17822;g2ce78c99214_3_1548"/>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3" name="Google Shape;17823;g2ce78c99214_3_1548"/>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4" name="Google Shape;17824;g2ce78c99214_3_1548"/>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5" name="Google Shape;17825;g2ce78c99214_3_1548"/>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6" name="Google Shape;17826;g2ce78c99214_3_1548"/>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7" name="Google Shape;17827;g2ce78c99214_3_1548"/>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8" name="Google Shape;17828;g2ce78c99214_3_1548"/>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9" name="Google Shape;17829;g2ce78c99214_3_1548"/>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0" name="Google Shape;17830;g2ce78c99214_3_1548"/>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1" name="Google Shape;17831;g2ce78c99214_3_1548"/>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2" name="Google Shape;17832;g2ce78c99214_3_1548"/>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3" name="Google Shape;17833;g2ce78c99214_3_1548"/>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4" name="Google Shape;17834;g2ce78c99214_3_1548"/>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5" name="Google Shape;17835;g2ce78c99214_3_1548"/>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6" name="Google Shape;17836;g2ce78c99214_3_1548"/>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7" name="Google Shape;17837;g2ce78c99214_3_1548"/>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8" name="Google Shape;17838;g2ce78c99214_3_1548"/>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9" name="Google Shape;17839;g2ce78c99214_3_1548"/>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0" name="Google Shape;17840;g2ce78c99214_3_1548"/>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1" name="Google Shape;17841;g2ce78c99214_3_1548"/>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2" name="Google Shape;17842;g2ce78c99214_3_1548"/>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3" name="Google Shape;17843;g2ce78c99214_3_1548"/>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4" name="Google Shape;17844;g2ce78c99214_3_1548"/>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5" name="Google Shape;17845;g2ce78c99214_3_1548"/>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6" name="Google Shape;17846;g2ce78c99214_3_1548"/>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7" name="Google Shape;17847;g2ce78c99214_3_1548"/>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8" name="Google Shape;17848;g2ce78c99214_3_1548"/>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9" name="Google Shape;17849;g2ce78c99214_3_1548"/>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0" name="Google Shape;17850;g2ce78c99214_3_1548"/>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1" name="Google Shape;17851;g2ce78c99214_3_1548"/>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2" name="Google Shape;17852;g2ce78c99214_3_1548"/>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3" name="Google Shape;17853;g2ce78c99214_3_1548"/>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4" name="Google Shape;17854;g2ce78c99214_3_1548"/>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5" name="Google Shape;17855;g2ce78c99214_3_1548"/>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6" name="Google Shape;17856;g2ce78c99214_3_1548"/>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7" name="Google Shape;17857;g2ce78c99214_3_1548"/>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8" name="Google Shape;17858;g2ce78c99214_3_1548"/>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9" name="Google Shape;17859;g2ce78c99214_3_1548"/>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0" name="Google Shape;17860;g2ce78c99214_3_1548"/>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1" name="Google Shape;17861;g2ce78c99214_3_1548"/>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2" name="Google Shape;17862;g2ce78c99214_3_1548"/>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3" name="Google Shape;17863;g2ce78c99214_3_1548"/>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4" name="Google Shape;17864;g2ce78c99214_3_1548"/>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5" name="Google Shape;17865;g2ce78c99214_3_1548"/>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6" name="Google Shape;17866;g2ce78c99214_3_1548"/>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7" name="Google Shape;17867;g2ce78c99214_3_1548"/>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8" name="Google Shape;17868;g2ce78c99214_3_1548"/>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9" name="Google Shape;17869;g2ce78c99214_3_1548"/>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0" name="Google Shape;17870;g2ce78c99214_3_1548"/>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1" name="Google Shape;17871;g2ce78c99214_3_1548"/>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2" name="Google Shape;17872;g2ce78c99214_3_1548"/>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3" name="Google Shape;17873;g2ce78c99214_3_1548"/>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4" name="Google Shape;17874;g2ce78c99214_3_1548"/>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5" name="Google Shape;17875;g2ce78c99214_3_1548"/>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6" name="Google Shape;17876;g2ce78c99214_3_1548"/>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7" name="Google Shape;17877;g2ce78c99214_3_1548"/>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8" name="Google Shape;17878;g2ce78c99214_3_1548"/>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9" name="Google Shape;17879;g2ce78c99214_3_1548"/>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0" name="Google Shape;17880;g2ce78c99214_3_1548"/>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1" name="Google Shape;17881;g2ce78c99214_3_1548"/>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2" name="Google Shape;17882;g2ce78c99214_3_1548"/>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3" name="Google Shape;17883;g2ce78c99214_3_1548"/>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4" name="Google Shape;17884;g2ce78c99214_3_1548"/>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5" name="Google Shape;17885;g2ce78c99214_3_1548"/>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6" name="Google Shape;17886;g2ce78c99214_3_1548"/>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7" name="Google Shape;17887;g2ce78c99214_3_1548"/>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8" name="Google Shape;17888;g2ce78c99214_3_1548"/>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9" name="Google Shape;17889;g2ce78c99214_3_1548"/>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0" name="Google Shape;17890;g2ce78c99214_3_1548"/>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1" name="Google Shape;17891;g2ce78c99214_3_1548"/>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2" name="Google Shape;17892;g2ce78c99214_3_1548"/>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3" name="Google Shape;17893;g2ce78c99214_3_1548"/>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4" name="Google Shape;17894;g2ce78c99214_3_1548"/>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5" name="Google Shape;17895;g2ce78c99214_3_1548"/>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6" name="Google Shape;17896;g2ce78c99214_3_1548"/>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7" name="Google Shape;17897;g2ce78c99214_3_1548"/>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8" name="Google Shape;17898;g2ce78c99214_3_1548"/>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9" name="Google Shape;17899;g2ce78c99214_3_1548"/>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0" name="Google Shape;17900;g2ce78c99214_3_1548"/>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1" name="Google Shape;17901;g2ce78c99214_3_1548"/>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2" name="Google Shape;17902;g2ce78c99214_3_1548"/>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3" name="Google Shape;17903;g2ce78c99214_3_1548"/>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4" name="Google Shape;17904;g2ce78c99214_3_1548"/>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5" name="Google Shape;17905;g2ce78c99214_3_1548"/>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6" name="Google Shape;17906;g2ce78c99214_3_1548"/>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7" name="Google Shape;17907;g2ce78c99214_3_1548"/>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8" name="Google Shape;17908;g2ce78c99214_3_1548"/>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9" name="Google Shape;17909;g2ce78c99214_3_1548"/>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0" name="Google Shape;17910;g2ce78c99214_3_1548"/>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1" name="Google Shape;17911;g2ce78c99214_3_1548"/>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2" name="Google Shape;17912;g2ce78c99214_3_1548"/>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3" name="Google Shape;17913;g2ce78c99214_3_1548"/>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4" name="Google Shape;17914;g2ce78c99214_3_1548"/>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5" name="Google Shape;17915;g2ce78c99214_3_1548"/>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6" name="Google Shape;17916;g2ce78c99214_3_1548"/>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7" name="Google Shape;17917;g2ce78c99214_3_1548"/>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8" name="Google Shape;17918;g2ce78c99214_3_1548"/>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9" name="Google Shape;17919;g2ce78c99214_3_1548"/>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0" name="Google Shape;17920;g2ce78c99214_3_1548"/>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1" name="Google Shape;17921;g2ce78c99214_3_1548"/>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2" name="Google Shape;17922;g2ce78c99214_3_1548"/>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3" name="Google Shape;17923;g2ce78c99214_3_1548"/>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4" name="Google Shape;17924;g2ce78c99214_3_1548"/>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5" name="Google Shape;17925;g2ce78c99214_3_1548"/>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6" name="Google Shape;17926;g2ce78c99214_3_1548"/>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7" name="Google Shape;17927;g2ce78c99214_3_1548"/>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8" name="Google Shape;17928;g2ce78c99214_3_1548"/>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9" name="Google Shape;17929;g2ce78c99214_3_1548"/>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0" name="Google Shape;17930;g2ce78c99214_3_1548"/>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1" name="Google Shape;17931;g2ce78c99214_3_1548"/>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2" name="Google Shape;17932;g2ce78c99214_3_1548"/>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3" name="Google Shape;17933;g2ce78c99214_3_1548"/>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4" name="Google Shape;17934;g2ce78c99214_3_1548"/>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5" name="Google Shape;17935;g2ce78c99214_3_1548"/>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6" name="Google Shape;17936;g2ce78c99214_3_1548"/>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937" name="Google Shape;17937;g2ce78c99214_3_1548"/>
          <p:cNvSpPr/>
          <p:nvPr/>
        </p:nvSpPr>
        <p:spPr>
          <a:xfrm>
            <a:off x="433127" y="259025"/>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8" name="Google Shape;17938;g2ce78c99214_3_1548"/>
          <p:cNvSpPr/>
          <p:nvPr/>
        </p:nvSpPr>
        <p:spPr>
          <a:xfrm>
            <a:off x="8233500" y="4407050"/>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9" name="Google Shape;17939;g2ce78c99214_3_1548"/>
          <p:cNvSpPr/>
          <p:nvPr/>
        </p:nvSpPr>
        <p:spPr>
          <a:xfrm>
            <a:off x="1013738" y="1911075"/>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0" name="Google Shape;17940;g2ce78c99214_3_1548"/>
          <p:cNvSpPr/>
          <p:nvPr/>
        </p:nvSpPr>
        <p:spPr>
          <a:xfrm>
            <a:off x="7880176" y="2900498"/>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1" name="Google Shape;17941;g2ce78c99214_3_1548"/>
          <p:cNvSpPr/>
          <p:nvPr/>
        </p:nvSpPr>
        <p:spPr>
          <a:xfrm>
            <a:off x="910547" y="66980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2" name="Google Shape;17942;g2ce78c99214_3_1548"/>
          <p:cNvSpPr/>
          <p:nvPr/>
        </p:nvSpPr>
        <p:spPr>
          <a:xfrm>
            <a:off x="7996097" y="416225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946"/>
        <p:cNvGrpSpPr/>
        <p:nvPr/>
      </p:nvGrpSpPr>
      <p:grpSpPr>
        <a:xfrm>
          <a:off x="0" y="0"/>
          <a:ext cx="0" cy="0"/>
          <a:chOff x="0" y="0"/>
          <a:chExt cx="0" cy="0"/>
        </a:xfrm>
      </p:grpSpPr>
      <p:sp>
        <p:nvSpPr>
          <p:cNvPr id="17947" name="Google Shape;17947;p10"/>
          <p:cNvSpPr txBox="1">
            <a:spLocks noGrp="1"/>
          </p:cNvSpPr>
          <p:nvPr>
            <p:ph type="subTitle" idx="1"/>
          </p:nvPr>
        </p:nvSpPr>
        <p:spPr>
          <a:xfrm>
            <a:off x="242025" y="1276525"/>
            <a:ext cx="3801900" cy="35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500"/>
              <a:buNone/>
            </a:pPr>
            <a:r>
              <a:rPr lang="en" b="1"/>
              <a:t>Lernziele nächste Lektion:</a:t>
            </a:r>
            <a:endParaRPr b="1"/>
          </a:p>
          <a:p>
            <a:pPr marL="0" lvl="0" indent="0" algn="ctr" rtl="0">
              <a:lnSpc>
                <a:spcPct val="100000"/>
              </a:lnSpc>
              <a:spcBef>
                <a:spcPts val="0"/>
              </a:spcBef>
              <a:spcAft>
                <a:spcPts val="0"/>
              </a:spcAft>
              <a:buSzPts val="2500"/>
              <a:buNone/>
            </a:pPr>
            <a:r>
              <a:rPr lang="en"/>
              <a:t>LZ 1-4</a:t>
            </a:r>
            <a:endParaRPr/>
          </a:p>
          <a:p>
            <a:pPr marL="0" lvl="0" indent="0" algn="ctr" rtl="0">
              <a:lnSpc>
                <a:spcPct val="100000"/>
              </a:lnSpc>
              <a:spcBef>
                <a:spcPts val="0"/>
              </a:spcBef>
              <a:spcAft>
                <a:spcPts val="0"/>
              </a:spcAft>
              <a:buSzPts val="2500"/>
              <a:buNone/>
            </a:pPr>
            <a:r>
              <a:rPr lang="en"/>
              <a:t>LZ 10-15</a:t>
            </a:r>
            <a:endParaRPr/>
          </a:p>
        </p:txBody>
      </p:sp>
      <p:pic>
        <p:nvPicPr>
          <p:cNvPr id="17948" name="Google Shape;17948;p10"/>
          <p:cNvPicPr preferRelativeResize="0"/>
          <p:nvPr/>
        </p:nvPicPr>
        <p:blipFill>
          <a:blip r:embed="rId3">
            <a:alphaModFix/>
          </a:blip>
          <a:stretch>
            <a:fillRect/>
          </a:stretch>
        </p:blipFill>
        <p:spPr>
          <a:xfrm>
            <a:off x="5037350" y="1276525"/>
            <a:ext cx="3801900" cy="3566400"/>
          </a:xfrm>
          <a:prstGeom prst="rect">
            <a:avLst/>
          </a:prstGeom>
          <a:noFill/>
          <a:ln>
            <a:noFill/>
          </a:ln>
        </p:spPr>
      </p:pic>
      <p:sp>
        <p:nvSpPr>
          <p:cNvPr id="17949" name="Google Shape;17949;p10"/>
          <p:cNvSpPr txBox="1">
            <a:spLocks noGrp="1"/>
          </p:cNvSpPr>
          <p:nvPr>
            <p:ph type="title"/>
          </p:nvPr>
        </p:nvSpPr>
        <p:spPr>
          <a:xfrm>
            <a:off x="242175" y="429949"/>
            <a:ext cx="3801900" cy="793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Ausblick</a:t>
            </a:r>
            <a:endParaRPr/>
          </a:p>
        </p:txBody>
      </p:sp>
      <p:sp>
        <p:nvSpPr>
          <p:cNvPr id="17950" name="Google Shape;17950;p10"/>
          <p:cNvSpPr txBox="1">
            <a:spLocks noGrp="1"/>
          </p:cNvSpPr>
          <p:nvPr>
            <p:ph type="title"/>
          </p:nvPr>
        </p:nvSpPr>
        <p:spPr>
          <a:xfrm>
            <a:off x="5037350" y="429949"/>
            <a:ext cx="3801900" cy="793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Fragen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990"/>
        <p:cNvGrpSpPr/>
        <p:nvPr/>
      </p:nvGrpSpPr>
      <p:grpSpPr>
        <a:xfrm>
          <a:off x="0" y="0"/>
          <a:ext cx="0" cy="0"/>
          <a:chOff x="0" y="0"/>
          <a:chExt cx="0" cy="0"/>
        </a:xfrm>
      </p:grpSpPr>
      <p:sp>
        <p:nvSpPr>
          <p:cNvPr id="13991" name="Google Shape;13991;p9"/>
          <p:cNvSpPr txBox="1">
            <a:spLocks noGrp="1"/>
          </p:cNvSpPr>
          <p:nvPr>
            <p:ph type="subTitle" idx="1"/>
          </p:nvPr>
        </p:nvSpPr>
        <p:spPr>
          <a:xfrm>
            <a:off x="997499" y="1543688"/>
            <a:ext cx="2280600" cy="5259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SzPts val="2400"/>
              <a:buNone/>
            </a:pPr>
            <a:r>
              <a:rPr lang="en"/>
              <a:t>Einstieg</a:t>
            </a:r>
            <a:endParaRPr/>
          </a:p>
        </p:txBody>
      </p:sp>
      <p:sp>
        <p:nvSpPr>
          <p:cNvPr id="13992" name="Google Shape;13992;p9"/>
          <p:cNvSpPr txBox="1">
            <a:spLocks noGrp="1"/>
          </p:cNvSpPr>
          <p:nvPr>
            <p:ph type="subTitle" idx="6"/>
          </p:nvPr>
        </p:nvSpPr>
        <p:spPr>
          <a:xfrm>
            <a:off x="997534" y="2774613"/>
            <a:ext cx="2280600" cy="5259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SzPts val="2400"/>
              <a:buNone/>
            </a:pPr>
            <a:r>
              <a:rPr lang="en"/>
              <a:t>Arbeitsauftrag</a:t>
            </a:r>
            <a:endParaRPr/>
          </a:p>
        </p:txBody>
      </p:sp>
      <p:sp>
        <p:nvSpPr>
          <p:cNvPr id="13993" name="Google Shape;13993;p9"/>
          <p:cNvSpPr txBox="1">
            <a:spLocks noGrp="1"/>
          </p:cNvSpPr>
          <p:nvPr>
            <p:ph type="subTitle" idx="7"/>
          </p:nvPr>
        </p:nvSpPr>
        <p:spPr>
          <a:xfrm>
            <a:off x="5879387" y="1543688"/>
            <a:ext cx="2280600" cy="525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Theorie</a:t>
            </a:r>
            <a:endParaRPr/>
          </a:p>
        </p:txBody>
      </p:sp>
      <p:sp>
        <p:nvSpPr>
          <p:cNvPr id="13994" name="Google Shape;13994;p9"/>
          <p:cNvSpPr txBox="1">
            <a:spLocks noGrp="1"/>
          </p:cNvSpPr>
          <p:nvPr>
            <p:ph type="subTitle" idx="8"/>
          </p:nvPr>
        </p:nvSpPr>
        <p:spPr>
          <a:xfrm>
            <a:off x="5879374" y="2774613"/>
            <a:ext cx="2280600" cy="5259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400"/>
              <a:buNone/>
            </a:pPr>
            <a:r>
              <a:rPr lang="en"/>
              <a:t>Abschluss</a:t>
            </a:r>
            <a:endParaRPr/>
          </a:p>
        </p:txBody>
      </p:sp>
      <p:sp>
        <p:nvSpPr>
          <p:cNvPr id="13995" name="Google Shape;13995;p9"/>
          <p:cNvSpPr txBox="1">
            <a:spLocks noGrp="1"/>
          </p:cNvSpPr>
          <p:nvPr>
            <p:ph type="subTitle" idx="2"/>
          </p:nvPr>
        </p:nvSpPr>
        <p:spPr>
          <a:xfrm>
            <a:off x="997559" y="1940150"/>
            <a:ext cx="2280600" cy="713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Clr>
                <a:srgbClr val="000000"/>
              </a:buClr>
              <a:buSzPts val="2400"/>
              <a:buFont typeface="Arial"/>
              <a:buNone/>
            </a:pPr>
            <a:r>
              <a:rPr lang="en"/>
              <a:t>Repetition Kinesiologie Tape Techniken</a:t>
            </a:r>
            <a:endParaRPr/>
          </a:p>
          <a:p>
            <a:pPr marL="0" lvl="0" indent="0" algn="r" rtl="0">
              <a:lnSpc>
                <a:spcPct val="100000"/>
              </a:lnSpc>
              <a:spcBef>
                <a:spcPts val="0"/>
              </a:spcBef>
              <a:spcAft>
                <a:spcPts val="0"/>
              </a:spcAft>
              <a:buSzPts val="1400"/>
              <a:buNone/>
            </a:pPr>
            <a:endParaRPr/>
          </a:p>
        </p:txBody>
      </p:sp>
      <p:sp>
        <p:nvSpPr>
          <p:cNvPr id="13996" name="Google Shape;13996;p9"/>
          <p:cNvSpPr txBox="1">
            <a:spLocks noGrp="1"/>
          </p:cNvSpPr>
          <p:nvPr>
            <p:ph type="subTitle" idx="3"/>
          </p:nvPr>
        </p:nvSpPr>
        <p:spPr>
          <a:xfrm>
            <a:off x="5879389" y="1940150"/>
            <a:ext cx="2280600" cy="713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Sehnenentzündungen</a:t>
            </a:r>
            <a:endParaRPr/>
          </a:p>
          <a:p>
            <a:pPr marL="0" lvl="0" indent="0" algn="l" rtl="0">
              <a:lnSpc>
                <a:spcPct val="100000"/>
              </a:lnSpc>
              <a:spcBef>
                <a:spcPts val="0"/>
              </a:spcBef>
              <a:spcAft>
                <a:spcPts val="0"/>
              </a:spcAft>
              <a:buSzPts val="1400"/>
              <a:buNone/>
            </a:pPr>
            <a:r>
              <a:rPr lang="en"/>
              <a:t>Jumper’s Knee</a:t>
            </a:r>
            <a:endParaRPr/>
          </a:p>
        </p:txBody>
      </p:sp>
      <p:sp>
        <p:nvSpPr>
          <p:cNvPr id="13997" name="Google Shape;13997;p9"/>
          <p:cNvSpPr txBox="1">
            <a:spLocks noGrp="1"/>
          </p:cNvSpPr>
          <p:nvPr>
            <p:ph type="subTitle" idx="4"/>
          </p:nvPr>
        </p:nvSpPr>
        <p:spPr>
          <a:xfrm>
            <a:off x="997525" y="3161550"/>
            <a:ext cx="2280600" cy="7134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SzPts val="1400"/>
              <a:buNone/>
            </a:pPr>
            <a:r>
              <a:rPr lang="en"/>
              <a:t>Tapen von Knie mit Sehnenentzündungen</a:t>
            </a:r>
            <a:endParaRPr/>
          </a:p>
          <a:p>
            <a:pPr marL="0" lvl="0" indent="0" algn="r" rtl="0">
              <a:lnSpc>
                <a:spcPct val="100000"/>
              </a:lnSpc>
              <a:spcBef>
                <a:spcPts val="0"/>
              </a:spcBef>
              <a:spcAft>
                <a:spcPts val="0"/>
              </a:spcAft>
              <a:buSzPts val="1400"/>
              <a:buNone/>
            </a:pPr>
            <a:r>
              <a:rPr lang="en"/>
              <a:t>Gruppenpuzzle</a:t>
            </a:r>
            <a:endParaRPr/>
          </a:p>
        </p:txBody>
      </p:sp>
      <p:sp>
        <p:nvSpPr>
          <p:cNvPr id="13998" name="Google Shape;13998;p9"/>
          <p:cNvSpPr txBox="1">
            <a:spLocks noGrp="1"/>
          </p:cNvSpPr>
          <p:nvPr>
            <p:ph type="subTitle" idx="5"/>
          </p:nvPr>
        </p:nvSpPr>
        <p:spPr>
          <a:xfrm>
            <a:off x="5879376" y="3161538"/>
            <a:ext cx="2280600" cy="713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Fragen?</a:t>
            </a:r>
            <a:endParaRPr/>
          </a:p>
          <a:p>
            <a:pPr marL="0" lvl="0" indent="0" algn="l" rtl="0">
              <a:lnSpc>
                <a:spcPct val="100000"/>
              </a:lnSpc>
              <a:spcBef>
                <a:spcPts val="0"/>
              </a:spcBef>
              <a:spcAft>
                <a:spcPts val="0"/>
              </a:spcAft>
              <a:buSzPts val="1400"/>
              <a:buNone/>
            </a:pPr>
            <a:r>
              <a:rPr lang="en"/>
              <a:t>Ausblick</a:t>
            </a:r>
            <a:endParaRPr/>
          </a:p>
        </p:txBody>
      </p:sp>
      <p:sp>
        <p:nvSpPr>
          <p:cNvPr id="13999" name="Google Shape;13999;p9"/>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t" anchorCtr="0">
            <a:noAutofit/>
          </a:bodyPr>
          <a:lstStyle/>
          <a:p>
            <a:pPr marL="0" lvl="0" indent="0" algn="ctr" rtl="0">
              <a:spcBef>
                <a:spcPts val="0"/>
              </a:spcBef>
              <a:spcAft>
                <a:spcPts val="0"/>
              </a:spcAft>
              <a:buSzPts val="3500"/>
              <a:buNone/>
            </a:pPr>
            <a:r>
              <a:rPr lang="en"/>
              <a:t>Lektions</a:t>
            </a:r>
            <a:r>
              <a:rPr lang="en">
                <a:solidFill>
                  <a:schemeClr val="accent4"/>
                </a:solidFill>
              </a:rPr>
              <a:t>ablauf</a:t>
            </a:r>
            <a:endParaRPr>
              <a:solidFill>
                <a:schemeClr val="accent4"/>
              </a:solidFill>
            </a:endParaRPr>
          </a:p>
        </p:txBody>
      </p:sp>
      <p:sp>
        <p:nvSpPr>
          <p:cNvPr id="14000" name="Google Shape;14000;p9"/>
          <p:cNvSpPr/>
          <p:nvPr/>
        </p:nvSpPr>
        <p:spPr>
          <a:xfrm>
            <a:off x="3506763" y="1811075"/>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1" name="Google Shape;14001;p9"/>
          <p:cNvSpPr/>
          <p:nvPr/>
        </p:nvSpPr>
        <p:spPr>
          <a:xfrm>
            <a:off x="3506738" y="3027250"/>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2" name="Google Shape;14002;p9"/>
          <p:cNvSpPr/>
          <p:nvPr/>
        </p:nvSpPr>
        <p:spPr>
          <a:xfrm>
            <a:off x="5036688" y="1811075"/>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3" name="Google Shape;14003;p9"/>
          <p:cNvSpPr/>
          <p:nvPr/>
        </p:nvSpPr>
        <p:spPr>
          <a:xfrm>
            <a:off x="5036663" y="3027250"/>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4" name="Google Shape;14004;p9"/>
          <p:cNvSpPr txBox="1">
            <a:spLocks noGrp="1"/>
          </p:cNvSpPr>
          <p:nvPr>
            <p:ph type="title"/>
          </p:nvPr>
        </p:nvSpPr>
        <p:spPr>
          <a:xfrm>
            <a:off x="3516669" y="1820988"/>
            <a:ext cx="594300" cy="5943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000"/>
              <a:buNone/>
            </a:pPr>
            <a:r>
              <a:rPr lang="en" sz="2400" b="0" i="1">
                <a:latin typeface="Poppins Medium"/>
                <a:ea typeface="Poppins Medium"/>
                <a:cs typeface="Poppins Medium"/>
                <a:sym typeface="Poppins Medium"/>
              </a:rPr>
              <a:t>01</a:t>
            </a:r>
            <a:endParaRPr sz="2400"/>
          </a:p>
        </p:txBody>
      </p:sp>
      <p:sp>
        <p:nvSpPr>
          <p:cNvPr id="14005" name="Google Shape;14005;p9"/>
          <p:cNvSpPr txBox="1">
            <a:spLocks noGrp="1"/>
          </p:cNvSpPr>
          <p:nvPr>
            <p:ph type="title"/>
          </p:nvPr>
        </p:nvSpPr>
        <p:spPr>
          <a:xfrm>
            <a:off x="5056494" y="1820963"/>
            <a:ext cx="594300" cy="5943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000"/>
              <a:buNone/>
            </a:pPr>
            <a:r>
              <a:rPr lang="en" sz="2400" b="0" i="1">
                <a:latin typeface="Poppins Medium"/>
                <a:ea typeface="Poppins Medium"/>
                <a:cs typeface="Poppins Medium"/>
                <a:sym typeface="Poppins Medium"/>
              </a:rPr>
              <a:t>02</a:t>
            </a:r>
            <a:endParaRPr sz="2400"/>
          </a:p>
        </p:txBody>
      </p:sp>
      <p:sp>
        <p:nvSpPr>
          <p:cNvPr id="14006" name="Google Shape;14006;p9"/>
          <p:cNvSpPr txBox="1">
            <a:spLocks noGrp="1"/>
          </p:cNvSpPr>
          <p:nvPr>
            <p:ph type="title"/>
          </p:nvPr>
        </p:nvSpPr>
        <p:spPr>
          <a:xfrm>
            <a:off x="3516644" y="3037138"/>
            <a:ext cx="594300" cy="5943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000"/>
              <a:buNone/>
            </a:pPr>
            <a:r>
              <a:rPr lang="en" sz="2400" b="0" i="1">
                <a:latin typeface="Poppins Medium"/>
                <a:ea typeface="Poppins Medium"/>
                <a:cs typeface="Poppins Medium"/>
                <a:sym typeface="Poppins Medium"/>
              </a:rPr>
              <a:t>03</a:t>
            </a:r>
            <a:endParaRPr sz="2400"/>
          </a:p>
        </p:txBody>
      </p:sp>
      <p:sp>
        <p:nvSpPr>
          <p:cNvPr id="14007" name="Google Shape;14007;p9"/>
          <p:cNvSpPr txBox="1">
            <a:spLocks noGrp="1"/>
          </p:cNvSpPr>
          <p:nvPr>
            <p:ph type="title"/>
          </p:nvPr>
        </p:nvSpPr>
        <p:spPr>
          <a:xfrm>
            <a:off x="5056469" y="3037138"/>
            <a:ext cx="594300" cy="5943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000"/>
              <a:buNone/>
            </a:pPr>
            <a:r>
              <a:rPr lang="en" sz="2400" b="0" i="1">
                <a:latin typeface="Poppins Medium"/>
                <a:ea typeface="Poppins Medium"/>
                <a:cs typeface="Poppins Medium"/>
                <a:sym typeface="Poppins Medium"/>
              </a:rPr>
              <a:t>04</a:t>
            </a:r>
            <a:endParaRPr sz="2400"/>
          </a:p>
        </p:txBody>
      </p:sp>
      <p:sp>
        <p:nvSpPr>
          <p:cNvPr id="14008" name="Google Shape;14008;p9"/>
          <p:cNvSpPr txBox="1"/>
          <p:nvPr/>
        </p:nvSpPr>
        <p:spPr>
          <a:xfrm>
            <a:off x="720000" y="4224400"/>
            <a:ext cx="7717500" cy="65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chemeClr val="dk2"/>
                </a:solidFill>
                <a:latin typeface="Poppins Medium"/>
                <a:ea typeface="Poppins Medium"/>
                <a:cs typeface="Poppins Medium"/>
                <a:sym typeface="Poppins Medium"/>
              </a:rPr>
              <a:t>Heutige Lernziele</a:t>
            </a:r>
            <a:endParaRPr>
              <a:solidFill>
                <a:schemeClr val="dk1"/>
              </a:solidFill>
              <a:latin typeface="Figtree"/>
              <a:ea typeface="Figtree"/>
              <a:cs typeface="Figtree"/>
              <a:sym typeface="Figtree"/>
            </a:endParaRPr>
          </a:p>
          <a:p>
            <a:pPr marL="0" lvl="0" indent="0" algn="ctr" rtl="0">
              <a:spcBef>
                <a:spcPts val="0"/>
              </a:spcBef>
              <a:spcAft>
                <a:spcPts val="0"/>
              </a:spcAft>
              <a:buNone/>
            </a:pPr>
            <a:r>
              <a:rPr lang="en">
                <a:solidFill>
                  <a:schemeClr val="dk1"/>
                </a:solidFill>
                <a:latin typeface="Figtree"/>
                <a:ea typeface="Figtree"/>
                <a:cs typeface="Figtree"/>
                <a:sym typeface="Figtree"/>
              </a:rPr>
              <a:t>LZ 1-3, 5-9</a:t>
            </a:r>
            <a:endParaRPr>
              <a:solidFill>
                <a:schemeClr val="dk1"/>
              </a:solidFill>
              <a:latin typeface="Figtree"/>
              <a:ea typeface="Figtree"/>
              <a:cs typeface="Figtree"/>
              <a:sym typeface="Figtree"/>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012"/>
        <p:cNvGrpSpPr/>
        <p:nvPr/>
      </p:nvGrpSpPr>
      <p:grpSpPr>
        <a:xfrm>
          <a:off x="0" y="0"/>
          <a:ext cx="0" cy="0"/>
          <a:chOff x="0" y="0"/>
          <a:chExt cx="0" cy="0"/>
        </a:xfrm>
      </p:grpSpPr>
      <p:sp>
        <p:nvSpPr>
          <p:cNvPr id="14013" name="Google Shape;14013;p6"/>
          <p:cNvSpPr txBox="1">
            <a:spLocks noGrp="1"/>
          </p:cNvSpPr>
          <p:nvPr>
            <p:ph type="title"/>
          </p:nvPr>
        </p:nvSpPr>
        <p:spPr>
          <a:xfrm>
            <a:off x="2391900" y="2638734"/>
            <a:ext cx="4360200" cy="7014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Einstieg</a:t>
            </a:r>
            <a:endParaRPr/>
          </a:p>
        </p:txBody>
      </p:sp>
      <p:sp>
        <p:nvSpPr>
          <p:cNvPr id="14014" name="Google Shape;14014;p6"/>
          <p:cNvSpPr txBox="1">
            <a:spLocks noGrp="1"/>
          </p:cNvSpPr>
          <p:nvPr>
            <p:ph type="title" idx="2"/>
          </p:nvPr>
        </p:nvSpPr>
        <p:spPr>
          <a:xfrm>
            <a:off x="4021650" y="1076563"/>
            <a:ext cx="1100700" cy="9519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6000"/>
              <a:buNone/>
            </a:pPr>
            <a:r>
              <a:rPr lang="en"/>
              <a:t>01</a:t>
            </a:r>
            <a:endParaRPr/>
          </a:p>
        </p:txBody>
      </p:sp>
      <p:sp>
        <p:nvSpPr>
          <p:cNvPr id="14015" name="Google Shape;14015;p6"/>
          <p:cNvSpPr txBox="1">
            <a:spLocks noGrp="1"/>
          </p:cNvSpPr>
          <p:nvPr>
            <p:ph type="subTitle" idx="1"/>
          </p:nvPr>
        </p:nvSpPr>
        <p:spPr>
          <a:xfrm>
            <a:off x="2391900" y="3430713"/>
            <a:ext cx="4360200" cy="422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2400"/>
              <a:buFont typeface="Arial"/>
              <a:buNone/>
            </a:pPr>
            <a:r>
              <a:rPr lang="en"/>
              <a:t>Repetition Kinesiologie Tape Techniken</a:t>
            </a:r>
            <a:endParaRPr/>
          </a:p>
        </p:txBody>
      </p:sp>
      <p:grpSp>
        <p:nvGrpSpPr>
          <p:cNvPr id="14016" name="Google Shape;14016;p6"/>
          <p:cNvGrpSpPr/>
          <p:nvPr/>
        </p:nvGrpSpPr>
        <p:grpSpPr>
          <a:xfrm>
            <a:off x="715099" y="188463"/>
            <a:ext cx="1556084" cy="1555927"/>
            <a:chOff x="1724650" y="2856150"/>
            <a:chExt cx="1973975" cy="1973775"/>
          </a:xfrm>
        </p:grpSpPr>
        <p:sp>
          <p:nvSpPr>
            <p:cNvPr id="14017" name="Google Shape;14017;p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8" name="Google Shape;14018;p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9" name="Google Shape;14019;p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0" name="Google Shape;14020;p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1" name="Google Shape;14021;p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2" name="Google Shape;14022;p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3" name="Google Shape;14023;p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4" name="Google Shape;14024;p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5" name="Google Shape;14025;p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6" name="Google Shape;14026;p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7" name="Google Shape;14027;p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8" name="Google Shape;14028;p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9" name="Google Shape;14029;p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0" name="Google Shape;14030;p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1" name="Google Shape;14031;p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2" name="Google Shape;14032;p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3" name="Google Shape;14033;p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4" name="Google Shape;14034;p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5" name="Google Shape;14035;p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6" name="Google Shape;14036;p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7" name="Google Shape;14037;p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8" name="Google Shape;14038;p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9" name="Google Shape;14039;p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0" name="Google Shape;14040;p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1" name="Google Shape;14041;p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2" name="Google Shape;14042;p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3" name="Google Shape;14043;p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4" name="Google Shape;14044;p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5" name="Google Shape;14045;p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6" name="Google Shape;14046;p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7" name="Google Shape;14047;p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8" name="Google Shape;14048;p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9" name="Google Shape;14049;p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0" name="Google Shape;14050;p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1" name="Google Shape;14051;p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2" name="Google Shape;14052;p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3" name="Google Shape;14053;p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4" name="Google Shape;14054;p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5" name="Google Shape;14055;p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6" name="Google Shape;14056;p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7" name="Google Shape;14057;p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8" name="Google Shape;14058;p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9" name="Google Shape;14059;p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0" name="Google Shape;14060;p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1" name="Google Shape;14061;p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2" name="Google Shape;14062;p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3" name="Google Shape;14063;p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4" name="Google Shape;14064;p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5" name="Google Shape;14065;p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6" name="Google Shape;14066;p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7" name="Google Shape;14067;p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8" name="Google Shape;14068;p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9" name="Google Shape;14069;p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0" name="Google Shape;14070;p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1" name="Google Shape;14071;p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2" name="Google Shape;14072;p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3" name="Google Shape;14073;p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4" name="Google Shape;14074;p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5" name="Google Shape;14075;p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6" name="Google Shape;14076;p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7" name="Google Shape;14077;p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8" name="Google Shape;14078;p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9" name="Google Shape;14079;p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0" name="Google Shape;14080;p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1" name="Google Shape;14081;p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2" name="Google Shape;14082;p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3" name="Google Shape;14083;p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4" name="Google Shape;14084;p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5" name="Google Shape;14085;p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6" name="Google Shape;14086;p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7" name="Google Shape;14087;p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8" name="Google Shape;14088;p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9" name="Google Shape;14089;p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0" name="Google Shape;14090;p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1" name="Google Shape;14091;p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2" name="Google Shape;14092;p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3" name="Google Shape;14093;p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4" name="Google Shape;14094;p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5" name="Google Shape;14095;p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6" name="Google Shape;14096;p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7" name="Google Shape;14097;p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8" name="Google Shape;14098;p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9" name="Google Shape;14099;p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0" name="Google Shape;14100;p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1" name="Google Shape;14101;p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2" name="Google Shape;14102;p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3" name="Google Shape;14103;p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4" name="Google Shape;14104;p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5" name="Google Shape;14105;p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6" name="Google Shape;14106;p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7" name="Google Shape;14107;p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8" name="Google Shape;14108;p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9" name="Google Shape;14109;p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0" name="Google Shape;14110;p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1" name="Google Shape;14111;p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2" name="Google Shape;14112;p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3" name="Google Shape;14113;p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4" name="Google Shape;14114;p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5" name="Google Shape;14115;p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6" name="Google Shape;14116;p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7" name="Google Shape;14117;p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8" name="Google Shape;14118;p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9" name="Google Shape;14119;p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0" name="Google Shape;14120;p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1" name="Google Shape;14121;p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2" name="Google Shape;14122;p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3" name="Google Shape;14123;p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4" name="Google Shape;14124;p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5" name="Google Shape;14125;p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6" name="Google Shape;14126;p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7" name="Google Shape;14127;p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8" name="Google Shape;14128;p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9" name="Google Shape;14129;p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0" name="Google Shape;14130;p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1" name="Google Shape;14131;p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2" name="Google Shape;14132;p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3" name="Google Shape;14133;p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4" name="Google Shape;14134;p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5" name="Google Shape;14135;p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6" name="Google Shape;14136;p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7" name="Google Shape;14137;p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8" name="Google Shape;14138;p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9" name="Google Shape;14139;p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0" name="Google Shape;14140;p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1" name="Google Shape;14141;p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2" name="Google Shape;14142;p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3" name="Google Shape;14143;p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4" name="Google Shape;14144;p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5" name="Google Shape;14145;p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6" name="Google Shape;14146;p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7" name="Google Shape;14147;p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8" name="Google Shape;14148;p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9" name="Google Shape;14149;p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0" name="Google Shape;14150;p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1" name="Google Shape;14151;p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2" name="Google Shape;14152;p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3" name="Google Shape;14153;p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4" name="Google Shape;14154;p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5" name="Google Shape;14155;p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6" name="Google Shape;14156;p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7" name="Google Shape;14157;p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8" name="Google Shape;14158;p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9" name="Google Shape;14159;p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0" name="Google Shape;14160;p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1" name="Google Shape;14161;p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2" name="Google Shape;14162;p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3" name="Google Shape;14163;p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4" name="Google Shape;14164;p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5" name="Google Shape;14165;p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6" name="Google Shape;14166;p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7" name="Google Shape;14167;p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8" name="Google Shape;14168;p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9" name="Google Shape;14169;p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0" name="Google Shape;14170;p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1" name="Google Shape;14171;p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2" name="Google Shape;14172;p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3" name="Google Shape;14173;p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4" name="Google Shape;14174;p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5" name="Google Shape;14175;p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6" name="Google Shape;14176;p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7" name="Google Shape;14177;p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8" name="Google Shape;14178;p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9" name="Google Shape;14179;p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0" name="Google Shape;14180;p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1" name="Google Shape;14181;p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2" name="Google Shape;14182;p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3" name="Google Shape;14183;p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4" name="Google Shape;14184;p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5" name="Google Shape;14185;p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6" name="Google Shape;14186;p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7" name="Google Shape;14187;p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8" name="Google Shape;14188;p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9" name="Google Shape;14189;p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0" name="Google Shape;14190;p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1" name="Google Shape;14191;p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2" name="Google Shape;14192;p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3" name="Google Shape;14193;p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4" name="Google Shape;14194;p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5" name="Google Shape;14195;p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6" name="Google Shape;14196;p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7" name="Google Shape;14197;p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8" name="Google Shape;14198;p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9" name="Google Shape;14199;p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0" name="Google Shape;14200;p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1" name="Google Shape;14201;p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2" name="Google Shape;14202;p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3" name="Google Shape;14203;p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4" name="Google Shape;14204;p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5" name="Google Shape;14205;p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6" name="Google Shape;14206;p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7" name="Google Shape;14207;p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8" name="Google Shape;14208;p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9" name="Google Shape;14209;p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0" name="Google Shape;14210;p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1" name="Google Shape;14211;p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2" name="Google Shape;14212;p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3" name="Google Shape;14213;p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4" name="Google Shape;14214;p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5" name="Google Shape;14215;p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6" name="Google Shape;14216;p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7" name="Google Shape;14217;p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8" name="Google Shape;14218;p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9" name="Google Shape;14219;p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0" name="Google Shape;14220;p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1" name="Google Shape;14221;p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2" name="Google Shape;14222;p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3" name="Google Shape;14223;p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4" name="Google Shape;14224;p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5" name="Google Shape;14225;p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6" name="Google Shape;14226;p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7" name="Google Shape;14227;p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8" name="Google Shape;14228;p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9" name="Google Shape;14229;p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0" name="Google Shape;14230;p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1" name="Google Shape;14231;p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2" name="Google Shape;14232;p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3" name="Google Shape;14233;p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4" name="Google Shape;14234;p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5" name="Google Shape;14235;p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6" name="Google Shape;14236;p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7" name="Google Shape;14237;p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8" name="Google Shape;14238;p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9" name="Google Shape;14239;p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0" name="Google Shape;14240;p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1" name="Google Shape;14241;p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2" name="Google Shape;14242;p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3" name="Google Shape;14243;p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4" name="Google Shape;14244;p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5" name="Google Shape;14245;p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6" name="Google Shape;14246;p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7" name="Google Shape;14247;p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8" name="Google Shape;14248;p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9" name="Google Shape;14249;p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0" name="Google Shape;14250;p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1" name="Google Shape;14251;p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2" name="Google Shape;14252;p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3" name="Google Shape;14253;p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4" name="Google Shape;14254;p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5" name="Google Shape;14255;p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6" name="Google Shape;14256;p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7" name="Google Shape;14257;p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8" name="Google Shape;14258;p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9" name="Google Shape;14259;p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0" name="Google Shape;14260;p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1" name="Google Shape;14261;p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2" name="Google Shape;14262;p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3" name="Google Shape;14263;p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4" name="Google Shape;14264;p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5" name="Google Shape;14265;p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6" name="Google Shape;14266;p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7" name="Google Shape;14267;p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8" name="Google Shape;14268;p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9" name="Google Shape;14269;p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0" name="Google Shape;14270;p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1" name="Google Shape;14271;p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2" name="Google Shape;14272;p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3" name="Google Shape;14273;p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4" name="Google Shape;14274;p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5" name="Google Shape;14275;p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6" name="Google Shape;14276;p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7" name="Google Shape;14277;p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8" name="Google Shape;14278;p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9" name="Google Shape;14279;p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0" name="Google Shape;14280;p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1" name="Google Shape;14281;p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2" name="Google Shape;14282;p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3" name="Google Shape;14283;p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4" name="Google Shape;14284;p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5" name="Google Shape;14285;p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6" name="Google Shape;14286;p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7" name="Google Shape;14287;p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8" name="Google Shape;14288;p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9" name="Google Shape;14289;p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0" name="Google Shape;14290;p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1" name="Google Shape;14291;p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2" name="Google Shape;14292;p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3" name="Google Shape;14293;p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4" name="Google Shape;14294;p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5" name="Google Shape;14295;p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6" name="Google Shape;14296;p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7" name="Google Shape;14297;p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8" name="Google Shape;14298;p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9" name="Google Shape;14299;p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0" name="Google Shape;14300;p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1" name="Google Shape;14301;p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2" name="Google Shape;14302;p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3" name="Google Shape;14303;p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4" name="Google Shape;14304;p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5" name="Google Shape;14305;p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6" name="Google Shape;14306;p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7" name="Google Shape;14307;p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8" name="Google Shape;14308;p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9" name="Google Shape;14309;p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0" name="Google Shape;14310;p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1" name="Google Shape;14311;p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2" name="Google Shape;14312;p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3" name="Google Shape;14313;p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4" name="Google Shape;14314;p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5" name="Google Shape;14315;p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6" name="Google Shape;14316;p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7" name="Google Shape;14317;p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8" name="Google Shape;14318;p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9" name="Google Shape;14319;p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0" name="Google Shape;14320;p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1" name="Google Shape;14321;p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2" name="Google Shape;14322;p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3" name="Google Shape;14323;p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4" name="Google Shape;14324;p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5" name="Google Shape;14325;p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6" name="Google Shape;14326;p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7" name="Google Shape;14327;p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8" name="Google Shape;14328;p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9" name="Google Shape;14329;p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0" name="Google Shape;14330;p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1" name="Google Shape;14331;p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2" name="Google Shape;14332;p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3" name="Google Shape;14333;p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4" name="Google Shape;14334;p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5" name="Google Shape;14335;p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6" name="Google Shape;14336;p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7" name="Google Shape;14337;p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8" name="Google Shape;14338;p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9" name="Google Shape;14339;p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0" name="Google Shape;14340;p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1" name="Google Shape;14341;p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2" name="Google Shape;14342;p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3" name="Google Shape;14343;p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4" name="Google Shape;14344;p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5" name="Google Shape;14345;p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6" name="Google Shape;14346;p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7" name="Google Shape;14347;p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8" name="Google Shape;14348;p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9" name="Google Shape;14349;p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0" name="Google Shape;14350;p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1" name="Google Shape;14351;p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2" name="Google Shape;14352;p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3" name="Google Shape;14353;p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4" name="Google Shape;14354;p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5" name="Google Shape;14355;p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6" name="Google Shape;14356;p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7" name="Google Shape;14357;p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8" name="Google Shape;14358;p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9" name="Google Shape;14359;p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0" name="Google Shape;14360;p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1" name="Google Shape;14361;p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2" name="Google Shape;14362;p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3" name="Google Shape;14363;p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4" name="Google Shape;14364;p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5" name="Google Shape;14365;p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6" name="Google Shape;14366;p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7" name="Google Shape;14367;p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8" name="Google Shape;14368;p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9" name="Google Shape;14369;p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0" name="Google Shape;14370;p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1" name="Google Shape;14371;p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2" name="Google Shape;14372;p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3" name="Google Shape;14373;p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4" name="Google Shape;14374;p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5" name="Google Shape;14375;p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6" name="Google Shape;14376;p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7" name="Google Shape;14377;p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8" name="Google Shape;14378;p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9" name="Google Shape;14379;p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0" name="Google Shape;14380;p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1" name="Google Shape;14381;p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2" name="Google Shape;14382;p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3" name="Google Shape;14383;p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4" name="Google Shape;14384;p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5" name="Google Shape;14385;p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6" name="Google Shape;14386;p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7" name="Google Shape;14387;p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8" name="Google Shape;14388;p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9" name="Google Shape;14389;p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0" name="Google Shape;14390;p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1" name="Google Shape;14391;p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2" name="Google Shape;14392;p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3" name="Google Shape;14393;p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4394" name="Google Shape;14394;p6"/>
          <p:cNvGrpSpPr/>
          <p:nvPr/>
        </p:nvGrpSpPr>
        <p:grpSpPr>
          <a:xfrm>
            <a:off x="6872824" y="3392063"/>
            <a:ext cx="1556084" cy="1555927"/>
            <a:chOff x="1724650" y="2856150"/>
            <a:chExt cx="1973975" cy="1973775"/>
          </a:xfrm>
        </p:grpSpPr>
        <p:sp>
          <p:nvSpPr>
            <p:cNvPr id="14395" name="Google Shape;14395;p6"/>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6" name="Google Shape;14396;p6"/>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7" name="Google Shape;14397;p6"/>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8" name="Google Shape;14398;p6"/>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9" name="Google Shape;14399;p6"/>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0" name="Google Shape;14400;p6"/>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1" name="Google Shape;14401;p6"/>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2" name="Google Shape;14402;p6"/>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3" name="Google Shape;14403;p6"/>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4" name="Google Shape;14404;p6"/>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5" name="Google Shape;14405;p6"/>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6" name="Google Shape;14406;p6"/>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7" name="Google Shape;14407;p6"/>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8" name="Google Shape;14408;p6"/>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9" name="Google Shape;14409;p6"/>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0" name="Google Shape;14410;p6"/>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1" name="Google Shape;14411;p6"/>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2" name="Google Shape;14412;p6"/>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3" name="Google Shape;14413;p6"/>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4" name="Google Shape;14414;p6"/>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5" name="Google Shape;14415;p6"/>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6" name="Google Shape;14416;p6"/>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7" name="Google Shape;14417;p6"/>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8" name="Google Shape;14418;p6"/>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9" name="Google Shape;14419;p6"/>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0" name="Google Shape;14420;p6"/>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1" name="Google Shape;14421;p6"/>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2" name="Google Shape;14422;p6"/>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3" name="Google Shape;14423;p6"/>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4" name="Google Shape;14424;p6"/>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5" name="Google Shape;14425;p6"/>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6" name="Google Shape;14426;p6"/>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7" name="Google Shape;14427;p6"/>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8" name="Google Shape;14428;p6"/>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9" name="Google Shape;14429;p6"/>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0" name="Google Shape;14430;p6"/>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1" name="Google Shape;14431;p6"/>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2" name="Google Shape;14432;p6"/>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3" name="Google Shape;14433;p6"/>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4" name="Google Shape;14434;p6"/>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5" name="Google Shape;14435;p6"/>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6" name="Google Shape;14436;p6"/>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7" name="Google Shape;14437;p6"/>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8" name="Google Shape;14438;p6"/>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9" name="Google Shape;14439;p6"/>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0" name="Google Shape;14440;p6"/>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1" name="Google Shape;14441;p6"/>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2" name="Google Shape;14442;p6"/>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3" name="Google Shape;14443;p6"/>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4" name="Google Shape;14444;p6"/>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5" name="Google Shape;14445;p6"/>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6" name="Google Shape;14446;p6"/>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7" name="Google Shape;14447;p6"/>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8" name="Google Shape;14448;p6"/>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9" name="Google Shape;14449;p6"/>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0" name="Google Shape;14450;p6"/>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1" name="Google Shape;14451;p6"/>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2" name="Google Shape;14452;p6"/>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3" name="Google Shape;14453;p6"/>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4" name="Google Shape;14454;p6"/>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5" name="Google Shape;14455;p6"/>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6" name="Google Shape;14456;p6"/>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7" name="Google Shape;14457;p6"/>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8" name="Google Shape;14458;p6"/>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9" name="Google Shape;14459;p6"/>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0" name="Google Shape;14460;p6"/>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1" name="Google Shape;14461;p6"/>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2" name="Google Shape;14462;p6"/>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3" name="Google Shape;14463;p6"/>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4" name="Google Shape;14464;p6"/>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5" name="Google Shape;14465;p6"/>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6" name="Google Shape;14466;p6"/>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7" name="Google Shape;14467;p6"/>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8" name="Google Shape;14468;p6"/>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9" name="Google Shape;14469;p6"/>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0" name="Google Shape;14470;p6"/>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1" name="Google Shape;14471;p6"/>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2" name="Google Shape;14472;p6"/>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3" name="Google Shape;14473;p6"/>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4" name="Google Shape;14474;p6"/>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5" name="Google Shape;14475;p6"/>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6" name="Google Shape;14476;p6"/>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7" name="Google Shape;14477;p6"/>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8" name="Google Shape;14478;p6"/>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9" name="Google Shape;14479;p6"/>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0" name="Google Shape;14480;p6"/>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1" name="Google Shape;14481;p6"/>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2" name="Google Shape;14482;p6"/>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3" name="Google Shape;14483;p6"/>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4" name="Google Shape;14484;p6"/>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5" name="Google Shape;14485;p6"/>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6" name="Google Shape;14486;p6"/>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7" name="Google Shape;14487;p6"/>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8" name="Google Shape;14488;p6"/>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9" name="Google Shape;14489;p6"/>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0" name="Google Shape;14490;p6"/>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1" name="Google Shape;14491;p6"/>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2" name="Google Shape;14492;p6"/>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3" name="Google Shape;14493;p6"/>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4" name="Google Shape;14494;p6"/>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5" name="Google Shape;14495;p6"/>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6" name="Google Shape;14496;p6"/>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7" name="Google Shape;14497;p6"/>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8" name="Google Shape;14498;p6"/>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9" name="Google Shape;14499;p6"/>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0" name="Google Shape;14500;p6"/>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1" name="Google Shape;14501;p6"/>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2" name="Google Shape;14502;p6"/>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3" name="Google Shape;14503;p6"/>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4" name="Google Shape;14504;p6"/>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5" name="Google Shape;14505;p6"/>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6" name="Google Shape;14506;p6"/>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7" name="Google Shape;14507;p6"/>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8" name="Google Shape;14508;p6"/>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9" name="Google Shape;14509;p6"/>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0" name="Google Shape;14510;p6"/>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1" name="Google Shape;14511;p6"/>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2" name="Google Shape;14512;p6"/>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3" name="Google Shape;14513;p6"/>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4" name="Google Shape;14514;p6"/>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5" name="Google Shape;14515;p6"/>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6" name="Google Shape;14516;p6"/>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7" name="Google Shape;14517;p6"/>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8" name="Google Shape;14518;p6"/>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9" name="Google Shape;14519;p6"/>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0" name="Google Shape;14520;p6"/>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1" name="Google Shape;14521;p6"/>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2" name="Google Shape;14522;p6"/>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3" name="Google Shape;14523;p6"/>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4" name="Google Shape;14524;p6"/>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5" name="Google Shape;14525;p6"/>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6" name="Google Shape;14526;p6"/>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7" name="Google Shape;14527;p6"/>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8" name="Google Shape;14528;p6"/>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9" name="Google Shape;14529;p6"/>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0" name="Google Shape;14530;p6"/>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1" name="Google Shape;14531;p6"/>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2" name="Google Shape;14532;p6"/>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3" name="Google Shape;14533;p6"/>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4" name="Google Shape;14534;p6"/>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5" name="Google Shape;14535;p6"/>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6" name="Google Shape;14536;p6"/>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7" name="Google Shape;14537;p6"/>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8" name="Google Shape;14538;p6"/>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9" name="Google Shape;14539;p6"/>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0" name="Google Shape;14540;p6"/>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1" name="Google Shape;14541;p6"/>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2" name="Google Shape;14542;p6"/>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3" name="Google Shape;14543;p6"/>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4" name="Google Shape;14544;p6"/>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5" name="Google Shape;14545;p6"/>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6" name="Google Shape;14546;p6"/>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7" name="Google Shape;14547;p6"/>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8" name="Google Shape;14548;p6"/>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9" name="Google Shape;14549;p6"/>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0" name="Google Shape;14550;p6"/>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1" name="Google Shape;14551;p6"/>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2" name="Google Shape;14552;p6"/>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3" name="Google Shape;14553;p6"/>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4" name="Google Shape;14554;p6"/>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5" name="Google Shape;14555;p6"/>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6" name="Google Shape;14556;p6"/>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7" name="Google Shape;14557;p6"/>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8" name="Google Shape;14558;p6"/>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9" name="Google Shape;14559;p6"/>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0" name="Google Shape;14560;p6"/>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1" name="Google Shape;14561;p6"/>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2" name="Google Shape;14562;p6"/>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3" name="Google Shape;14563;p6"/>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4" name="Google Shape;14564;p6"/>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5" name="Google Shape;14565;p6"/>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6" name="Google Shape;14566;p6"/>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7" name="Google Shape;14567;p6"/>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8" name="Google Shape;14568;p6"/>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9" name="Google Shape;14569;p6"/>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0" name="Google Shape;14570;p6"/>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1" name="Google Shape;14571;p6"/>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2" name="Google Shape;14572;p6"/>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3" name="Google Shape;14573;p6"/>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4" name="Google Shape;14574;p6"/>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5" name="Google Shape;14575;p6"/>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6" name="Google Shape;14576;p6"/>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7" name="Google Shape;14577;p6"/>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8" name="Google Shape;14578;p6"/>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9" name="Google Shape;14579;p6"/>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0" name="Google Shape;14580;p6"/>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1" name="Google Shape;14581;p6"/>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2" name="Google Shape;14582;p6"/>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3" name="Google Shape;14583;p6"/>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4" name="Google Shape;14584;p6"/>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5" name="Google Shape;14585;p6"/>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6" name="Google Shape;14586;p6"/>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7" name="Google Shape;14587;p6"/>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8" name="Google Shape;14588;p6"/>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9" name="Google Shape;14589;p6"/>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0" name="Google Shape;14590;p6"/>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1" name="Google Shape;14591;p6"/>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2" name="Google Shape;14592;p6"/>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3" name="Google Shape;14593;p6"/>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4" name="Google Shape;14594;p6"/>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5" name="Google Shape;14595;p6"/>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6" name="Google Shape;14596;p6"/>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7" name="Google Shape;14597;p6"/>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8" name="Google Shape;14598;p6"/>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9" name="Google Shape;14599;p6"/>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0" name="Google Shape;14600;p6"/>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1" name="Google Shape;14601;p6"/>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2" name="Google Shape;14602;p6"/>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3" name="Google Shape;14603;p6"/>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4" name="Google Shape;14604;p6"/>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5" name="Google Shape;14605;p6"/>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6" name="Google Shape;14606;p6"/>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7" name="Google Shape;14607;p6"/>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8" name="Google Shape;14608;p6"/>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9" name="Google Shape;14609;p6"/>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0" name="Google Shape;14610;p6"/>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1" name="Google Shape;14611;p6"/>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2" name="Google Shape;14612;p6"/>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3" name="Google Shape;14613;p6"/>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4" name="Google Shape;14614;p6"/>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5" name="Google Shape;14615;p6"/>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6" name="Google Shape;14616;p6"/>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7" name="Google Shape;14617;p6"/>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8" name="Google Shape;14618;p6"/>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9" name="Google Shape;14619;p6"/>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0" name="Google Shape;14620;p6"/>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1" name="Google Shape;14621;p6"/>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2" name="Google Shape;14622;p6"/>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3" name="Google Shape;14623;p6"/>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4" name="Google Shape;14624;p6"/>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5" name="Google Shape;14625;p6"/>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6" name="Google Shape;14626;p6"/>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7" name="Google Shape;14627;p6"/>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8" name="Google Shape;14628;p6"/>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9" name="Google Shape;14629;p6"/>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0" name="Google Shape;14630;p6"/>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1" name="Google Shape;14631;p6"/>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2" name="Google Shape;14632;p6"/>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3" name="Google Shape;14633;p6"/>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4" name="Google Shape;14634;p6"/>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5" name="Google Shape;14635;p6"/>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6" name="Google Shape;14636;p6"/>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7" name="Google Shape;14637;p6"/>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8" name="Google Shape;14638;p6"/>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9" name="Google Shape;14639;p6"/>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0" name="Google Shape;14640;p6"/>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1" name="Google Shape;14641;p6"/>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2" name="Google Shape;14642;p6"/>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3" name="Google Shape;14643;p6"/>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4" name="Google Shape;14644;p6"/>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5" name="Google Shape;14645;p6"/>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6" name="Google Shape;14646;p6"/>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7" name="Google Shape;14647;p6"/>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8" name="Google Shape;14648;p6"/>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9" name="Google Shape;14649;p6"/>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0" name="Google Shape;14650;p6"/>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1" name="Google Shape;14651;p6"/>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2" name="Google Shape;14652;p6"/>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3" name="Google Shape;14653;p6"/>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4" name="Google Shape;14654;p6"/>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5" name="Google Shape;14655;p6"/>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6" name="Google Shape;14656;p6"/>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7" name="Google Shape;14657;p6"/>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8" name="Google Shape;14658;p6"/>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9" name="Google Shape;14659;p6"/>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0" name="Google Shape;14660;p6"/>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1" name="Google Shape;14661;p6"/>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2" name="Google Shape;14662;p6"/>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3" name="Google Shape;14663;p6"/>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4" name="Google Shape;14664;p6"/>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5" name="Google Shape;14665;p6"/>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6" name="Google Shape;14666;p6"/>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7" name="Google Shape;14667;p6"/>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8" name="Google Shape;14668;p6"/>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9" name="Google Shape;14669;p6"/>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0" name="Google Shape;14670;p6"/>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1" name="Google Shape;14671;p6"/>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2" name="Google Shape;14672;p6"/>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3" name="Google Shape;14673;p6"/>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4" name="Google Shape;14674;p6"/>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5" name="Google Shape;14675;p6"/>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6" name="Google Shape;14676;p6"/>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7" name="Google Shape;14677;p6"/>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8" name="Google Shape;14678;p6"/>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9" name="Google Shape;14679;p6"/>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0" name="Google Shape;14680;p6"/>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1" name="Google Shape;14681;p6"/>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2" name="Google Shape;14682;p6"/>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3" name="Google Shape;14683;p6"/>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4" name="Google Shape;14684;p6"/>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5" name="Google Shape;14685;p6"/>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6" name="Google Shape;14686;p6"/>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7" name="Google Shape;14687;p6"/>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8" name="Google Shape;14688;p6"/>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9" name="Google Shape;14689;p6"/>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0" name="Google Shape;14690;p6"/>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1" name="Google Shape;14691;p6"/>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2" name="Google Shape;14692;p6"/>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3" name="Google Shape;14693;p6"/>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4" name="Google Shape;14694;p6"/>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5" name="Google Shape;14695;p6"/>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6" name="Google Shape;14696;p6"/>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7" name="Google Shape;14697;p6"/>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8" name="Google Shape;14698;p6"/>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9" name="Google Shape;14699;p6"/>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0" name="Google Shape;14700;p6"/>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1" name="Google Shape;14701;p6"/>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2" name="Google Shape;14702;p6"/>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3" name="Google Shape;14703;p6"/>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4" name="Google Shape;14704;p6"/>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5" name="Google Shape;14705;p6"/>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6" name="Google Shape;14706;p6"/>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7" name="Google Shape;14707;p6"/>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8" name="Google Shape;14708;p6"/>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9" name="Google Shape;14709;p6"/>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0" name="Google Shape;14710;p6"/>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1" name="Google Shape;14711;p6"/>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2" name="Google Shape;14712;p6"/>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3" name="Google Shape;14713;p6"/>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4" name="Google Shape;14714;p6"/>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5" name="Google Shape;14715;p6"/>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6" name="Google Shape;14716;p6"/>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7" name="Google Shape;14717;p6"/>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8" name="Google Shape;14718;p6"/>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9" name="Google Shape;14719;p6"/>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0" name="Google Shape;14720;p6"/>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1" name="Google Shape;14721;p6"/>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2" name="Google Shape;14722;p6"/>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3" name="Google Shape;14723;p6"/>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4" name="Google Shape;14724;p6"/>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5" name="Google Shape;14725;p6"/>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6" name="Google Shape;14726;p6"/>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7" name="Google Shape;14727;p6"/>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8" name="Google Shape;14728;p6"/>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9" name="Google Shape;14729;p6"/>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0" name="Google Shape;14730;p6"/>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1" name="Google Shape;14731;p6"/>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2" name="Google Shape;14732;p6"/>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3" name="Google Shape;14733;p6"/>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4" name="Google Shape;14734;p6"/>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5" name="Google Shape;14735;p6"/>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6" name="Google Shape;14736;p6"/>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7" name="Google Shape;14737;p6"/>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8" name="Google Shape;14738;p6"/>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9" name="Google Shape;14739;p6"/>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0" name="Google Shape;14740;p6"/>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1" name="Google Shape;14741;p6"/>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2" name="Google Shape;14742;p6"/>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3" name="Google Shape;14743;p6"/>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4" name="Google Shape;14744;p6"/>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5" name="Google Shape;14745;p6"/>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6" name="Google Shape;14746;p6"/>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7" name="Google Shape;14747;p6"/>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8" name="Google Shape;14748;p6"/>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9" name="Google Shape;14749;p6"/>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0" name="Google Shape;14750;p6"/>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1" name="Google Shape;14751;p6"/>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2" name="Google Shape;14752;p6"/>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3" name="Google Shape;14753;p6"/>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4" name="Google Shape;14754;p6"/>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5" name="Google Shape;14755;p6"/>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6" name="Google Shape;14756;p6"/>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7" name="Google Shape;14757;p6"/>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8" name="Google Shape;14758;p6"/>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9" name="Google Shape;14759;p6"/>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0" name="Google Shape;14760;p6"/>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1" name="Google Shape;14761;p6"/>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2" name="Google Shape;14762;p6"/>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3" name="Google Shape;14763;p6"/>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4" name="Google Shape;14764;p6"/>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5" name="Google Shape;14765;p6"/>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6" name="Google Shape;14766;p6"/>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7" name="Google Shape;14767;p6"/>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8" name="Google Shape;14768;p6"/>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9" name="Google Shape;14769;p6"/>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0" name="Google Shape;14770;p6"/>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1" name="Google Shape;14771;p6"/>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4772" name="Google Shape;14772;p6"/>
          <p:cNvSpPr/>
          <p:nvPr/>
        </p:nvSpPr>
        <p:spPr>
          <a:xfrm>
            <a:off x="433127" y="259025"/>
            <a:ext cx="477300" cy="4773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3" name="Google Shape;14773;p6"/>
          <p:cNvSpPr/>
          <p:nvPr/>
        </p:nvSpPr>
        <p:spPr>
          <a:xfrm>
            <a:off x="8233500" y="4407050"/>
            <a:ext cx="477300" cy="4773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4" name="Google Shape;14774;p6"/>
          <p:cNvSpPr/>
          <p:nvPr/>
        </p:nvSpPr>
        <p:spPr>
          <a:xfrm>
            <a:off x="1013738" y="1911075"/>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5" name="Google Shape;14775;p6"/>
          <p:cNvSpPr/>
          <p:nvPr/>
        </p:nvSpPr>
        <p:spPr>
          <a:xfrm>
            <a:off x="7880176" y="2900498"/>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1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6" name="Google Shape;14776;p6"/>
          <p:cNvSpPr/>
          <p:nvPr/>
        </p:nvSpPr>
        <p:spPr>
          <a:xfrm>
            <a:off x="910547" y="669800"/>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7" name="Google Shape;14777;p6"/>
          <p:cNvSpPr/>
          <p:nvPr/>
        </p:nvSpPr>
        <p:spPr>
          <a:xfrm>
            <a:off x="7996097" y="4162250"/>
            <a:ext cx="289200" cy="2892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4781"/>
        <p:cNvGrpSpPr/>
        <p:nvPr/>
      </p:nvGrpSpPr>
      <p:grpSpPr>
        <a:xfrm>
          <a:off x="0" y="0"/>
          <a:ext cx="0" cy="0"/>
          <a:chOff x="0" y="0"/>
          <a:chExt cx="0" cy="0"/>
        </a:xfrm>
      </p:grpSpPr>
      <p:sp>
        <p:nvSpPr>
          <p:cNvPr id="14782" name="Google Shape;14782;p5"/>
          <p:cNvSpPr txBox="1">
            <a:spLocks noGrp="1"/>
          </p:cNvSpPr>
          <p:nvPr>
            <p:ph type="title"/>
          </p:nvPr>
        </p:nvSpPr>
        <p:spPr>
          <a:xfrm>
            <a:off x="2201850" y="2143650"/>
            <a:ext cx="4740300" cy="8562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solidFill>
                  <a:schemeClr val="hlink"/>
                </a:solidFill>
                <a:uFill>
                  <a:noFill/>
                </a:uFill>
                <a:hlinkClick r:id="rId3"/>
              </a:rPr>
              <a:t>Wordwall</a:t>
            </a:r>
            <a:endParaRPr/>
          </a:p>
        </p:txBody>
      </p:sp>
      <p:grpSp>
        <p:nvGrpSpPr>
          <p:cNvPr id="14783" name="Google Shape;14783;p5"/>
          <p:cNvGrpSpPr/>
          <p:nvPr/>
        </p:nvGrpSpPr>
        <p:grpSpPr>
          <a:xfrm>
            <a:off x="-529784" y="535011"/>
            <a:ext cx="2489775" cy="2489522"/>
            <a:chOff x="1724650" y="2856150"/>
            <a:chExt cx="1973975" cy="1973775"/>
          </a:xfrm>
        </p:grpSpPr>
        <p:sp>
          <p:nvSpPr>
            <p:cNvPr id="14784" name="Google Shape;14784;p5"/>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5" name="Google Shape;14785;p5"/>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6" name="Google Shape;14786;p5"/>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7" name="Google Shape;14787;p5"/>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8" name="Google Shape;14788;p5"/>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9" name="Google Shape;14789;p5"/>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0" name="Google Shape;14790;p5"/>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1" name="Google Shape;14791;p5"/>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2" name="Google Shape;14792;p5"/>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3" name="Google Shape;14793;p5"/>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4" name="Google Shape;14794;p5"/>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5" name="Google Shape;14795;p5"/>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6" name="Google Shape;14796;p5"/>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7" name="Google Shape;14797;p5"/>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8" name="Google Shape;14798;p5"/>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9" name="Google Shape;14799;p5"/>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0" name="Google Shape;14800;p5"/>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1" name="Google Shape;14801;p5"/>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2" name="Google Shape;14802;p5"/>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3" name="Google Shape;14803;p5"/>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4" name="Google Shape;14804;p5"/>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5" name="Google Shape;14805;p5"/>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6" name="Google Shape;14806;p5"/>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7" name="Google Shape;14807;p5"/>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8" name="Google Shape;14808;p5"/>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9" name="Google Shape;14809;p5"/>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0" name="Google Shape;14810;p5"/>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1" name="Google Shape;14811;p5"/>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2" name="Google Shape;14812;p5"/>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3" name="Google Shape;14813;p5"/>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4" name="Google Shape;14814;p5"/>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5" name="Google Shape;14815;p5"/>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6" name="Google Shape;14816;p5"/>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7" name="Google Shape;14817;p5"/>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8" name="Google Shape;14818;p5"/>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9" name="Google Shape;14819;p5"/>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0" name="Google Shape;14820;p5"/>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1" name="Google Shape;14821;p5"/>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2" name="Google Shape;14822;p5"/>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3" name="Google Shape;14823;p5"/>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4" name="Google Shape;14824;p5"/>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5" name="Google Shape;14825;p5"/>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6" name="Google Shape;14826;p5"/>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7" name="Google Shape;14827;p5"/>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8" name="Google Shape;14828;p5"/>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9" name="Google Shape;14829;p5"/>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0" name="Google Shape;14830;p5"/>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1" name="Google Shape;14831;p5"/>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2" name="Google Shape;14832;p5"/>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3" name="Google Shape;14833;p5"/>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4" name="Google Shape;14834;p5"/>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5" name="Google Shape;14835;p5"/>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6" name="Google Shape;14836;p5"/>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7" name="Google Shape;14837;p5"/>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8" name="Google Shape;14838;p5"/>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9" name="Google Shape;14839;p5"/>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0" name="Google Shape;14840;p5"/>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1" name="Google Shape;14841;p5"/>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2" name="Google Shape;14842;p5"/>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3" name="Google Shape;14843;p5"/>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4" name="Google Shape;14844;p5"/>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5" name="Google Shape;14845;p5"/>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6" name="Google Shape;14846;p5"/>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7" name="Google Shape;14847;p5"/>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8" name="Google Shape;14848;p5"/>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9" name="Google Shape;14849;p5"/>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0" name="Google Shape;14850;p5"/>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1" name="Google Shape;14851;p5"/>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2" name="Google Shape;14852;p5"/>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3" name="Google Shape;14853;p5"/>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4" name="Google Shape;14854;p5"/>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5" name="Google Shape;14855;p5"/>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6" name="Google Shape;14856;p5"/>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7" name="Google Shape;14857;p5"/>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8" name="Google Shape;14858;p5"/>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9" name="Google Shape;14859;p5"/>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0" name="Google Shape;14860;p5"/>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1" name="Google Shape;14861;p5"/>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2" name="Google Shape;14862;p5"/>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3" name="Google Shape;14863;p5"/>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4" name="Google Shape;14864;p5"/>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5" name="Google Shape;14865;p5"/>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6" name="Google Shape;14866;p5"/>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7" name="Google Shape;14867;p5"/>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8" name="Google Shape;14868;p5"/>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9" name="Google Shape;14869;p5"/>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0" name="Google Shape;14870;p5"/>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1" name="Google Shape;14871;p5"/>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2" name="Google Shape;14872;p5"/>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3" name="Google Shape;14873;p5"/>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4" name="Google Shape;14874;p5"/>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5" name="Google Shape;14875;p5"/>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6" name="Google Shape;14876;p5"/>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7" name="Google Shape;14877;p5"/>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8" name="Google Shape;14878;p5"/>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9" name="Google Shape;14879;p5"/>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0" name="Google Shape;14880;p5"/>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1" name="Google Shape;14881;p5"/>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2" name="Google Shape;14882;p5"/>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3" name="Google Shape;14883;p5"/>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4" name="Google Shape;14884;p5"/>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5" name="Google Shape;14885;p5"/>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6" name="Google Shape;14886;p5"/>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7" name="Google Shape;14887;p5"/>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8" name="Google Shape;14888;p5"/>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9" name="Google Shape;14889;p5"/>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0" name="Google Shape;14890;p5"/>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1" name="Google Shape;14891;p5"/>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2" name="Google Shape;14892;p5"/>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3" name="Google Shape;14893;p5"/>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4" name="Google Shape;14894;p5"/>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5" name="Google Shape;14895;p5"/>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6" name="Google Shape;14896;p5"/>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7" name="Google Shape;14897;p5"/>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8" name="Google Shape;14898;p5"/>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9" name="Google Shape;14899;p5"/>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0" name="Google Shape;14900;p5"/>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1" name="Google Shape;14901;p5"/>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2" name="Google Shape;14902;p5"/>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3" name="Google Shape;14903;p5"/>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4" name="Google Shape;14904;p5"/>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5" name="Google Shape;14905;p5"/>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6" name="Google Shape;14906;p5"/>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7" name="Google Shape;14907;p5"/>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8" name="Google Shape;14908;p5"/>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9" name="Google Shape;14909;p5"/>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0" name="Google Shape;14910;p5"/>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1" name="Google Shape;14911;p5"/>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2" name="Google Shape;14912;p5"/>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3" name="Google Shape;14913;p5"/>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4" name="Google Shape;14914;p5"/>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5" name="Google Shape;14915;p5"/>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6" name="Google Shape;14916;p5"/>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7" name="Google Shape;14917;p5"/>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8" name="Google Shape;14918;p5"/>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9" name="Google Shape;14919;p5"/>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0" name="Google Shape;14920;p5"/>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1" name="Google Shape;14921;p5"/>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2" name="Google Shape;14922;p5"/>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3" name="Google Shape;14923;p5"/>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4" name="Google Shape;14924;p5"/>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5" name="Google Shape;14925;p5"/>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6" name="Google Shape;14926;p5"/>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7" name="Google Shape;14927;p5"/>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8" name="Google Shape;14928;p5"/>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9" name="Google Shape;14929;p5"/>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0" name="Google Shape;14930;p5"/>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1" name="Google Shape;14931;p5"/>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2" name="Google Shape;14932;p5"/>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3" name="Google Shape;14933;p5"/>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4" name="Google Shape;14934;p5"/>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5" name="Google Shape;14935;p5"/>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6" name="Google Shape;14936;p5"/>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7" name="Google Shape;14937;p5"/>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8" name="Google Shape;14938;p5"/>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9" name="Google Shape;14939;p5"/>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0" name="Google Shape;14940;p5"/>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1" name="Google Shape;14941;p5"/>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2" name="Google Shape;14942;p5"/>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3" name="Google Shape;14943;p5"/>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4" name="Google Shape;14944;p5"/>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5" name="Google Shape;14945;p5"/>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6" name="Google Shape;14946;p5"/>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7" name="Google Shape;14947;p5"/>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8" name="Google Shape;14948;p5"/>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9" name="Google Shape;14949;p5"/>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0" name="Google Shape;14950;p5"/>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1" name="Google Shape;14951;p5"/>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2" name="Google Shape;14952;p5"/>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3" name="Google Shape;14953;p5"/>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4" name="Google Shape;14954;p5"/>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5" name="Google Shape;14955;p5"/>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6" name="Google Shape;14956;p5"/>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7" name="Google Shape;14957;p5"/>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8" name="Google Shape;14958;p5"/>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9" name="Google Shape;14959;p5"/>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0" name="Google Shape;14960;p5"/>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1" name="Google Shape;14961;p5"/>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2" name="Google Shape;14962;p5"/>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3" name="Google Shape;14963;p5"/>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4" name="Google Shape;14964;p5"/>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5" name="Google Shape;14965;p5"/>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6" name="Google Shape;14966;p5"/>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7" name="Google Shape;14967;p5"/>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8" name="Google Shape;14968;p5"/>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9" name="Google Shape;14969;p5"/>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0" name="Google Shape;14970;p5"/>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1" name="Google Shape;14971;p5"/>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2" name="Google Shape;14972;p5"/>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3" name="Google Shape;14973;p5"/>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4" name="Google Shape;14974;p5"/>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5" name="Google Shape;14975;p5"/>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6" name="Google Shape;14976;p5"/>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7" name="Google Shape;14977;p5"/>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8" name="Google Shape;14978;p5"/>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9" name="Google Shape;14979;p5"/>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0" name="Google Shape;14980;p5"/>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1" name="Google Shape;14981;p5"/>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2" name="Google Shape;14982;p5"/>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3" name="Google Shape;14983;p5"/>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4" name="Google Shape;14984;p5"/>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5" name="Google Shape;14985;p5"/>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6" name="Google Shape;14986;p5"/>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7" name="Google Shape;14987;p5"/>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8" name="Google Shape;14988;p5"/>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9" name="Google Shape;14989;p5"/>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0" name="Google Shape;14990;p5"/>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1" name="Google Shape;14991;p5"/>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2" name="Google Shape;14992;p5"/>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3" name="Google Shape;14993;p5"/>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4" name="Google Shape;14994;p5"/>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5" name="Google Shape;14995;p5"/>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6" name="Google Shape;14996;p5"/>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7" name="Google Shape;14997;p5"/>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8" name="Google Shape;14998;p5"/>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9" name="Google Shape;14999;p5"/>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0" name="Google Shape;15000;p5"/>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1" name="Google Shape;15001;p5"/>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2" name="Google Shape;15002;p5"/>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3" name="Google Shape;15003;p5"/>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4" name="Google Shape;15004;p5"/>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5" name="Google Shape;15005;p5"/>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6" name="Google Shape;15006;p5"/>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7" name="Google Shape;15007;p5"/>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8" name="Google Shape;15008;p5"/>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9" name="Google Shape;15009;p5"/>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0" name="Google Shape;15010;p5"/>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1" name="Google Shape;15011;p5"/>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2" name="Google Shape;15012;p5"/>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3" name="Google Shape;15013;p5"/>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4" name="Google Shape;15014;p5"/>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5" name="Google Shape;15015;p5"/>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6" name="Google Shape;15016;p5"/>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7" name="Google Shape;15017;p5"/>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8" name="Google Shape;15018;p5"/>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9" name="Google Shape;15019;p5"/>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0" name="Google Shape;15020;p5"/>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1" name="Google Shape;15021;p5"/>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2" name="Google Shape;15022;p5"/>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3" name="Google Shape;15023;p5"/>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4" name="Google Shape;15024;p5"/>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5" name="Google Shape;15025;p5"/>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6" name="Google Shape;15026;p5"/>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7" name="Google Shape;15027;p5"/>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8" name="Google Shape;15028;p5"/>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9" name="Google Shape;15029;p5"/>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0" name="Google Shape;15030;p5"/>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1" name="Google Shape;15031;p5"/>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2" name="Google Shape;15032;p5"/>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3" name="Google Shape;15033;p5"/>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4" name="Google Shape;15034;p5"/>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5" name="Google Shape;15035;p5"/>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6" name="Google Shape;15036;p5"/>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7" name="Google Shape;15037;p5"/>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8" name="Google Shape;15038;p5"/>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9" name="Google Shape;15039;p5"/>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0" name="Google Shape;15040;p5"/>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1" name="Google Shape;15041;p5"/>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2" name="Google Shape;15042;p5"/>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3" name="Google Shape;15043;p5"/>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4" name="Google Shape;15044;p5"/>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5" name="Google Shape;15045;p5"/>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6" name="Google Shape;15046;p5"/>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7" name="Google Shape;15047;p5"/>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8" name="Google Shape;15048;p5"/>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9" name="Google Shape;15049;p5"/>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0" name="Google Shape;15050;p5"/>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1" name="Google Shape;15051;p5"/>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2" name="Google Shape;15052;p5"/>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3" name="Google Shape;15053;p5"/>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4" name="Google Shape;15054;p5"/>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5" name="Google Shape;15055;p5"/>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6" name="Google Shape;15056;p5"/>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7" name="Google Shape;15057;p5"/>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8" name="Google Shape;15058;p5"/>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9" name="Google Shape;15059;p5"/>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0" name="Google Shape;15060;p5"/>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1" name="Google Shape;15061;p5"/>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2" name="Google Shape;15062;p5"/>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3" name="Google Shape;15063;p5"/>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4" name="Google Shape;15064;p5"/>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5" name="Google Shape;15065;p5"/>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6" name="Google Shape;15066;p5"/>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7" name="Google Shape;15067;p5"/>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8" name="Google Shape;15068;p5"/>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9" name="Google Shape;15069;p5"/>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0" name="Google Shape;15070;p5"/>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1" name="Google Shape;15071;p5"/>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2" name="Google Shape;15072;p5"/>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3" name="Google Shape;15073;p5"/>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4" name="Google Shape;15074;p5"/>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5" name="Google Shape;15075;p5"/>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6" name="Google Shape;15076;p5"/>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7" name="Google Shape;15077;p5"/>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8" name="Google Shape;15078;p5"/>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9" name="Google Shape;15079;p5"/>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0" name="Google Shape;15080;p5"/>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1" name="Google Shape;15081;p5"/>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2" name="Google Shape;15082;p5"/>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3" name="Google Shape;15083;p5"/>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4" name="Google Shape;15084;p5"/>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5" name="Google Shape;15085;p5"/>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6" name="Google Shape;15086;p5"/>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7" name="Google Shape;15087;p5"/>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8" name="Google Shape;15088;p5"/>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9" name="Google Shape;15089;p5"/>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0" name="Google Shape;15090;p5"/>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1" name="Google Shape;15091;p5"/>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2" name="Google Shape;15092;p5"/>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3" name="Google Shape;15093;p5"/>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4" name="Google Shape;15094;p5"/>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5" name="Google Shape;15095;p5"/>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6" name="Google Shape;15096;p5"/>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7" name="Google Shape;15097;p5"/>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8" name="Google Shape;15098;p5"/>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9" name="Google Shape;15099;p5"/>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0" name="Google Shape;15100;p5"/>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1" name="Google Shape;15101;p5"/>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2" name="Google Shape;15102;p5"/>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3" name="Google Shape;15103;p5"/>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4" name="Google Shape;15104;p5"/>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5" name="Google Shape;15105;p5"/>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6" name="Google Shape;15106;p5"/>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7" name="Google Shape;15107;p5"/>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8" name="Google Shape;15108;p5"/>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9" name="Google Shape;15109;p5"/>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0" name="Google Shape;15110;p5"/>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1" name="Google Shape;15111;p5"/>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2" name="Google Shape;15112;p5"/>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3" name="Google Shape;15113;p5"/>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4" name="Google Shape;15114;p5"/>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5" name="Google Shape;15115;p5"/>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6" name="Google Shape;15116;p5"/>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7" name="Google Shape;15117;p5"/>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8" name="Google Shape;15118;p5"/>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9" name="Google Shape;15119;p5"/>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0" name="Google Shape;15120;p5"/>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1" name="Google Shape;15121;p5"/>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2" name="Google Shape;15122;p5"/>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3" name="Google Shape;15123;p5"/>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4" name="Google Shape;15124;p5"/>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5" name="Google Shape;15125;p5"/>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6" name="Google Shape;15126;p5"/>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7" name="Google Shape;15127;p5"/>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8" name="Google Shape;15128;p5"/>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9" name="Google Shape;15129;p5"/>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0" name="Google Shape;15130;p5"/>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1" name="Google Shape;15131;p5"/>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2" name="Google Shape;15132;p5"/>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3" name="Google Shape;15133;p5"/>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4" name="Google Shape;15134;p5"/>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5" name="Google Shape;15135;p5"/>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6" name="Google Shape;15136;p5"/>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7" name="Google Shape;15137;p5"/>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8" name="Google Shape;15138;p5"/>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9" name="Google Shape;15139;p5"/>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0" name="Google Shape;15140;p5"/>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1" name="Google Shape;15141;p5"/>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2" name="Google Shape;15142;p5"/>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3" name="Google Shape;15143;p5"/>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4" name="Google Shape;15144;p5"/>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5" name="Google Shape;15145;p5"/>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6" name="Google Shape;15146;p5"/>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7" name="Google Shape;15147;p5"/>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8" name="Google Shape;15148;p5"/>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9" name="Google Shape;15149;p5"/>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0" name="Google Shape;15150;p5"/>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1" name="Google Shape;15151;p5"/>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2" name="Google Shape;15152;p5"/>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3" name="Google Shape;15153;p5"/>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4" name="Google Shape;15154;p5"/>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5" name="Google Shape;15155;p5"/>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6" name="Google Shape;15156;p5"/>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7" name="Google Shape;15157;p5"/>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8" name="Google Shape;15158;p5"/>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9" name="Google Shape;15159;p5"/>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0" name="Google Shape;15160;p5"/>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161" name="Google Shape;15161;p5"/>
          <p:cNvGrpSpPr/>
          <p:nvPr/>
        </p:nvGrpSpPr>
        <p:grpSpPr>
          <a:xfrm>
            <a:off x="7183991" y="535011"/>
            <a:ext cx="2489775" cy="2489522"/>
            <a:chOff x="1724650" y="2856150"/>
            <a:chExt cx="1973975" cy="1973775"/>
          </a:xfrm>
        </p:grpSpPr>
        <p:sp>
          <p:nvSpPr>
            <p:cNvPr id="15162" name="Google Shape;15162;p5"/>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3" name="Google Shape;15163;p5"/>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4" name="Google Shape;15164;p5"/>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5" name="Google Shape;15165;p5"/>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6" name="Google Shape;15166;p5"/>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7" name="Google Shape;15167;p5"/>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8" name="Google Shape;15168;p5"/>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9" name="Google Shape;15169;p5"/>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0" name="Google Shape;15170;p5"/>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1" name="Google Shape;15171;p5"/>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2" name="Google Shape;15172;p5"/>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3" name="Google Shape;15173;p5"/>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4" name="Google Shape;15174;p5"/>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5" name="Google Shape;15175;p5"/>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6" name="Google Shape;15176;p5"/>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7" name="Google Shape;15177;p5"/>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8" name="Google Shape;15178;p5"/>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9" name="Google Shape;15179;p5"/>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0" name="Google Shape;15180;p5"/>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1" name="Google Shape;15181;p5"/>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2" name="Google Shape;15182;p5"/>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3" name="Google Shape;15183;p5"/>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4" name="Google Shape;15184;p5"/>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5" name="Google Shape;15185;p5"/>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6" name="Google Shape;15186;p5"/>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7" name="Google Shape;15187;p5"/>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8" name="Google Shape;15188;p5"/>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9" name="Google Shape;15189;p5"/>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0" name="Google Shape;15190;p5"/>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1" name="Google Shape;15191;p5"/>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2" name="Google Shape;15192;p5"/>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3" name="Google Shape;15193;p5"/>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4" name="Google Shape;15194;p5"/>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5" name="Google Shape;15195;p5"/>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6" name="Google Shape;15196;p5"/>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7" name="Google Shape;15197;p5"/>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8" name="Google Shape;15198;p5"/>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9" name="Google Shape;15199;p5"/>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0" name="Google Shape;15200;p5"/>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1" name="Google Shape;15201;p5"/>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2" name="Google Shape;15202;p5"/>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3" name="Google Shape;15203;p5"/>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4" name="Google Shape;15204;p5"/>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5" name="Google Shape;15205;p5"/>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6" name="Google Shape;15206;p5"/>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7" name="Google Shape;15207;p5"/>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8" name="Google Shape;15208;p5"/>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9" name="Google Shape;15209;p5"/>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0" name="Google Shape;15210;p5"/>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1" name="Google Shape;15211;p5"/>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2" name="Google Shape;15212;p5"/>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3" name="Google Shape;15213;p5"/>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4" name="Google Shape;15214;p5"/>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5" name="Google Shape;15215;p5"/>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6" name="Google Shape;15216;p5"/>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7" name="Google Shape;15217;p5"/>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8" name="Google Shape;15218;p5"/>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9" name="Google Shape;15219;p5"/>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0" name="Google Shape;15220;p5"/>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1" name="Google Shape;15221;p5"/>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2" name="Google Shape;15222;p5"/>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3" name="Google Shape;15223;p5"/>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4" name="Google Shape;15224;p5"/>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5" name="Google Shape;15225;p5"/>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6" name="Google Shape;15226;p5"/>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7" name="Google Shape;15227;p5"/>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8" name="Google Shape;15228;p5"/>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9" name="Google Shape;15229;p5"/>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0" name="Google Shape;15230;p5"/>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1" name="Google Shape;15231;p5"/>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2" name="Google Shape;15232;p5"/>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3" name="Google Shape;15233;p5"/>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4" name="Google Shape;15234;p5"/>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5" name="Google Shape;15235;p5"/>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6" name="Google Shape;15236;p5"/>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7" name="Google Shape;15237;p5"/>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8" name="Google Shape;15238;p5"/>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9" name="Google Shape;15239;p5"/>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0" name="Google Shape;15240;p5"/>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1" name="Google Shape;15241;p5"/>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2" name="Google Shape;15242;p5"/>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3" name="Google Shape;15243;p5"/>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4" name="Google Shape;15244;p5"/>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5" name="Google Shape;15245;p5"/>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6" name="Google Shape;15246;p5"/>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7" name="Google Shape;15247;p5"/>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8" name="Google Shape;15248;p5"/>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9" name="Google Shape;15249;p5"/>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0" name="Google Shape;15250;p5"/>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1" name="Google Shape;15251;p5"/>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2" name="Google Shape;15252;p5"/>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3" name="Google Shape;15253;p5"/>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4" name="Google Shape;15254;p5"/>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5" name="Google Shape;15255;p5"/>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6" name="Google Shape;15256;p5"/>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7" name="Google Shape;15257;p5"/>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8" name="Google Shape;15258;p5"/>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9" name="Google Shape;15259;p5"/>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0" name="Google Shape;15260;p5"/>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1" name="Google Shape;15261;p5"/>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2" name="Google Shape;15262;p5"/>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3" name="Google Shape;15263;p5"/>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4" name="Google Shape;15264;p5"/>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5" name="Google Shape;15265;p5"/>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6" name="Google Shape;15266;p5"/>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7" name="Google Shape;15267;p5"/>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8" name="Google Shape;15268;p5"/>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9" name="Google Shape;15269;p5"/>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0" name="Google Shape;15270;p5"/>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1" name="Google Shape;15271;p5"/>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2" name="Google Shape;15272;p5"/>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3" name="Google Shape;15273;p5"/>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4" name="Google Shape;15274;p5"/>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5" name="Google Shape;15275;p5"/>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6" name="Google Shape;15276;p5"/>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7" name="Google Shape;15277;p5"/>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8" name="Google Shape;15278;p5"/>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9" name="Google Shape;15279;p5"/>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0" name="Google Shape;15280;p5"/>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1" name="Google Shape;15281;p5"/>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2" name="Google Shape;15282;p5"/>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3" name="Google Shape;15283;p5"/>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4" name="Google Shape;15284;p5"/>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5" name="Google Shape;15285;p5"/>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6" name="Google Shape;15286;p5"/>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7" name="Google Shape;15287;p5"/>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8" name="Google Shape;15288;p5"/>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9" name="Google Shape;15289;p5"/>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0" name="Google Shape;15290;p5"/>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1" name="Google Shape;15291;p5"/>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2" name="Google Shape;15292;p5"/>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3" name="Google Shape;15293;p5"/>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4" name="Google Shape;15294;p5"/>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5" name="Google Shape;15295;p5"/>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6" name="Google Shape;15296;p5"/>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7" name="Google Shape;15297;p5"/>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8" name="Google Shape;15298;p5"/>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9" name="Google Shape;15299;p5"/>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0" name="Google Shape;15300;p5"/>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1" name="Google Shape;15301;p5"/>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2" name="Google Shape;15302;p5"/>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3" name="Google Shape;15303;p5"/>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4" name="Google Shape;15304;p5"/>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5" name="Google Shape;15305;p5"/>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6" name="Google Shape;15306;p5"/>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7" name="Google Shape;15307;p5"/>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8" name="Google Shape;15308;p5"/>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9" name="Google Shape;15309;p5"/>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0" name="Google Shape;15310;p5"/>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1" name="Google Shape;15311;p5"/>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2" name="Google Shape;15312;p5"/>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3" name="Google Shape;15313;p5"/>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4" name="Google Shape;15314;p5"/>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5" name="Google Shape;15315;p5"/>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6" name="Google Shape;15316;p5"/>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7" name="Google Shape;15317;p5"/>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8" name="Google Shape;15318;p5"/>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9" name="Google Shape;15319;p5"/>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0" name="Google Shape;15320;p5"/>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1" name="Google Shape;15321;p5"/>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2" name="Google Shape;15322;p5"/>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3" name="Google Shape;15323;p5"/>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4" name="Google Shape;15324;p5"/>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5" name="Google Shape;15325;p5"/>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6" name="Google Shape;15326;p5"/>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7" name="Google Shape;15327;p5"/>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8" name="Google Shape;15328;p5"/>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9" name="Google Shape;15329;p5"/>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0" name="Google Shape;15330;p5"/>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1" name="Google Shape;15331;p5"/>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2" name="Google Shape;15332;p5"/>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3" name="Google Shape;15333;p5"/>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4" name="Google Shape;15334;p5"/>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5" name="Google Shape;15335;p5"/>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6" name="Google Shape;15336;p5"/>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7" name="Google Shape;15337;p5"/>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8" name="Google Shape;15338;p5"/>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9" name="Google Shape;15339;p5"/>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0" name="Google Shape;15340;p5"/>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1" name="Google Shape;15341;p5"/>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2" name="Google Shape;15342;p5"/>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3" name="Google Shape;15343;p5"/>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4" name="Google Shape;15344;p5"/>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5" name="Google Shape;15345;p5"/>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6" name="Google Shape;15346;p5"/>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7" name="Google Shape;15347;p5"/>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8" name="Google Shape;15348;p5"/>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9" name="Google Shape;15349;p5"/>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0" name="Google Shape;15350;p5"/>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1" name="Google Shape;15351;p5"/>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2" name="Google Shape;15352;p5"/>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3" name="Google Shape;15353;p5"/>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4" name="Google Shape;15354;p5"/>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5" name="Google Shape;15355;p5"/>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6" name="Google Shape;15356;p5"/>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7" name="Google Shape;15357;p5"/>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8" name="Google Shape;15358;p5"/>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9" name="Google Shape;15359;p5"/>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0" name="Google Shape;15360;p5"/>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1" name="Google Shape;15361;p5"/>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2" name="Google Shape;15362;p5"/>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3" name="Google Shape;15363;p5"/>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4" name="Google Shape;15364;p5"/>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5" name="Google Shape;15365;p5"/>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6" name="Google Shape;15366;p5"/>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7" name="Google Shape;15367;p5"/>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8" name="Google Shape;15368;p5"/>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9" name="Google Shape;15369;p5"/>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0" name="Google Shape;15370;p5"/>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1" name="Google Shape;15371;p5"/>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2" name="Google Shape;15372;p5"/>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3" name="Google Shape;15373;p5"/>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4" name="Google Shape;15374;p5"/>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5" name="Google Shape;15375;p5"/>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6" name="Google Shape;15376;p5"/>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7" name="Google Shape;15377;p5"/>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8" name="Google Shape;15378;p5"/>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9" name="Google Shape;15379;p5"/>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0" name="Google Shape;15380;p5"/>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1" name="Google Shape;15381;p5"/>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2" name="Google Shape;15382;p5"/>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3" name="Google Shape;15383;p5"/>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4" name="Google Shape;15384;p5"/>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5" name="Google Shape;15385;p5"/>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6" name="Google Shape;15386;p5"/>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7" name="Google Shape;15387;p5"/>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8" name="Google Shape;15388;p5"/>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9" name="Google Shape;15389;p5"/>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0" name="Google Shape;15390;p5"/>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1" name="Google Shape;15391;p5"/>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2" name="Google Shape;15392;p5"/>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3" name="Google Shape;15393;p5"/>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4" name="Google Shape;15394;p5"/>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5" name="Google Shape;15395;p5"/>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6" name="Google Shape;15396;p5"/>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7" name="Google Shape;15397;p5"/>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8" name="Google Shape;15398;p5"/>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9" name="Google Shape;15399;p5"/>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0" name="Google Shape;15400;p5"/>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1" name="Google Shape;15401;p5"/>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2" name="Google Shape;15402;p5"/>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3" name="Google Shape;15403;p5"/>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4" name="Google Shape;15404;p5"/>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5" name="Google Shape;15405;p5"/>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6" name="Google Shape;15406;p5"/>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7" name="Google Shape;15407;p5"/>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8" name="Google Shape;15408;p5"/>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9" name="Google Shape;15409;p5"/>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0" name="Google Shape;15410;p5"/>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1" name="Google Shape;15411;p5"/>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2" name="Google Shape;15412;p5"/>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3" name="Google Shape;15413;p5"/>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4" name="Google Shape;15414;p5"/>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5" name="Google Shape;15415;p5"/>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6" name="Google Shape;15416;p5"/>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7" name="Google Shape;15417;p5"/>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8" name="Google Shape;15418;p5"/>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9" name="Google Shape;15419;p5"/>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0" name="Google Shape;15420;p5"/>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1" name="Google Shape;15421;p5"/>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2" name="Google Shape;15422;p5"/>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3" name="Google Shape;15423;p5"/>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4" name="Google Shape;15424;p5"/>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5" name="Google Shape;15425;p5"/>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6" name="Google Shape;15426;p5"/>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7" name="Google Shape;15427;p5"/>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8" name="Google Shape;15428;p5"/>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9" name="Google Shape;15429;p5"/>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0" name="Google Shape;15430;p5"/>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1" name="Google Shape;15431;p5"/>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2" name="Google Shape;15432;p5"/>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3" name="Google Shape;15433;p5"/>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4" name="Google Shape;15434;p5"/>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5" name="Google Shape;15435;p5"/>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6" name="Google Shape;15436;p5"/>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7" name="Google Shape;15437;p5"/>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8" name="Google Shape;15438;p5"/>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9" name="Google Shape;15439;p5"/>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0" name="Google Shape;15440;p5"/>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1" name="Google Shape;15441;p5"/>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2" name="Google Shape;15442;p5"/>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3" name="Google Shape;15443;p5"/>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4" name="Google Shape;15444;p5"/>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5" name="Google Shape;15445;p5"/>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6" name="Google Shape;15446;p5"/>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7" name="Google Shape;15447;p5"/>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8" name="Google Shape;15448;p5"/>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9" name="Google Shape;15449;p5"/>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0" name="Google Shape;15450;p5"/>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1" name="Google Shape;15451;p5"/>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2" name="Google Shape;15452;p5"/>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3" name="Google Shape;15453;p5"/>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4" name="Google Shape;15454;p5"/>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5" name="Google Shape;15455;p5"/>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6" name="Google Shape;15456;p5"/>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7" name="Google Shape;15457;p5"/>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8" name="Google Shape;15458;p5"/>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9" name="Google Shape;15459;p5"/>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0" name="Google Shape;15460;p5"/>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1" name="Google Shape;15461;p5"/>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2" name="Google Shape;15462;p5"/>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3" name="Google Shape;15463;p5"/>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4" name="Google Shape;15464;p5"/>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5" name="Google Shape;15465;p5"/>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6" name="Google Shape;15466;p5"/>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7" name="Google Shape;15467;p5"/>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8" name="Google Shape;15468;p5"/>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9" name="Google Shape;15469;p5"/>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0" name="Google Shape;15470;p5"/>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1" name="Google Shape;15471;p5"/>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2" name="Google Shape;15472;p5"/>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3" name="Google Shape;15473;p5"/>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4" name="Google Shape;15474;p5"/>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5" name="Google Shape;15475;p5"/>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6" name="Google Shape;15476;p5"/>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7" name="Google Shape;15477;p5"/>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8" name="Google Shape;15478;p5"/>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9" name="Google Shape;15479;p5"/>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0" name="Google Shape;15480;p5"/>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1" name="Google Shape;15481;p5"/>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2" name="Google Shape;15482;p5"/>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3" name="Google Shape;15483;p5"/>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4" name="Google Shape;15484;p5"/>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5" name="Google Shape;15485;p5"/>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6" name="Google Shape;15486;p5"/>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7" name="Google Shape;15487;p5"/>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8" name="Google Shape;15488;p5"/>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9" name="Google Shape;15489;p5"/>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0" name="Google Shape;15490;p5"/>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1" name="Google Shape;15491;p5"/>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2" name="Google Shape;15492;p5"/>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3" name="Google Shape;15493;p5"/>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4" name="Google Shape;15494;p5"/>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5" name="Google Shape;15495;p5"/>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6" name="Google Shape;15496;p5"/>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7" name="Google Shape;15497;p5"/>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8" name="Google Shape;15498;p5"/>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9" name="Google Shape;15499;p5"/>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0" name="Google Shape;15500;p5"/>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1" name="Google Shape;15501;p5"/>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2" name="Google Shape;15502;p5"/>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3" name="Google Shape;15503;p5"/>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4" name="Google Shape;15504;p5"/>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5" name="Google Shape;15505;p5"/>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6" name="Google Shape;15506;p5"/>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7" name="Google Shape;15507;p5"/>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8" name="Google Shape;15508;p5"/>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9" name="Google Shape;15509;p5"/>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0" name="Google Shape;15510;p5"/>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1" name="Google Shape;15511;p5"/>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2" name="Google Shape;15512;p5"/>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3" name="Google Shape;15513;p5"/>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4" name="Google Shape;15514;p5"/>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5" name="Google Shape;15515;p5"/>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6" name="Google Shape;15516;p5"/>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7" name="Google Shape;15517;p5"/>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8" name="Google Shape;15518;p5"/>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9" name="Google Shape;15519;p5"/>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0" name="Google Shape;15520;p5"/>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1" name="Google Shape;15521;p5"/>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2" name="Google Shape;15522;p5"/>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3" name="Google Shape;15523;p5"/>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4" name="Google Shape;15524;p5"/>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5" name="Google Shape;15525;p5"/>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6" name="Google Shape;15526;p5"/>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7" name="Google Shape;15527;p5"/>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8" name="Google Shape;15528;p5"/>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9" name="Google Shape;15529;p5"/>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0" name="Google Shape;15530;p5"/>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1" name="Google Shape;15531;p5"/>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2" name="Google Shape;15532;p5"/>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3" name="Google Shape;15533;p5"/>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4" name="Google Shape;15534;p5"/>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5" name="Google Shape;15535;p5"/>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6" name="Google Shape;15536;p5"/>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7" name="Google Shape;15537;p5"/>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8" name="Google Shape;15538;p5"/>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86"/>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5539" name="Google Shape;15539;p5"/>
          <p:cNvSpPr/>
          <p:nvPr/>
        </p:nvSpPr>
        <p:spPr>
          <a:xfrm>
            <a:off x="511850" y="861150"/>
            <a:ext cx="509400" cy="509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0" name="Google Shape;15540;p5"/>
          <p:cNvSpPr/>
          <p:nvPr/>
        </p:nvSpPr>
        <p:spPr>
          <a:xfrm>
            <a:off x="8225622" y="2087525"/>
            <a:ext cx="509400" cy="5094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1" name="Google Shape;15541;p5"/>
          <p:cNvSpPr/>
          <p:nvPr/>
        </p:nvSpPr>
        <p:spPr>
          <a:xfrm>
            <a:off x="1021250" y="1297925"/>
            <a:ext cx="327600" cy="3276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2" name="Google Shape;15542;p5"/>
          <p:cNvSpPr/>
          <p:nvPr/>
        </p:nvSpPr>
        <p:spPr>
          <a:xfrm>
            <a:off x="7898025" y="1759925"/>
            <a:ext cx="327600" cy="327600"/>
          </a:xfrm>
          <a:prstGeom prst="ellipse">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5546"/>
        <p:cNvGrpSpPr/>
        <p:nvPr/>
      </p:nvGrpSpPr>
      <p:grpSpPr>
        <a:xfrm>
          <a:off x="0" y="0"/>
          <a:ext cx="0" cy="0"/>
          <a:chOff x="0" y="0"/>
          <a:chExt cx="0" cy="0"/>
        </a:xfrm>
      </p:grpSpPr>
      <p:sp>
        <p:nvSpPr>
          <p:cNvPr id="15547" name="Google Shape;15547;g2ce78c99214_3_10"/>
          <p:cNvSpPr txBox="1">
            <a:spLocks noGrp="1"/>
          </p:cNvSpPr>
          <p:nvPr>
            <p:ph type="title"/>
          </p:nvPr>
        </p:nvSpPr>
        <p:spPr>
          <a:xfrm>
            <a:off x="2391900" y="2638734"/>
            <a:ext cx="4360200" cy="7014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600"/>
              <a:buNone/>
            </a:pPr>
            <a:r>
              <a:rPr lang="en"/>
              <a:t>Theorie</a:t>
            </a:r>
            <a:endParaRPr/>
          </a:p>
        </p:txBody>
      </p:sp>
      <p:sp>
        <p:nvSpPr>
          <p:cNvPr id="15548" name="Google Shape;15548;g2ce78c99214_3_10"/>
          <p:cNvSpPr txBox="1">
            <a:spLocks noGrp="1"/>
          </p:cNvSpPr>
          <p:nvPr>
            <p:ph type="title" idx="2"/>
          </p:nvPr>
        </p:nvSpPr>
        <p:spPr>
          <a:xfrm>
            <a:off x="4021650" y="1076563"/>
            <a:ext cx="1100700" cy="9519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6000"/>
              <a:buNone/>
            </a:pPr>
            <a:r>
              <a:rPr lang="en"/>
              <a:t>02</a:t>
            </a:r>
            <a:endParaRPr/>
          </a:p>
        </p:txBody>
      </p:sp>
      <p:sp>
        <p:nvSpPr>
          <p:cNvPr id="15549" name="Google Shape;15549;g2ce78c99214_3_10"/>
          <p:cNvSpPr txBox="1">
            <a:spLocks noGrp="1"/>
          </p:cNvSpPr>
          <p:nvPr>
            <p:ph type="subTitle" idx="1"/>
          </p:nvPr>
        </p:nvSpPr>
        <p:spPr>
          <a:xfrm>
            <a:off x="2391900" y="3430729"/>
            <a:ext cx="4360200" cy="555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SzPts val="2400"/>
              <a:buNone/>
            </a:pPr>
            <a:r>
              <a:rPr lang="en"/>
              <a:t>Sehnenentzündungen</a:t>
            </a:r>
            <a:endParaRPr/>
          </a:p>
          <a:p>
            <a:pPr marL="0" lvl="0" indent="0" algn="ctr" rtl="0">
              <a:spcBef>
                <a:spcPts val="0"/>
              </a:spcBef>
              <a:spcAft>
                <a:spcPts val="0"/>
              </a:spcAft>
              <a:buSzPts val="2400"/>
              <a:buNone/>
            </a:pPr>
            <a:r>
              <a:rPr lang="en"/>
              <a:t>Jumper’s Knee</a:t>
            </a:r>
            <a:endParaRPr/>
          </a:p>
        </p:txBody>
      </p:sp>
      <p:grpSp>
        <p:nvGrpSpPr>
          <p:cNvPr id="15550" name="Google Shape;15550;g2ce78c99214_3_10"/>
          <p:cNvGrpSpPr/>
          <p:nvPr/>
        </p:nvGrpSpPr>
        <p:grpSpPr>
          <a:xfrm>
            <a:off x="715099" y="188463"/>
            <a:ext cx="1556084" cy="1555927"/>
            <a:chOff x="1724650" y="2856150"/>
            <a:chExt cx="1973975" cy="1973775"/>
          </a:xfrm>
        </p:grpSpPr>
        <p:sp>
          <p:nvSpPr>
            <p:cNvPr id="15551" name="Google Shape;15551;g2ce78c99214_3_10"/>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2" name="Google Shape;15552;g2ce78c99214_3_10"/>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3" name="Google Shape;15553;g2ce78c99214_3_10"/>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4" name="Google Shape;15554;g2ce78c99214_3_10"/>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5" name="Google Shape;15555;g2ce78c99214_3_10"/>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6" name="Google Shape;15556;g2ce78c99214_3_10"/>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7" name="Google Shape;15557;g2ce78c99214_3_10"/>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8" name="Google Shape;15558;g2ce78c99214_3_10"/>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9" name="Google Shape;15559;g2ce78c99214_3_10"/>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0" name="Google Shape;15560;g2ce78c99214_3_10"/>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1" name="Google Shape;15561;g2ce78c99214_3_10"/>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2" name="Google Shape;15562;g2ce78c99214_3_10"/>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3" name="Google Shape;15563;g2ce78c99214_3_10"/>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4" name="Google Shape;15564;g2ce78c99214_3_10"/>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5" name="Google Shape;15565;g2ce78c99214_3_10"/>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6" name="Google Shape;15566;g2ce78c99214_3_10"/>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7" name="Google Shape;15567;g2ce78c99214_3_10"/>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8" name="Google Shape;15568;g2ce78c99214_3_10"/>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9" name="Google Shape;15569;g2ce78c99214_3_10"/>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0" name="Google Shape;15570;g2ce78c99214_3_10"/>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1" name="Google Shape;15571;g2ce78c99214_3_10"/>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2" name="Google Shape;15572;g2ce78c99214_3_10"/>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3" name="Google Shape;15573;g2ce78c99214_3_10"/>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4" name="Google Shape;15574;g2ce78c99214_3_10"/>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5" name="Google Shape;15575;g2ce78c99214_3_10"/>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6" name="Google Shape;15576;g2ce78c99214_3_10"/>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7" name="Google Shape;15577;g2ce78c99214_3_10"/>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8" name="Google Shape;15578;g2ce78c99214_3_10"/>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9" name="Google Shape;15579;g2ce78c99214_3_10"/>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0" name="Google Shape;15580;g2ce78c99214_3_10"/>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1" name="Google Shape;15581;g2ce78c99214_3_10"/>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2" name="Google Shape;15582;g2ce78c99214_3_10"/>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3" name="Google Shape;15583;g2ce78c99214_3_10"/>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4" name="Google Shape;15584;g2ce78c99214_3_10"/>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5" name="Google Shape;15585;g2ce78c99214_3_10"/>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6" name="Google Shape;15586;g2ce78c99214_3_10"/>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7" name="Google Shape;15587;g2ce78c99214_3_10"/>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8" name="Google Shape;15588;g2ce78c99214_3_10"/>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9" name="Google Shape;15589;g2ce78c99214_3_10"/>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0" name="Google Shape;15590;g2ce78c99214_3_10"/>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1" name="Google Shape;15591;g2ce78c99214_3_10"/>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2" name="Google Shape;15592;g2ce78c99214_3_10"/>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3" name="Google Shape;15593;g2ce78c99214_3_10"/>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4" name="Google Shape;15594;g2ce78c99214_3_10"/>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5" name="Google Shape;15595;g2ce78c99214_3_10"/>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6" name="Google Shape;15596;g2ce78c99214_3_10"/>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7" name="Google Shape;15597;g2ce78c99214_3_10"/>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8" name="Google Shape;15598;g2ce78c99214_3_10"/>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9" name="Google Shape;15599;g2ce78c99214_3_10"/>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0" name="Google Shape;15600;g2ce78c99214_3_10"/>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1" name="Google Shape;15601;g2ce78c99214_3_10"/>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2" name="Google Shape;15602;g2ce78c99214_3_10"/>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3" name="Google Shape;15603;g2ce78c99214_3_10"/>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4" name="Google Shape;15604;g2ce78c99214_3_10"/>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5" name="Google Shape;15605;g2ce78c99214_3_10"/>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6" name="Google Shape;15606;g2ce78c99214_3_10"/>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7" name="Google Shape;15607;g2ce78c99214_3_10"/>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8" name="Google Shape;15608;g2ce78c99214_3_10"/>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9" name="Google Shape;15609;g2ce78c99214_3_10"/>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0" name="Google Shape;15610;g2ce78c99214_3_10"/>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1" name="Google Shape;15611;g2ce78c99214_3_10"/>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2" name="Google Shape;15612;g2ce78c99214_3_10"/>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3" name="Google Shape;15613;g2ce78c99214_3_10"/>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4" name="Google Shape;15614;g2ce78c99214_3_10"/>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5" name="Google Shape;15615;g2ce78c99214_3_10"/>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6" name="Google Shape;15616;g2ce78c99214_3_10"/>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7" name="Google Shape;15617;g2ce78c99214_3_10"/>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8" name="Google Shape;15618;g2ce78c99214_3_10"/>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9" name="Google Shape;15619;g2ce78c99214_3_10"/>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0" name="Google Shape;15620;g2ce78c99214_3_10"/>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1" name="Google Shape;15621;g2ce78c99214_3_10"/>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2" name="Google Shape;15622;g2ce78c99214_3_10"/>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3" name="Google Shape;15623;g2ce78c99214_3_10"/>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4" name="Google Shape;15624;g2ce78c99214_3_10"/>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5" name="Google Shape;15625;g2ce78c99214_3_10"/>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6" name="Google Shape;15626;g2ce78c99214_3_10"/>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7" name="Google Shape;15627;g2ce78c99214_3_10"/>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8" name="Google Shape;15628;g2ce78c99214_3_10"/>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9" name="Google Shape;15629;g2ce78c99214_3_10"/>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0" name="Google Shape;15630;g2ce78c99214_3_10"/>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1" name="Google Shape;15631;g2ce78c99214_3_10"/>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2" name="Google Shape;15632;g2ce78c99214_3_10"/>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3" name="Google Shape;15633;g2ce78c99214_3_10"/>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4" name="Google Shape;15634;g2ce78c99214_3_10"/>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5" name="Google Shape;15635;g2ce78c99214_3_10"/>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6" name="Google Shape;15636;g2ce78c99214_3_10"/>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7" name="Google Shape;15637;g2ce78c99214_3_10"/>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8" name="Google Shape;15638;g2ce78c99214_3_10"/>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9" name="Google Shape;15639;g2ce78c99214_3_10"/>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0" name="Google Shape;15640;g2ce78c99214_3_10"/>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1" name="Google Shape;15641;g2ce78c99214_3_10"/>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2" name="Google Shape;15642;g2ce78c99214_3_10"/>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3" name="Google Shape;15643;g2ce78c99214_3_10"/>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4" name="Google Shape;15644;g2ce78c99214_3_10"/>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5" name="Google Shape;15645;g2ce78c99214_3_10"/>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6" name="Google Shape;15646;g2ce78c99214_3_10"/>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7" name="Google Shape;15647;g2ce78c99214_3_10"/>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8" name="Google Shape;15648;g2ce78c99214_3_10"/>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9" name="Google Shape;15649;g2ce78c99214_3_10"/>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0" name="Google Shape;15650;g2ce78c99214_3_10"/>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1" name="Google Shape;15651;g2ce78c99214_3_10"/>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2" name="Google Shape;15652;g2ce78c99214_3_10"/>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3" name="Google Shape;15653;g2ce78c99214_3_10"/>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4" name="Google Shape;15654;g2ce78c99214_3_10"/>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5" name="Google Shape;15655;g2ce78c99214_3_10"/>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6" name="Google Shape;15656;g2ce78c99214_3_10"/>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7" name="Google Shape;15657;g2ce78c99214_3_10"/>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8" name="Google Shape;15658;g2ce78c99214_3_10"/>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9" name="Google Shape;15659;g2ce78c99214_3_10"/>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0" name="Google Shape;15660;g2ce78c99214_3_10"/>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1" name="Google Shape;15661;g2ce78c99214_3_10"/>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2" name="Google Shape;15662;g2ce78c99214_3_10"/>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3" name="Google Shape;15663;g2ce78c99214_3_10"/>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4" name="Google Shape;15664;g2ce78c99214_3_10"/>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5" name="Google Shape;15665;g2ce78c99214_3_10"/>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6" name="Google Shape;15666;g2ce78c99214_3_10"/>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7" name="Google Shape;15667;g2ce78c99214_3_10"/>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8" name="Google Shape;15668;g2ce78c99214_3_10"/>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9" name="Google Shape;15669;g2ce78c99214_3_10"/>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0" name="Google Shape;15670;g2ce78c99214_3_10"/>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1" name="Google Shape;15671;g2ce78c99214_3_10"/>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2" name="Google Shape;15672;g2ce78c99214_3_10"/>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3" name="Google Shape;15673;g2ce78c99214_3_10"/>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4" name="Google Shape;15674;g2ce78c99214_3_10"/>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5" name="Google Shape;15675;g2ce78c99214_3_10"/>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6" name="Google Shape;15676;g2ce78c99214_3_10"/>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7" name="Google Shape;15677;g2ce78c99214_3_10"/>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8" name="Google Shape;15678;g2ce78c99214_3_10"/>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9" name="Google Shape;15679;g2ce78c99214_3_10"/>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0" name="Google Shape;15680;g2ce78c99214_3_10"/>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1" name="Google Shape;15681;g2ce78c99214_3_10"/>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2" name="Google Shape;15682;g2ce78c99214_3_10"/>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3" name="Google Shape;15683;g2ce78c99214_3_10"/>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4" name="Google Shape;15684;g2ce78c99214_3_10"/>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5" name="Google Shape;15685;g2ce78c99214_3_10"/>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6" name="Google Shape;15686;g2ce78c99214_3_10"/>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7" name="Google Shape;15687;g2ce78c99214_3_10"/>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8" name="Google Shape;15688;g2ce78c99214_3_10"/>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9" name="Google Shape;15689;g2ce78c99214_3_10"/>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0" name="Google Shape;15690;g2ce78c99214_3_10"/>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1" name="Google Shape;15691;g2ce78c99214_3_10"/>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2" name="Google Shape;15692;g2ce78c99214_3_10"/>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3" name="Google Shape;15693;g2ce78c99214_3_10"/>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4" name="Google Shape;15694;g2ce78c99214_3_10"/>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5" name="Google Shape;15695;g2ce78c99214_3_10"/>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6" name="Google Shape;15696;g2ce78c99214_3_10"/>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7" name="Google Shape;15697;g2ce78c99214_3_10"/>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8" name="Google Shape;15698;g2ce78c99214_3_10"/>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9" name="Google Shape;15699;g2ce78c99214_3_10"/>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0" name="Google Shape;15700;g2ce78c99214_3_10"/>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1" name="Google Shape;15701;g2ce78c99214_3_10"/>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2" name="Google Shape;15702;g2ce78c99214_3_10"/>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3" name="Google Shape;15703;g2ce78c99214_3_10"/>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4" name="Google Shape;15704;g2ce78c99214_3_10"/>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5" name="Google Shape;15705;g2ce78c99214_3_10"/>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6" name="Google Shape;15706;g2ce78c99214_3_10"/>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7" name="Google Shape;15707;g2ce78c99214_3_10"/>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8" name="Google Shape;15708;g2ce78c99214_3_10"/>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9" name="Google Shape;15709;g2ce78c99214_3_10"/>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0" name="Google Shape;15710;g2ce78c99214_3_10"/>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1" name="Google Shape;15711;g2ce78c99214_3_10"/>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2" name="Google Shape;15712;g2ce78c99214_3_10"/>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3" name="Google Shape;15713;g2ce78c99214_3_10"/>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4" name="Google Shape;15714;g2ce78c99214_3_10"/>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5" name="Google Shape;15715;g2ce78c99214_3_10"/>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6" name="Google Shape;15716;g2ce78c99214_3_10"/>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7" name="Google Shape;15717;g2ce78c99214_3_10"/>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8" name="Google Shape;15718;g2ce78c99214_3_10"/>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9" name="Google Shape;15719;g2ce78c99214_3_10"/>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0" name="Google Shape;15720;g2ce78c99214_3_10"/>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1" name="Google Shape;15721;g2ce78c99214_3_10"/>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2" name="Google Shape;15722;g2ce78c99214_3_10"/>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3" name="Google Shape;15723;g2ce78c99214_3_10"/>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4" name="Google Shape;15724;g2ce78c99214_3_10"/>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5" name="Google Shape;15725;g2ce78c99214_3_10"/>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6" name="Google Shape;15726;g2ce78c99214_3_10"/>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7" name="Google Shape;15727;g2ce78c99214_3_10"/>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8" name="Google Shape;15728;g2ce78c99214_3_10"/>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9" name="Google Shape;15729;g2ce78c99214_3_10"/>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0" name="Google Shape;15730;g2ce78c99214_3_10"/>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1" name="Google Shape;15731;g2ce78c99214_3_10"/>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2" name="Google Shape;15732;g2ce78c99214_3_10"/>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3" name="Google Shape;15733;g2ce78c99214_3_10"/>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4" name="Google Shape;15734;g2ce78c99214_3_10"/>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5" name="Google Shape;15735;g2ce78c99214_3_10"/>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6" name="Google Shape;15736;g2ce78c99214_3_10"/>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7" name="Google Shape;15737;g2ce78c99214_3_10"/>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8" name="Google Shape;15738;g2ce78c99214_3_10"/>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9" name="Google Shape;15739;g2ce78c99214_3_10"/>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0" name="Google Shape;15740;g2ce78c99214_3_10"/>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1" name="Google Shape;15741;g2ce78c99214_3_10"/>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2" name="Google Shape;15742;g2ce78c99214_3_10"/>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3" name="Google Shape;15743;g2ce78c99214_3_10"/>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4" name="Google Shape;15744;g2ce78c99214_3_10"/>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5" name="Google Shape;15745;g2ce78c99214_3_10"/>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6" name="Google Shape;15746;g2ce78c99214_3_10"/>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7" name="Google Shape;15747;g2ce78c99214_3_10"/>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8" name="Google Shape;15748;g2ce78c99214_3_10"/>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9" name="Google Shape;15749;g2ce78c99214_3_10"/>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0" name="Google Shape;15750;g2ce78c99214_3_10"/>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1" name="Google Shape;15751;g2ce78c99214_3_10"/>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2" name="Google Shape;15752;g2ce78c99214_3_10"/>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3" name="Google Shape;15753;g2ce78c99214_3_10"/>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4" name="Google Shape;15754;g2ce78c99214_3_10"/>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5" name="Google Shape;15755;g2ce78c99214_3_10"/>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6" name="Google Shape;15756;g2ce78c99214_3_10"/>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7" name="Google Shape;15757;g2ce78c99214_3_10"/>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8" name="Google Shape;15758;g2ce78c99214_3_10"/>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9" name="Google Shape;15759;g2ce78c99214_3_10"/>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0" name="Google Shape;15760;g2ce78c99214_3_10"/>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1" name="Google Shape;15761;g2ce78c99214_3_10"/>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2" name="Google Shape;15762;g2ce78c99214_3_10"/>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3" name="Google Shape;15763;g2ce78c99214_3_10"/>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4" name="Google Shape;15764;g2ce78c99214_3_10"/>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5" name="Google Shape;15765;g2ce78c99214_3_10"/>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6" name="Google Shape;15766;g2ce78c99214_3_10"/>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7" name="Google Shape;15767;g2ce78c99214_3_10"/>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8" name="Google Shape;15768;g2ce78c99214_3_10"/>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9" name="Google Shape;15769;g2ce78c99214_3_10"/>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0" name="Google Shape;15770;g2ce78c99214_3_10"/>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1" name="Google Shape;15771;g2ce78c99214_3_10"/>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2" name="Google Shape;15772;g2ce78c99214_3_10"/>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3" name="Google Shape;15773;g2ce78c99214_3_10"/>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4" name="Google Shape;15774;g2ce78c99214_3_10"/>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5" name="Google Shape;15775;g2ce78c99214_3_10"/>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6" name="Google Shape;15776;g2ce78c99214_3_10"/>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7" name="Google Shape;15777;g2ce78c99214_3_10"/>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8" name="Google Shape;15778;g2ce78c99214_3_10"/>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9" name="Google Shape;15779;g2ce78c99214_3_10"/>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0" name="Google Shape;15780;g2ce78c99214_3_10"/>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1" name="Google Shape;15781;g2ce78c99214_3_10"/>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2" name="Google Shape;15782;g2ce78c99214_3_10"/>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3" name="Google Shape;15783;g2ce78c99214_3_10"/>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4" name="Google Shape;15784;g2ce78c99214_3_10"/>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5" name="Google Shape;15785;g2ce78c99214_3_10"/>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6" name="Google Shape;15786;g2ce78c99214_3_10"/>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7" name="Google Shape;15787;g2ce78c99214_3_10"/>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8" name="Google Shape;15788;g2ce78c99214_3_10"/>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9" name="Google Shape;15789;g2ce78c99214_3_10"/>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0" name="Google Shape;15790;g2ce78c99214_3_10"/>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1" name="Google Shape;15791;g2ce78c99214_3_10"/>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2" name="Google Shape;15792;g2ce78c99214_3_10"/>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3" name="Google Shape;15793;g2ce78c99214_3_10"/>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4" name="Google Shape;15794;g2ce78c99214_3_10"/>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5" name="Google Shape;15795;g2ce78c99214_3_10"/>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6" name="Google Shape;15796;g2ce78c99214_3_10"/>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7" name="Google Shape;15797;g2ce78c99214_3_10"/>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8" name="Google Shape;15798;g2ce78c99214_3_10"/>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9" name="Google Shape;15799;g2ce78c99214_3_10"/>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0" name="Google Shape;15800;g2ce78c99214_3_10"/>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1" name="Google Shape;15801;g2ce78c99214_3_10"/>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2" name="Google Shape;15802;g2ce78c99214_3_10"/>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3" name="Google Shape;15803;g2ce78c99214_3_10"/>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4" name="Google Shape;15804;g2ce78c99214_3_10"/>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5" name="Google Shape;15805;g2ce78c99214_3_10"/>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6" name="Google Shape;15806;g2ce78c99214_3_10"/>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7" name="Google Shape;15807;g2ce78c99214_3_10"/>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8" name="Google Shape;15808;g2ce78c99214_3_10"/>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9" name="Google Shape;15809;g2ce78c99214_3_10"/>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0" name="Google Shape;15810;g2ce78c99214_3_10"/>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1" name="Google Shape;15811;g2ce78c99214_3_10"/>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2" name="Google Shape;15812;g2ce78c99214_3_10"/>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3" name="Google Shape;15813;g2ce78c99214_3_10"/>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4" name="Google Shape;15814;g2ce78c99214_3_10"/>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5" name="Google Shape;15815;g2ce78c99214_3_10"/>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6" name="Google Shape;15816;g2ce78c99214_3_10"/>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7" name="Google Shape;15817;g2ce78c99214_3_10"/>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8" name="Google Shape;15818;g2ce78c99214_3_10"/>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9" name="Google Shape;15819;g2ce78c99214_3_10"/>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0" name="Google Shape;15820;g2ce78c99214_3_10"/>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1" name="Google Shape;15821;g2ce78c99214_3_10"/>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2" name="Google Shape;15822;g2ce78c99214_3_10"/>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3" name="Google Shape;15823;g2ce78c99214_3_10"/>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4" name="Google Shape;15824;g2ce78c99214_3_10"/>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5" name="Google Shape;15825;g2ce78c99214_3_10"/>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6" name="Google Shape;15826;g2ce78c99214_3_10"/>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7" name="Google Shape;15827;g2ce78c99214_3_10"/>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8" name="Google Shape;15828;g2ce78c99214_3_10"/>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9" name="Google Shape;15829;g2ce78c99214_3_10"/>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0" name="Google Shape;15830;g2ce78c99214_3_10"/>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1" name="Google Shape;15831;g2ce78c99214_3_10"/>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2" name="Google Shape;15832;g2ce78c99214_3_10"/>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3" name="Google Shape;15833;g2ce78c99214_3_10"/>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4" name="Google Shape;15834;g2ce78c99214_3_10"/>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5" name="Google Shape;15835;g2ce78c99214_3_10"/>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6" name="Google Shape;15836;g2ce78c99214_3_10"/>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7" name="Google Shape;15837;g2ce78c99214_3_10"/>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8" name="Google Shape;15838;g2ce78c99214_3_10"/>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9" name="Google Shape;15839;g2ce78c99214_3_10"/>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0" name="Google Shape;15840;g2ce78c99214_3_10"/>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1" name="Google Shape;15841;g2ce78c99214_3_10"/>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2" name="Google Shape;15842;g2ce78c99214_3_10"/>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3" name="Google Shape;15843;g2ce78c99214_3_10"/>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4" name="Google Shape;15844;g2ce78c99214_3_10"/>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5" name="Google Shape;15845;g2ce78c99214_3_10"/>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6" name="Google Shape;15846;g2ce78c99214_3_10"/>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7" name="Google Shape;15847;g2ce78c99214_3_10"/>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8" name="Google Shape;15848;g2ce78c99214_3_10"/>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9" name="Google Shape;15849;g2ce78c99214_3_10"/>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0" name="Google Shape;15850;g2ce78c99214_3_10"/>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1" name="Google Shape;15851;g2ce78c99214_3_10"/>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2" name="Google Shape;15852;g2ce78c99214_3_10"/>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3" name="Google Shape;15853;g2ce78c99214_3_10"/>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4" name="Google Shape;15854;g2ce78c99214_3_10"/>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5" name="Google Shape;15855;g2ce78c99214_3_10"/>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6" name="Google Shape;15856;g2ce78c99214_3_10"/>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7" name="Google Shape;15857;g2ce78c99214_3_10"/>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8" name="Google Shape;15858;g2ce78c99214_3_10"/>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9" name="Google Shape;15859;g2ce78c99214_3_10"/>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0" name="Google Shape;15860;g2ce78c99214_3_10"/>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1" name="Google Shape;15861;g2ce78c99214_3_10"/>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2" name="Google Shape;15862;g2ce78c99214_3_10"/>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3" name="Google Shape;15863;g2ce78c99214_3_10"/>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4" name="Google Shape;15864;g2ce78c99214_3_10"/>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5" name="Google Shape;15865;g2ce78c99214_3_10"/>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6" name="Google Shape;15866;g2ce78c99214_3_10"/>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7" name="Google Shape;15867;g2ce78c99214_3_10"/>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8" name="Google Shape;15868;g2ce78c99214_3_10"/>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9" name="Google Shape;15869;g2ce78c99214_3_10"/>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0" name="Google Shape;15870;g2ce78c99214_3_10"/>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1" name="Google Shape;15871;g2ce78c99214_3_10"/>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2" name="Google Shape;15872;g2ce78c99214_3_10"/>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3" name="Google Shape;15873;g2ce78c99214_3_10"/>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4" name="Google Shape;15874;g2ce78c99214_3_10"/>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5" name="Google Shape;15875;g2ce78c99214_3_10"/>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6" name="Google Shape;15876;g2ce78c99214_3_10"/>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7" name="Google Shape;15877;g2ce78c99214_3_10"/>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8" name="Google Shape;15878;g2ce78c99214_3_10"/>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9" name="Google Shape;15879;g2ce78c99214_3_10"/>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0" name="Google Shape;15880;g2ce78c99214_3_10"/>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1" name="Google Shape;15881;g2ce78c99214_3_10"/>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2" name="Google Shape;15882;g2ce78c99214_3_10"/>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3" name="Google Shape;15883;g2ce78c99214_3_10"/>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4" name="Google Shape;15884;g2ce78c99214_3_10"/>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5" name="Google Shape;15885;g2ce78c99214_3_10"/>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6" name="Google Shape;15886;g2ce78c99214_3_10"/>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7" name="Google Shape;15887;g2ce78c99214_3_10"/>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8" name="Google Shape;15888;g2ce78c99214_3_10"/>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9" name="Google Shape;15889;g2ce78c99214_3_10"/>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0" name="Google Shape;15890;g2ce78c99214_3_10"/>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1" name="Google Shape;15891;g2ce78c99214_3_10"/>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2" name="Google Shape;15892;g2ce78c99214_3_10"/>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3" name="Google Shape;15893;g2ce78c99214_3_10"/>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4" name="Google Shape;15894;g2ce78c99214_3_10"/>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5" name="Google Shape;15895;g2ce78c99214_3_10"/>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6" name="Google Shape;15896;g2ce78c99214_3_10"/>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7" name="Google Shape;15897;g2ce78c99214_3_10"/>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8" name="Google Shape;15898;g2ce78c99214_3_10"/>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9" name="Google Shape;15899;g2ce78c99214_3_10"/>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0" name="Google Shape;15900;g2ce78c99214_3_10"/>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1" name="Google Shape;15901;g2ce78c99214_3_10"/>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2" name="Google Shape;15902;g2ce78c99214_3_10"/>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3" name="Google Shape;15903;g2ce78c99214_3_10"/>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4" name="Google Shape;15904;g2ce78c99214_3_10"/>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5" name="Google Shape;15905;g2ce78c99214_3_10"/>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6" name="Google Shape;15906;g2ce78c99214_3_10"/>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7" name="Google Shape;15907;g2ce78c99214_3_10"/>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8" name="Google Shape;15908;g2ce78c99214_3_10"/>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9" name="Google Shape;15909;g2ce78c99214_3_10"/>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0" name="Google Shape;15910;g2ce78c99214_3_10"/>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1" name="Google Shape;15911;g2ce78c99214_3_10"/>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2" name="Google Shape;15912;g2ce78c99214_3_10"/>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3" name="Google Shape;15913;g2ce78c99214_3_10"/>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4" name="Google Shape;15914;g2ce78c99214_3_10"/>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5" name="Google Shape;15915;g2ce78c99214_3_10"/>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6" name="Google Shape;15916;g2ce78c99214_3_10"/>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7" name="Google Shape;15917;g2ce78c99214_3_10"/>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8" name="Google Shape;15918;g2ce78c99214_3_10"/>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9" name="Google Shape;15919;g2ce78c99214_3_10"/>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0" name="Google Shape;15920;g2ce78c99214_3_10"/>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1" name="Google Shape;15921;g2ce78c99214_3_10"/>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2" name="Google Shape;15922;g2ce78c99214_3_10"/>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3" name="Google Shape;15923;g2ce78c99214_3_10"/>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4" name="Google Shape;15924;g2ce78c99214_3_10"/>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5" name="Google Shape;15925;g2ce78c99214_3_10"/>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6" name="Google Shape;15926;g2ce78c99214_3_10"/>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7" name="Google Shape;15927;g2ce78c99214_3_10"/>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5928" name="Google Shape;15928;g2ce78c99214_3_10"/>
          <p:cNvGrpSpPr/>
          <p:nvPr/>
        </p:nvGrpSpPr>
        <p:grpSpPr>
          <a:xfrm>
            <a:off x="6872824" y="3392063"/>
            <a:ext cx="1556084" cy="1555927"/>
            <a:chOff x="1724650" y="2856150"/>
            <a:chExt cx="1973975" cy="1973775"/>
          </a:xfrm>
        </p:grpSpPr>
        <p:sp>
          <p:nvSpPr>
            <p:cNvPr id="15929" name="Google Shape;15929;g2ce78c99214_3_10"/>
            <p:cNvSpPr/>
            <p:nvPr/>
          </p:nvSpPr>
          <p:spPr>
            <a:xfrm>
              <a:off x="2614925" y="3659900"/>
              <a:ext cx="280350" cy="278275"/>
            </a:xfrm>
            <a:custGeom>
              <a:avLst/>
              <a:gdLst/>
              <a:ahLst/>
              <a:cxnLst/>
              <a:rect l="l" t="t" r="r" b="b"/>
              <a:pathLst>
                <a:path w="11214" h="11131" extrusionOk="0">
                  <a:moveTo>
                    <a:pt x="3804" y="5914"/>
                  </a:moveTo>
                  <a:cubicBezTo>
                    <a:pt x="4040" y="6683"/>
                    <a:pt x="4504" y="7157"/>
                    <a:pt x="5282" y="7389"/>
                  </a:cubicBezTo>
                  <a:cubicBezTo>
                    <a:pt x="4485" y="7632"/>
                    <a:pt x="4027" y="8123"/>
                    <a:pt x="3806" y="8924"/>
                  </a:cubicBezTo>
                  <a:cubicBezTo>
                    <a:pt x="3580" y="8096"/>
                    <a:pt x="3100" y="7614"/>
                    <a:pt x="2274" y="7393"/>
                  </a:cubicBezTo>
                  <a:cubicBezTo>
                    <a:pt x="3066" y="7169"/>
                    <a:pt x="3565" y="6715"/>
                    <a:pt x="3804" y="5914"/>
                  </a:cubicBezTo>
                  <a:close/>
                  <a:moveTo>
                    <a:pt x="5695" y="0"/>
                  </a:moveTo>
                  <a:cubicBezTo>
                    <a:pt x="4807" y="0"/>
                    <a:pt x="4060" y="605"/>
                    <a:pt x="3887" y="1468"/>
                  </a:cubicBezTo>
                  <a:cubicBezTo>
                    <a:pt x="3700" y="2400"/>
                    <a:pt x="4187" y="3183"/>
                    <a:pt x="5260" y="3630"/>
                  </a:cubicBezTo>
                  <a:cubicBezTo>
                    <a:pt x="4510" y="3852"/>
                    <a:pt x="4035" y="4328"/>
                    <a:pt x="3799" y="5103"/>
                  </a:cubicBezTo>
                  <a:cubicBezTo>
                    <a:pt x="3565" y="4303"/>
                    <a:pt x="3069" y="3853"/>
                    <a:pt x="2316" y="3636"/>
                  </a:cubicBezTo>
                  <a:cubicBezTo>
                    <a:pt x="3388" y="3204"/>
                    <a:pt x="3876" y="2483"/>
                    <a:pt x="3747" y="1563"/>
                  </a:cubicBezTo>
                  <a:cubicBezTo>
                    <a:pt x="3636" y="754"/>
                    <a:pt x="2949" y="89"/>
                    <a:pt x="2149" y="13"/>
                  </a:cubicBezTo>
                  <a:cubicBezTo>
                    <a:pt x="2085" y="7"/>
                    <a:pt x="2022" y="4"/>
                    <a:pt x="1959" y="4"/>
                  </a:cubicBezTo>
                  <a:cubicBezTo>
                    <a:pt x="1172" y="4"/>
                    <a:pt x="484" y="478"/>
                    <a:pt x="226" y="1223"/>
                  </a:cubicBezTo>
                  <a:cubicBezTo>
                    <a:pt x="48" y="1739"/>
                    <a:pt x="95" y="2240"/>
                    <a:pt x="359" y="2719"/>
                  </a:cubicBezTo>
                  <a:cubicBezTo>
                    <a:pt x="618" y="3184"/>
                    <a:pt x="1032" y="3459"/>
                    <a:pt x="1575" y="3622"/>
                  </a:cubicBezTo>
                  <a:cubicBezTo>
                    <a:pt x="598" y="4000"/>
                    <a:pt x="114" y="4549"/>
                    <a:pt x="67" y="5322"/>
                  </a:cubicBezTo>
                  <a:cubicBezTo>
                    <a:pt x="2" y="6404"/>
                    <a:pt x="561" y="7052"/>
                    <a:pt x="1569" y="7390"/>
                  </a:cubicBezTo>
                  <a:cubicBezTo>
                    <a:pt x="510" y="7774"/>
                    <a:pt x="1" y="8476"/>
                    <a:pt x="74" y="9419"/>
                  </a:cubicBezTo>
                  <a:cubicBezTo>
                    <a:pt x="138" y="10251"/>
                    <a:pt x="770" y="10940"/>
                    <a:pt x="1622" y="11096"/>
                  </a:cubicBezTo>
                  <a:cubicBezTo>
                    <a:pt x="1737" y="11117"/>
                    <a:pt x="1851" y="11127"/>
                    <a:pt x="1962" y="11127"/>
                  </a:cubicBezTo>
                  <a:cubicBezTo>
                    <a:pt x="2326" y="11127"/>
                    <a:pt x="2669" y="11015"/>
                    <a:pt x="2989" y="10804"/>
                  </a:cubicBezTo>
                  <a:cubicBezTo>
                    <a:pt x="3405" y="10529"/>
                    <a:pt x="3654" y="10130"/>
                    <a:pt x="3791" y="9617"/>
                  </a:cubicBezTo>
                  <a:cubicBezTo>
                    <a:pt x="4257" y="10679"/>
                    <a:pt x="4774" y="11115"/>
                    <a:pt x="5601" y="11130"/>
                  </a:cubicBezTo>
                  <a:cubicBezTo>
                    <a:pt x="5618" y="11130"/>
                    <a:pt x="5635" y="11130"/>
                    <a:pt x="5652" y="11130"/>
                  </a:cubicBezTo>
                  <a:cubicBezTo>
                    <a:pt x="6644" y="11130"/>
                    <a:pt x="7248" y="10582"/>
                    <a:pt x="7559" y="9641"/>
                  </a:cubicBezTo>
                  <a:cubicBezTo>
                    <a:pt x="7956" y="10582"/>
                    <a:pt x="8579" y="11079"/>
                    <a:pt x="9330" y="11079"/>
                  </a:cubicBezTo>
                  <a:cubicBezTo>
                    <a:pt x="9463" y="11079"/>
                    <a:pt x="9600" y="11063"/>
                    <a:pt x="9740" y="11032"/>
                  </a:cubicBezTo>
                  <a:cubicBezTo>
                    <a:pt x="10632" y="10833"/>
                    <a:pt x="11214" y="10082"/>
                    <a:pt x="11187" y="9166"/>
                  </a:cubicBezTo>
                  <a:cubicBezTo>
                    <a:pt x="11164" y="8322"/>
                    <a:pt x="10516" y="7592"/>
                    <a:pt x="9667" y="7449"/>
                  </a:cubicBezTo>
                  <a:cubicBezTo>
                    <a:pt x="9561" y="7431"/>
                    <a:pt x="9456" y="7422"/>
                    <a:pt x="9353" y="7422"/>
                  </a:cubicBezTo>
                  <a:cubicBezTo>
                    <a:pt x="8563" y="7422"/>
                    <a:pt x="7900" y="7946"/>
                    <a:pt x="7559" y="8900"/>
                  </a:cubicBezTo>
                  <a:cubicBezTo>
                    <a:pt x="7341" y="8107"/>
                    <a:pt x="6876" y="7632"/>
                    <a:pt x="6096" y="7388"/>
                  </a:cubicBezTo>
                  <a:cubicBezTo>
                    <a:pt x="6876" y="7151"/>
                    <a:pt x="7339" y="6677"/>
                    <a:pt x="7559" y="5943"/>
                  </a:cubicBezTo>
                  <a:cubicBezTo>
                    <a:pt x="7979" y="6871"/>
                    <a:pt x="8592" y="7345"/>
                    <a:pt x="9342" y="7345"/>
                  </a:cubicBezTo>
                  <a:cubicBezTo>
                    <a:pt x="9465" y="7345"/>
                    <a:pt x="9591" y="7333"/>
                    <a:pt x="9720" y="7308"/>
                  </a:cubicBezTo>
                  <a:cubicBezTo>
                    <a:pt x="10564" y="7143"/>
                    <a:pt x="11180" y="6409"/>
                    <a:pt x="11194" y="5549"/>
                  </a:cubicBezTo>
                  <a:cubicBezTo>
                    <a:pt x="11208" y="4673"/>
                    <a:pt x="10652" y="3940"/>
                    <a:pt x="9797" y="3732"/>
                  </a:cubicBezTo>
                  <a:cubicBezTo>
                    <a:pt x="9647" y="3696"/>
                    <a:pt x="9498" y="3678"/>
                    <a:pt x="9352" y="3678"/>
                  </a:cubicBezTo>
                  <a:cubicBezTo>
                    <a:pt x="9028" y="3678"/>
                    <a:pt x="8715" y="3766"/>
                    <a:pt x="8420" y="3944"/>
                  </a:cubicBezTo>
                  <a:cubicBezTo>
                    <a:pt x="7997" y="4199"/>
                    <a:pt x="7736" y="4582"/>
                    <a:pt x="7569" y="5108"/>
                  </a:cubicBezTo>
                  <a:cubicBezTo>
                    <a:pt x="7336" y="4322"/>
                    <a:pt x="6854" y="3856"/>
                    <a:pt x="6101" y="3628"/>
                  </a:cubicBezTo>
                  <a:cubicBezTo>
                    <a:pt x="7153" y="3227"/>
                    <a:pt x="7659" y="2422"/>
                    <a:pt x="7488" y="1487"/>
                  </a:cubicBezTo>
                  <a:cubicBezTo>
                    <a:pt x="7333" y="645"/>
                    <a:pt x="6597" y="20"/>
                    <a:pt x="5739" y="1"/>
                  </a:cubicBezTo>
                  <a:cubicBezTo>
                    <a:pt x="5724" y="1"/>
                    <a:pt x="5710" y="0"/>
                    <a:pt x="5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0" name="Google Shape;15930;g2ce78c99214_3_10"/>
            <p:cNvSpPr/>
            <p:nvPr/>
          </p:nvSpPr>
          <p:spPr>
            <a:xfrm>
              <a:off x="2711750" y="3939150"/>
              <a:ext cx="90625" cy="90725"/>
            </a:xfrm>
            <a:custGeom>
              <a:avLst/>
              <a:gdLst/>
              <a:ahLst/>
              <a:cxnLst/>
              <a:rect l="l" t="t" r="r" b="b"/>
              <a:pathLst>
                <a:path w="3625" h="3629" extrusionOk="0">
                  <a:moveTo>
                    <a:pt x="1806" y="0"/>
                  </a:moveTo>
                  <a:cubicBezTo>
                    <a:pt x="849" y="0"/>
                    <a:pt x="14" y="837"/>
                    <a:pt x="7" y="1810"/>
                  </a:cubicBezTo>
                  <a:cubicBezTo>
                    <a:pt x="0" y="2798"/>
                    <a:pt x="814" y="3622"/>
                    <a:pt x="1804" y="3629"/>
                  </a:cubicBezTo>
                  <a:cubicBezTo>
                    <a:pt x="1807" y="3629"/>
                    <a:pt x="1810" y="3629"/>
                    <a:pt x="1813" y="3629"/>
                  </a:cubicBezTo>
                  <a:cubicBezTo>
                    <a:pt x="2796" y="3629"/>
                    <a:pt x="3615" y="2817"/>
                    <a:pt x="3620" y="1832"/>
                  </a:cubicBezTo>
                  <a:cubicBezTo>
                    <a:pt x="3625" y="853"/>
                    <a:pt x="2801" y="13"/>
                    <a:pt x="1824" y="0"/>
                  </a:cubicBezTo>
                  <a:cubicBezTo>
                    <a:pt x="1818" y="0"/>
                    <a:pt x="1812" y="0"/>
                    <a:pt x="18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1" name="Google Shape;15931;g2ce78c99214_3_10"/>
            <p:cNvSpPr/>
            <p:nvPr/>
          </p:nvSpPr>
          <p:spPr>
            <a:xfrm>
              <a:off x="2524700" y="3752450"/>
              <a:ext cx="90975" cy="90325"/>
            </a:xfrm>
            <a:custGeom>
              <a:avLst/>
              <a:gdLst/>
              <a:ahLst/>
              <a:cxnLst/>
              <a:rect l="l" t="t" r="r" b="b"/>
              <a:pathLst>
                <a:path w="3639" h="3613" extrusionOk="0">
                  <a:moveTo>
                    <a:pt x="1809" y="0"/>
                  </a:moveTo>
                  <a:cubicBezTo>
                    <a:pt x="827" y="0"/>
                    <a:pt x="9" y="815"/>
                    <a:pt x="6" y="1800"/>
                  </a:cubicBezTo>
                  <a:cubicBezTo>
                    <a:pt x="1" y="2786"/>
                    <a:pt x="819" y="3610"/>
                    <a:pt x="1805" y="3612"/>
                  </a:cubicBezTo>
                  <a:cubicBezTo>
                    <a:pt x="1808" y="3612"/>
                    <a:pt x="1810" y="3612"/>
                    <a:pt x="1813" y="3612"/>
                  </a:cubicBezTo>
                  <a:cubicBezTo>
                    <a:pt x="2790" y="3612"/>
                    <a:pt x="3626" y="2786"/>
                    <a:pt x="3632" y="1813"/>
                  </a:cubicBezTo>
                  <a:cubicBezTo>
                    <a:pt x="3638" y="844"/>
                    <a:pt x="2800" y="4"/>
                    <a:pt x="1819" y="0"/>
                  </a:cubicBezTo>
                  <a:cubicBezTo>
                    <a:pt x="1816" y="0"/>
                    <a:pt x="1812" y="0"/>
                    <a:pt x="18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2" name="Google Shape;15932;g2ce78c99214_3_10"/>
            <p:cNvSpPr/>
            <p:nvPr/>
          </p:nvSpPr>
          <p:spPr>
            <a:xfrm>
              <a:off x="2618400" y="3939625"/>
              <a:ext cx="90250" cy="90050"/>
            </a:xfrm>
            <a:custGeom>
              <a:avLst/>
              <a:gdLst/>
              <a:ahLst/>
              <a:cxnLst/>
              <a:rect l="l" t="t" r="r" b="b"/>
              <a:pathLst>
                <a:path w="3610" h="3602" extrusionOk="0">
                  <a:moveTo>
                    <a:pt x="1810" y="0"/>
                  </a:moveTo>
                  <a:cubicBezTo>
                    <a:pt x="1805" y="0"/>
                    <a:pt x="1800" y="0"/>
                    <a:pt x="1795" y="0"/>
                  </a:cubicBezTo>
                  <a:cubicBezTo>
                    <a:pt x="821" y="11"/>
                    <a:pt x="17" y="816"/>
                    <a:pt x="9" y="1791"/>
                  </a:cubicBezTo>
                  <a:cubicBezTo>
                    <a:pt x="0" y="2775"/>
                    <a:pt x="819" y="3600"/>
                    <a:pt x="1805" y="3602"/>
                  </a:cubicBezTo>
                  <a:cubicBezTo>
                    <a:pt x="1807" y="3602"/>
                    <a:pt x="1810" y="3602"/>
                    <a:pt x="1812" y="3602"/>
                  </a:cubicBezTo>
                  <a:cubicBezTo>
                    <a:pt x="2793" y="3602"/>
                    <a:pt x="3610" y="2780"/>
                    <a:pt x="3605" y="1798"/>
                  </a:cubicBezTo>
                  <a:cubicBezTo>
                    <a:pt x="3603" y="819"/>
                    <a:pt x="2781" y="0"/>
                    <a:pt x="18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3" name="Google Shape;15933;g2ce78c99214_3_10"/>
            <p:cNvSpPr/>
            <p:nvPr/>
          </p:nvSpPr>
          <p:spPr>
            <a:xfrm>
              <a:off x="2524700" y="3846125"/>
              <a:ext cx="90375" cy="90025"/>
            </a:xfrm>
            <a:custGeom>
              <a:avLst/>
              <a:gdLst/>
              <a:ahLst/>
              <a:cxnLst/>
              <a:rect l="l" t="t" r="r" b="b"/>
              <a:pathLst>
                <a:path w="3615" h="3601" extrusionOk="0">
                  <a:moveTo>
                    <a:pt x="1810" y="1"/>
                  </a:moveTo>
                  <a:cubicBezTo>
                    <a:pt x="1809" y="1"/>
                    <a:pt x="1807" y="1"/>
                    <a:pt x="1805" y="1"/>
                  </a:cubicBezTo>
                  <a:cubicBezTo>
                    <a:pt x="830" y="6"/>
                    <a:pt x="25" y="808"/>
                    <a:pt x="13" y="1785"/>
                  </a:cubicBezTo>
                  <a:cubicBezTo>
                    <a:pt x="1" y="2768"/>
                    <a:pt x="818" y="3594"/>
                    <a:pt x="1804" y="3601"/>
                  </a:cubicBezTo>
                  <a:cubicBezTo>
                    <a:pt x="1807" y="3601"/>
                    <a:pt x="1810" y="3601"/>
                    <a:pt x="1814" y="3601"/>
                  </a:cubicBezTo>
                  <a:cubicBezTo>
                    <a:pt x="2792" y="3601"/>
                    <a:pt x="3614" y="2781"/>
                    <a:pt x="3614" y="1803"/>
                  </a:cubicBezTo>
                  <a:cubicBezTo>
                    <a:pt x="3614" y="822"/>
                    <a:pt x="2790" y="1"/>
                    <a:pt x="18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4" name="Google Shape;15934;g2ce78c99214_3_10"/>
            <p:cNvSpPr/>
            <p:nvPr/>
          </p:nvSpPr>
          <p:spPr>
            <a:xfrm>
              <a:off x="2803975" y="3661000"/>
              <a:ext cx="90450" cy="89050"/>
            </a:xfrm>
            <a:custGeom>
              <a:avLst/>
              <a:gdLst/>
              <a:ahLst/>
              <a:cxnLst/>
              <a:rect l="l" t="t" r="r" b="b"/>
              <a:pathLst>
                <a:path w="3618" h="3562" extrusionOk="0">
                  <a:moveTo>
                    <a:pt x="1795" y="1"/>
                  </a:moveTo>
                  <a:cubicBezTo>
                    <a:pt x="839" y="1"/>
                    <a:pt x="57" y="763"/>
                    <a:pt x="29" y="1738"/>
                  </a:cubicBezTo>
                  <a:cubicBezTo>
                    <a:pt x="1" y="2719"/>
                    <a:pt x="774" y="3532"/>
                    <a:pt x="1766" y="3561"/>
                  </a:cubicBezTo>
                  <a:cubicBezTo>
                    <a:pt x="1784" y="3561"/>
                    <a:pt x="1803" y="3562"/>
                    <a:pt x="1821" y="3562"/>
                  </a:cubicBezTo>
                  <a:cubicBezTo>
                    <a:pt x="2778" y="3562"/>
                    <a:pt x="3562" y="2799"/>
                    <a:pt x="3589" y="1824"/>
                  </a:cubicBezTo>
                  <a:cubicBezTo>
                    <a:pt x="3618" y="843"/>
                    <a:pt x="2845" y="30"/>
                    <a:pt x="1853" y="2"/>
                  </a:cubicBezTo>
                  <a:cubicBezTo>
                    <a:pt x="1834" y="1"/>
                    <a:pt x="1814" y="1"/>
                    <a:pt x="17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5" name="Google Shape;15935;g2ce78c99214_3_10"/>
            <p:cNvSpPr/>
            <p:nvPr/>
          </p:nvSpPr>
          <p:spPr>
            <a:xfrm>
              <a:off x="2805200" y="3940750"/>
              <a:ext cx="88050" cy="87900"/>
            </a:xfrm>
            <a:custGeom>
              <a:avLst/>
              <a:gdLst/>
              <a:ahLst/>
              <a:cxnLst/>
              <a:rect l="l" t="t" r="r" b="b"/>
              <a:pathLst>
                <a:path w="3522" h="3516" extrusionOk="0">
                  <a:moveTo>
                    <a:pt x="1760" y="0"/>
                  </a:moveTo>
                  <a:cubicBezTo>
                    <a:pt x="783" y="0"/>
                    <a:pt x="0" y="783"/>
                    <a:pt x="0" y="1761"/>
                  </a:cubicBezTo>
                  <a:cubicBezTo>
                    <a:pt x="2" y="2729"/>
                    <a:pt x="777" y="3509"/>
                    <a:pt x="1741" y="3516"/>
                  </a:cubicBezTo>
                  <a:cubicBezTo>
                    <a:pt x="1746" y="3516"/>
                    <a:pt x="1750" y="3516"/>
                    <a:pt x="1754" y="3516"/>
                  </a:cubicBezTo>
                  <a:cubicBezTo>
                    <a:pt x="2729" y="3516"/>
                    <a:pt x="3513" y="2741"/>
                    <a:pt x="3516" y="1768"/>
                  </a:cubicBezTo>
                  <a:cubicBezTo>
                    <a:pt x="3521" y="787"/>
                    <a:pt x="2741" y="2"/>
                    <a:pt x="1763" y="0"/>
                  </a:cubicBezTo>
                  <a:cubicBezTo>
                    <a:pt x="1762" y="0"/>
                    <a:pt x="1761" y="0"/>
                    <a:pt x="17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6" name="Google Shape;15936;g2ce78c99214_3_10"/>
            <p:cNvSpPr/>
            <p:nvPr/>
          </p:nvSpPr>
          <p:spPr>
            <a:xfrm>
              <a:off x="2526025" y="3661575"/>
              <a:ext cx="88025" cy="87875"/>
            </a:xfrm>
            <a:custGeom>
              <a:avLst/>
              <a:gdLst/>
              <a:ahLst/>
              <a:cxnLst/>
              <a:rect l="l" t="t" r="r" b="b"/>
              <a:pathLst>
                <a:path w="3521" h="3515" extrusionOk="0">
                  <a:moveTo>
                    <a:pt x="1761" y="0"/>
                  </a:moveTo>
                  <a:cubicBezTo>
                    <a:pt x="784" y="0"/>
                    <a:pt x="1" y="783"/>
                    <a:pt x="2" y="1760"/>
                  </a:cubicBezTo>
                  <a:cubicBezTo>
                    <a:pt x="5" y="2735"/>
                    <a:pt x="786" y="3515"/>
                    <a:pt x="1764" y="3515"/>
                  </a:cubicBezTo>
                  <a:cubicBezTo>
                    <a:pt x="1765" y="3515"/>
                    <a:pt x="1767" y="3515"/>
                    <a:pt x="1769" y="3515"/>
                  </a:cubicBezTo>
                  <a:cubicBezTo>
                    <a:pt x="2733" y="3511"/>
                    <a:pt x="3512" y="2733"/>
                    <a:pt x="3515" y="1770"/>
                  </a:cubicBezTo>
                  <a:cubicBezTo>
                    <a:pt x="3520" y="789"/>
                    <a:pt x="2740" y="2"/>
                    <a:pt x="1763" y="0"/>
                  </a:cubicBezTo>
                  <a:cubicBezTo>
                    <a:pt x="1762" y="0"/>
                    <a:pt x="1762" y="0"/>
                    <a:pt x="17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7" name="Google Shape;15937;g2ce78c99214_3_10"/>
            <p:cNvSpPr/>
            <p:nvPr/>
          </p:nvSpPr>
          <p:spPr>
            <a:xfrm>
              <a:off x="2526300" y="3941125"/>
              <a:ext cx="87650" cy="87200"/>
            </a:xfrm>
            <a:custGeom>
              <a:avLst/>
              <a:gdLst/>
              <a:ahLst/>
              <a:cxnLst/>
              <a:rect l="l" t="t" r="r" b="b"/>
              <a:pathLst>
                <a:path w="3506" h="3488" extrusionOk="0">
                  <a:moveTo>
                    <a:pt x="1746" y="0"/>
                  </a:moveTo>
                  <a:cubicBezTo>
                    <a:pt x="794" y="0"/>
                    <a:pt x="1" y="796"/>
                    <a:pt x="3" y="1749"/>
                  </a:cubicBezTo>
                  <a:cubicBezTo>
                    <a:pt x="9" y="2698"/>
                    <a:pt x="801" y="3487"/>
                    <a:pt x="1746" y="3487"/>
                  </a:cubicBezTo>
                  <a:cubicBezTo>
                    <a:pt x="1751" y="3487"/>
                    <a:pt x="1756" y="3487"/>
                    <a:pt x="1760" y="3487"/>
                  </a:cubicBezTo>
                  <a:cubicBezTo>
                    <a:pt x="2717" y="3478"/>
                    <a:pt x="3505" y="2673"/>
                    <a:pt x="3490" y="1723"/>
                  </a:cubicBezTo>
                  <a:cubicBezTo>
                    <a:pt x="3477" y="776"/>
                    <a:pt x="2691" y="2"/>
                    <a:pt x="1748" y="0"/>
                  </a:cubicBezTo>
                  <a:cubicBezTo>
                    <a:pt x="1747" y="0"/>
                    <a:pt x="1747" y="0"/>
                    <a:pt x="1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8" name="Google Shape;15938;g2ce78c99214_3_10"/>
            <p:cNvSpPr/>
            <p:nvPr/>
          </p:nvSpPr>
          <p:spPr>
            <a:xfrm>
              <a:off x="2713550" y="3568500"/>
              <a:ext cx="87100" cy="86950"/>
            </a:xfrm>
            <a:custGeom>
              <a:avLst/>
              <a:gdLst/>
              <a:ahLst/>
              <a:cxnLst/>
              <a:rect l="l" t="t" r="r" b="b"/>
              <a:pathLst>
                <a:path w="3484" h="3478" extrusionOk="0">
                  <a:moveTo>
                    <a:pt x="1739" y="0"/>
                  </a:moveTo>
                  <a:cubicBezTo>
                    <a:pt x="794" y="0"/>
                    <a:pt x="0" y="793"/>
                    <a:pt x="3" y="1742"/>
                  </a:cubicBezTo>
                  <a:cubicBezTo>
                    <a:pt x="4" y="2687"/>
                    <a:pt x="783" y="3468"/>
                    <a:pt x="1730" y="3478"/>
                  </a:cubicBezTo>
                  <a:cubicBezTo>
                    <a:pt x="1735" y="3478"/>
                    <a:pt x="1740" y="3478"/>
                    <a:pt x="1745" y="3478"/>
                  </a:cubicBezTo>
                  <a:cubicBezTo>
                    <a:pt x="2690" y="3478"/>
                    <a:pt x="3483" y="2683"/>
                    <a:pt x="3481" y="1736"/>
                  </a:cubicBezTo>
                  <a:cubicBezTo>
                    <a:pt x="3478" y="791"/>
                    <a:pt x="2700" y="8"/>
                    <a:pt x="1753" y="0"/>
                  </a:cubicBezTo>
                  <a:cubicBezTo>
                    <a:pt x="1749" y="0"/>
                    <a:pt x="1744" y="0"/>
                    <a:pt x="173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9" name="Google Shape;15939;g2ce78c99214_3_10"/>
            <p:cNvSpPr/>
            <p:nvPr/>
          </p:nvSpPr>
          <p:spPr>
            <a:xfrm>
              <a:off x="2899150" y="3754075"/>
              <a:ext cx="87225" cy="87025"/>
            </a:xfrm>
            <a:custGeom>
              <a:avLst/>
              <a:gdLst/>
              <a:ahLst/>
              <a:cxnLst/>
              <a:rect l="l" t="t" r="r" b="b"/>
              <a:pathLst>
                <a:path w="3489" h="3481" extrusionOk="0">
                  <a:moveTo>
                    <a:pt x="1741" y="0"/>
                  </a:moveTo>
                  <a:cubicBezTo>
                    <a:pt x="795" y="0"/>
                    <a:pt x="1" y="796"/>
                    <a:pt x="5" y="1744"/>
                  </a:cubicBezTo>
                  <a:cubicBezTo>
                    <a:pt x="8" y="2688"/>
                    <a:pt x="788" y="3473"/>
                    <a:pt x="1735" y="3481"/>
                  </a:cubicBezTo>
                  <a:cubicBezTo>
                    <a:pt x="1740" y="3481"/>
                    <a:pt x="1745" y="3481"/>
                    <a:pt x="1749" y="3481"/>
                  </a:cubicBezTo>
                  <a:cubicBezTo>
                    <a:pt x="2694" y="3481"/>
                    <a:pt x="3488" y="2686"/>
                    <a:pt x="3485" y="1737"/>
                  </a:cubicBezTo>
                  <a:cubicBezTo>
                    <a:pt x="3481" y="793"/>
                    <a:pt x="2701" y="10"/>
                    <a:pt x="1755" y="0"/>
                  </a:cubicBezTo>
                  <a:cubicBezTo>
                    <a:pt x="1751" y="0"/>
                    <a:pt x="1746" y="0"/>
                    <a:pt x="17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0" name="Google Shape;15940;g2ce78c99214_3_10"/>
            <p:cNvSpPr/>
            <p:nvPr/>
          </p:nvSpPr>
          <p:spPr>
            <a:xfrm>
              <a:off x="2899300" y="3847825"/>
              <a:ext cx="86900" cy="86625"/>
            </a:xfrm>
            <a:custGeom>
              <a:avLst/>
              <a:gdLst/>
              <a:ahLst/>
              <a:cxnLst/>
              <a:rect l="l" t="t" r="r" b="b"/>
              <a:pathLst>
                <a:path w="3476" h="3465" extrusionOk="0">
                  <a:moveTo>
                    <a:pt x="1735" y="1"/>
                  </a:moveTo>
                  <a:cubicBezTo>
                    <a:pt x="791" y="1"/>
                    <a:pt x="13" y="778"/>
                    <a:pt x="7" y="1725"/>
                  </a:cubicBezTo>
                  <a:cubicBezTo>
                    <a:pt x="0" y="2674"/>
                    <a:pt x="781" y="3459"/>
                    <a:pt x="1732" y="3465"/>
                  </a:cubicBezTo>
                  <a:cubicBezTo>
                    <a:pt x="1734" y="3465"/>
                    <a:pt x="1737" y="3465"/>
                    <a:pt x="1739" y="3465"/>
                  </a:cubicBezTo>
                  <a:cubicBezTo>
                    <a:pt x="2684" y="3465"/>
                    <a:pt x="3466" y="2688"/>
                    <a:pt x="3470" y="1739"/>
                  </a:cubicBezTo>
                  <a:cubicBezTo>
                    <a:pt x="3475" y="791"/>
                    <a:pt x="2696" y="6"/>
                    <a:pt x="1745" y="1"/>
                  </a:cubicBezTo>
                  <a:cubicBezTo>
                    <a:pt x="1742" y="1"/>
                    <a:pt x="1739" y="1"/>
                    <a:pt x="17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1" name="Google Shape;15941;g2ce78c99214_3_10"/>
            <p:cNvSpPr/>
            <p:nvPr/>
          </p:nvSpPr>
          <p:spPr>
            <a:xfrm>
              <a:off x="2620050" y="3568650"/>
              <a:ext cx="87000" cy="86650"/>
            </a:xfrm>
            <a:custGeom>
              <a:avLst/>
              <a:gdLst/>
              <a:ahLst/>
              <a:cxnLst/>
              <a:rect l="l" t="t" r="r" b="b"/>
              <a:pathLst>
                <a:path w="3480" h="3466" extrusionOk="0">
                  <a:moveTo>
                    <a:pt x="1736" y="1"/>
                  </a:moveTo>
                  <a:cubicBezTo>
                    <a:pt x="796" y="1"/>
                    <a:pt x="17" y="777"/>
                    <a:pt x="8" y="1724"/>
                  </a:cubicBezTo>
                  <a:cubicBezTo>
                    <a:pt x="1" y="2671"/>
                    <a:pt x="780" y="3456"/>
                    <a:pt x="1732" y="3465"/>
                  </a:cubicBezTo>
                  <a:cubicBezTo>
                    <a:pt x="1736" y="3465"/>
                    <a:pt x="1740" y="3465"/>
                    <a:pt x="1744" y="3465"/>
                  </a:cubicBezTo>
                  <a:cubicBezTo>
                    <a:pt x="2685" y="3465"/>
                    <a:pt x="3464" y="2689"/>
                    <a:pt x="3472" y="1742"/>
                  </a:cubicBezTo>
                  <a:cubicBezTo>
                    <a:pt x="3480" y="795"/>
                    <a:pt x="2702" y="8"/>
                    <a:pt x="1748" y="1"/>
                  </a:cubicBezTo>
                  <a:cubicBezTo>
                    <a:pt x="1744" y="1"/>
                    <a:pt x="1740" y="1"/>
                    <a:pt x="17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2" name="Google Shape;15942;g2ce78c99214_3_10"/>
            <p:cNvSpPr/>
            <p:nvPr/>
          </p:nvSpPr>
          <p:spPr>
            <a:xfrm>
              <a:off x="2714450" y="4034150"/>
              <a:ext cx="85275" cy="85250"/>
            </a:xfrm>
            <a:custGeom>
              <a:avLst/>
              <a:gdLst/>
              <a:ahLst/>
              <a:cxnLst/>
              <a:rect l="l" t="t" r="r" b="b"/>
              <a:pathLst>
                <a:path w="3411" h="3410" extrusionOk="0">
                  <a:moveTo>
                    <a:pt x="1708" y="1"/>
                  </a:moveTo>
                  <a:cubicBezTo>
                    <a:pt x="754" y="1"/>
                    <a:pt x="1" y="751"/>
                    <a:pt x="1" y="1704"/>
                  </a:cubicBezTo>
                  <a:cubicBezTo>
                    <a:pt x="1" y="2656"/>
                    <a:pt x="753" y="3409"/>
                    <a:pt x="1704" y="3409"/>
                  </a:cubicBezTo>
                  <a:cubicBezTo>
                    <a:pt x="2658" y="3409"/>
                    <a:pt x="3411" y="2658"/>
                    <a:pt x="3411" y="1707"/>
                  </a:cubicBezTo>
                  <a:cubicBezTo>
                    <a:pt x="3411" y="755"/>
                    <a:pt x="2659" y="2"/>
                    <a:pt x="170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3" name="Google Shape;15943;g2ce78c99214_3_10"/>
            <p:cNvSpPr/>
            <p:nvPr/>
          </p:nvSpPr>
          <p:spPr>
            <a:xfrm>
              <a:off x="2900150" y="3663000"/>
              <a:ext cx="85150" cy="85050"/>
            </a:xfrm>
            <a:custGeom>
              <a:avLst/>
              <a:gdLst/>
              <a:ahLst/>
              <a:cxnLst/>
              <a:rect l="l" t="t" r="r" b="b"/>
              <a:pathLst>
                <a:path w="3406" h="3402" extrusionOk="0">
                  <a:moveTo>
                    <a:pt x="1702" y="0"/>
                  </a:moveTo>
                  <a:cubicBezTo>
                    <a:pt x="1698" y="0"/>
                    <a:pt x="1694" y="0"/>
                    <a:pt x="1690" y="0"/>
                  </a:cubicBezTo>
                  <a:cubicBezTo>
                    <a:pt x="755" y="6"/>
                    <a:pt x="7" y="757"/>
                    <a:pt x="3" y="1694"/>
                  </a:cubicBezTo>
                  <a:cubicBezTo>
                    <a:pt x="0" y="2643"/>
                    <a:pt x="753" y="3402"/>
                    <a:pt x="1703" y="3402"/>
                  </a:cubicBezTo>
                  <a:cubicBezTo>
                    <a:pt x="2653" y="3402"/>
                    <a:pt x="3406" y="2645"/>
                    <a:pt x="3405" y="1694"/>
                  </a:cubicBezTo>
                  <a:cubicBezTo>
                    <a:pt x="3402" y="750"/>
                    <a:pt x="2649" y="0"/>
                    <a:pt x="170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4" name="Google Shape;15944;g2ce78c99214_3_10"/>
            <p:cNvSpPr/>
            <p:nvPr/>
          </p:nvSpPr>
          <p:spPr>
            <a:xfrm>
              <a:off x="2620975" y="4034275"/>
              <a:ext cx="85200" cy="85050"/>
            </a:xfrm>
            <a:custGeom>
              <a:avLst/>
              <a:gdLst/>
              <a:ahLst/>
              <a:cxnLst/>
              <a:rect l="l" t="t" r="r" b="b"/>
              <a:pathLst>
                <a:path w="3408" h="3402" extrusionOk="0">
                  <a:moveTo>
                    <a:pt x="1695" y="0"/>
                  </a:moveTo>
                  <a:cubicBezTo>
                    <a:pt x="1692" y="0"/>
                    <a:pt x="1690" y="0"/>
                    <a:pt x="1687" y="0"/>
                  </a:cubicBezTo>
                  <a:cubicBezTo>
                    <a:pt x="754" y="5"/>
                    <a:pt x="5" y="757"/>
                    <a:pt x="2" y="1693"/>
                  </a:cubicBezTo>
                  <a:cubicBezTo>
                    <a:pt x="0" y="2645"/>
                    <a:pt x="754" y="3402"/>
                    <a:pt x="1703" y="3402"/>
                  </a:cubicBezTo>
                  <a:cubicBezTo>
                    <a:pt x="2653" y="3402"/>
                    <a:pt x="3408" y="2645"/>
                    <a:pt x="3405" y="1693"/>
                  </a:cubicBezTo>
                  <a:cubicBezTo>
                    <a:pt x="3401" y="748"/>
                    <a:pt x="2645" y="0"/>
                    <a:pt x="16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5" name="Google Shape;15945;g2ce78c99214_3_10"/>
            <p:cNvSpPr/>
            <p:nvPr/>
          </p:nvSpPr>
          <p:spPr>
            <a:xfrm>
              <a:off x="2435075" y="3755025"/>
              <a:ext cx="85525" cy="85125"/>
            </a:xfrm>
            <a:custGeom>
              <a:avLst/>
              <a:gdLst/>
              <a:ahLst/>
              <a:cxnLst/>
              <a:rect l="l" t="t" r="r" b="b"/>
              <a:pathLst>
                <a:path w="3421" h="3405" extrusionOk="0">
                  <a:moveTo>
                    <a:pt x="1715" y="0"/>
                  </a:moveTo>
                  <a:cubicBezTo>
                    <a:pt x="774" y="0"/>
                    <a:pt x="21" y="742"/>
                    <a:pt x="10" y="1676"/>
                  </a:cubicBezTo>
                  <a:cubicBezTo>
                    <a:pt x="1" y="2633"/>
                    <a:pt x="746" y="3398"/>
                    <a:pt x="1693" y="3405"/>
                  </a:cubicBezTo>
                  <a:cubicBezTo>
                    <a:pt x="1697" y="3405"/>
                    <a:pt x="1702" y="3405"/>
                    <a:pt x="1706" y="3405"/>
                  </a:cubicBezTo>
                  <a:cubicBezTo>
                    <a:pt x="2655" y="3405"/>
                    <a:pt x="3409" y="2658"/>
                    <a:pt x="3415" y="1716"/>
                  </a:cubicBezTo>
                  <a:cubicBezTo>
                    <a:pt x="3420" y="762"/>
                    <a:pt x="2669" y="3"/>
                    <a:pt x="1717" y="0"/>
                  </a:cubicBezTo>
                  <a:cubicBezTo>
                    <a:pt x="1717" y="0"/>
                    <a:pt x="1716" y="0"/>
                    <a:pt x="17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6" name="Google Shape;15946;g2ce78c99214_3_10"/>
            <p:cNvSpPr/>
            <p:nvPr/>
          </p:nvSpPr>
          <p:spPr>
            <a:xfrm>
              <a:off x="2435325" y="3848675"/>
              <a:ext cx="85175" cy="84975"/>
            </a:xfrm>
            <a:custGeom>
              <a:avLst/>
              <a:gdLst/>
              <a:ahLst/>
              <a:cxnLst/>
              <a:rect l="l" t="t" r="r" b="b"/>
              <a:pathLst>
                <a:path w="3407" h="3399" extrusionOk="0">
                  <a:moveTo>
                    <a:pt x="1714" y="1"/>
                  </a:moveTo>
                  <a:cubicBezTo>
                    <a:pt x="767" y="1"/>
                    <a:pt x="7" y="747"/>
                    <a:pt x="5" y="1689"/>
                  </a:cubicBezTo>
                  <a:cubicBezTo>
                    <a:pt x="0" y="2626"/>
                    <a:pt x="745" y="3390"/>
                    <a:pt x="1676" y="3398"/>
                  </a:cubicBezTo>
                  <a:cubicBezTo>
                    <a:pt x="1681" y="3398"/>
                    <a:pt x="1686" y="3398"/>
                    <a:pt x="1692" y="3398"/>
                  </a:cubicBezTo>
                  <a:cubicBezTo>
                    <a:pt x="2638" y="3398"/>
                    <a:pt x="3398" y="2651"/>
                    <a:pt x="3402" y="1710"/>
                  </a:cubicBezTo>
                  <a:cubicBezTo>
                    <a:pt x="3406" y="771"/>
                    <a:pt x="2660" y="9"/>
                    <a:pt x="1729" y="1"/>
                  </a:cubicBezTo>
                  <a:cubicBezTo>
                    <a:pt x="1724" y="1"/>
                    <a:pt x="1719" y="1"/>
                    <a:pt x="17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7" name="Google Shape;15947;g2ce78c99214_3_10"/>
            <p:cNvSpPr/>
            <p:nvPr/>
          </p:nvSpPr>
          <p:spPr>
            <a:xfrm>
              <a:off x="2806725" y="3569500"/>
              <a:ext cx="84975" cy="84950"/>
            </a:xfrm>
            <a:custGeom>
              <a:avLst/>
              <a:gdLst/>
              <a:ahLst/>
              <a:cxnLst/>
              <a:rect l="l" t="t" r="r" b="b"/>
              <a:pathLst>
                <a:path w="3399" h="3398" extrusionOk="0">
                  <a:moveTo>
                    <a:pt x="1704" y="1"/>
                  </a:moveTo>
                  <a:cubicBezTo>
                    <a:pt x="759" y="1"/>
                    <a:pt x="2" y="751"/>
                    <a:pt x="1" y="1696"/>
                  </a:cubicBezTo>
                  <a:cubicBezTo>
                    <a:pt x="1" y="2632"/>
                    <a:pt x="748" y="3390"/>
                    <a:pt x="1682" y="3397"/>
                  </a:cubicBezTo>
                  <a:cubicBezTo>
                    <a:pt x="1686" y="3397"/>
                    <a:pt x="1690" y="3397"/>
                    <a:pt x="1694" y="3397"/>
                  </a:cubicBezTo>
                  <a:cubicBezTo>
                    <a:pt x="2640" y="3397"/>
                    <a:pt x="3395" y="2647"/>
                    <a:pt x="3398" y="1702"/>
                  </a:cubicBezTo>
                  <a:cubicBezTo>
                    <a:pt x="3398" y="765"/>
                    <a:pt x="2650" y="6"/>
                    <a:pt x="1717" y="1"/>
                  </a:cubicBezTo>
                  <a:cubicBezTo>
                    <a:pt x="1713" y="1"/>
                    <a:pt x="1708" y="1"/>
                    <a:pt x="17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8" name="Google Shape;15948;g2ce78c99214_3_10"/>
            <p:cNvSpPr/>
            <p:nvPr/>
          </p:nvSpPr>
          <p:spPr>
            <a:xfrm>
              <a:off x="2527750" y="3569725"/>
              <a:ext cx="84700" cy="84450"/>
            </a:xfrm>
            <a:custGeom>
              <a:avLst/>
              <a:gdLst/>
              <a:ahLst/>
              <a:cxnLst/>
              <a:rect l="l" t="t" r="r" b="b"/>
              <a:pathLst>
                <a:path w="3388" h="3378" extrusionOk="0">
                  <a:moveTo>
                    <a:pt x="1692" y="0"/>
                  </a:moveTo>
                  <a:cubicBezTo>
                    <a:pt x="770" y="0"/>
                    <a:pt x="1" y="767"/>
                    <a:pt x="4" y="1689"/>
                  </a:cubicBezTo>
                  <a:cubicBezTo>
                    <a:pt x="4" y="2604"/>
                    <a:pt x="753" y="3364"/>
                    <a:pt x="1668" y="3377"/>
                  </a:cubicBezTo>
                  <a:cubicBezTo>
                    <a:pt x="1677" y="3377"/>
                    <a:pt x="1685" y="3377"/>
                    <a:pt x="1693" y="3377"/>
                  </a:cubicBezTo>
                  <a:cubicBezTo>
                    <a:pt x="2605" y="3377"/>
                    <a:pt x="3370" y="2621"/>
                    <a:pt x="3378" y="1703"/>
                  </a:cubicBezTo>
                  <a:cubicBezTo>
                    <a:pt x="3388" y="780"/>
                    <a:pt x="2622" y="5"/>
                    <a:pt x="1697" y="0"/>
                  </a:cubicBezTo>
                  <a:cubicBezTo>
                    <a:pt x="1695" y="0"/>
                    <a:pt x="1694" y="0"/>
                    <a:pt x="1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9" name="Google Shape;15949;g2ce78c99214_3_10"/>
            <p:cNvSpPr/>
            <p:nvPr/>
          </p:nvSpPr>
          <p:spPr>
            <a:xfrm>
              <a:off x="2900375" y="3942425"/>
              <a:ext cx="84775" cy="84525"/>
            </a:xfrm>
            <a:custGeom>
              <a:avLst/>
              <a:gdLst/>
              <a:ahLst/>
              <a:cxnLst/>
              <a:rect l="l" t="t" r="r" b="b"/>
              <a:pathLst>
                <a:path w="3391" h="3381" extrusionOk="0">
                  <a:moveTo>
                    <a:pt x="1696" y="1"/>
                  </a:moveTo>
                  <a:cubicBezTo>
                    <a:pt x="1691" y="1"/>
                    <a:pt x="1685" y="1"/>
                    <a:pt x="1679" y="1"/>
                  </a:cubicBezTo>
                  <a:cubicBezTo>
                    <a:pt x="763" y="11"/>
                    <a:pt x="8" y="769"/>
                    <a:pt x="5" y="1685"/>
                  </a:cubicBezTo>
                  <a:cubicBezTo>
                    <a:pt x="1" y="2612"/>
                    <a:pt x="769" y="3381"/>
                    <a:pt x="1695" y="3381"/>
                  </a:cubicBezTo>
                  <a:cubicBezTo>
                    <a:pt x="2624" y="3381"/>
                    <a:pt x="3390" y="2609"/>
                    <a:pt x="3385" y="1684"/>
                  </a:cubicBezTo>
                  <a:cubicBezTo>
                    <a:pt x="3379" y="761"/>
                    <a:pt x="2614" y="1"/>
                    <a:pt x="16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0" name="Google Shape;15950;g2ce78c99214_3_10"/>
            <p:cNvSpPr/>
            <p:nvPr/>
          </p:nvSpPr>
          <p:spPr>
            <a:xfrm>
              <a:off x="2806900" y="4034700"/>
              <a:ext cx="84625" cy="84150"/>
            </a:xfrm>
            <a:custGeom>
              <a:avLst/>
              <a:gdLst/>
              <a:ahLst/>
              <a:cxnLst/>
              <a:rect l="l" t="t" r="r" b="b"/>
              <a:pathLst>
                <a:path w="3385" h="3366" extrusionOk="0">
                  <a:moveTo>
                    <a:pt x="1688" y="1"/>
                  </a:moveTo>
                  <a:cubicBezTo>
                    <a:pt x="768" y="1"/>
                    <a:pt x="0" y="778"/>
                    <a:pt x="8" y="1694"/>
                  </a:cubicBezTo>
                  <a:cubicBezTo>
                    <a:pt x="19" y="2609"/>
                    <a:pt x="778" y="3363"/>
                    <a:pt x="1690" y="3366"/>
                  </a:cubicBezTo>
                  <a:cubicBezTo>
                    <a:pt x="1691" y="3366"/>
                    <a:pt x="1693" y="3366"/>
                    <a:pt x="1694" y="3366"/>
                  </a:cubicBezTo>
                  <a:cubicBezTo>
                    <a:pt x="2615" y="3366"/>
                    <a:pt x="3384" y="2589"/>
                    <a:pt x="3376" y="1671"/>
                  </a:cubicBezTo>
                  <a:cubicBezTo>
                    <a:pt x="3365" y="756"/>
                    <a:pt x="2607" y="2"/>
                    <a:pt x="1695" y="1"/>
                  </a:cubicBezTo>
                  <a:cubicBezTo>
                    <a:pt x="1693" y="1"/>
                    <a:pt x="1690" y="1"/>
                    <a:pt x="16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1" name="Google Shape;15951;g2ce78c99214_3_10"/>
            <p:cNvSpPr/>
            <p:nvPr/>
          </p:nvSpPr>
          <p:spPr>
            <a:xfrm>
              <a:off x="2435825" y="3663500"/>
              <a:ext cx="84425" cy="83975"/>
            </a:xfrm>
            <a:custGeom>
              <a:avLst/>
              <a:gdLst/>
              <a:ahLst/>
              <a:cxnLst/>
              <a:rect l="l" t="t" r="r" b="b"/>
              <a:pathLst>
                <a:path w="3377" h="3359" extrusionOk="0">
                  <a:moveTo>
                    <a:pt x="1672" y="0"/>
                  </a:moveTo>
                  <a:cubicBezTo>
                    <a:pt x="769" y="0"/>
                    <a:pt x="6" y="763"/>
                    <a:pt x="4" y="1676"/>
                  </a:cubicBezTo>
                  <a:cubicBezTo>
                    <a:pt x="1" y="2591"/>
                    <a:pt x="754" y="3351"/>
                    <a:pt x="1671" y="3359"/>
                  </a:cubicBezTo>
                  <a:cubicBezTo>
                    <a:pt x="1677" y="3359"/>
                    <a:pt x="1683" y="3359"/>
                    <a:pt x="1688" y="3359"/>
                  </a:cubicBezTo>
                  <a:cubicBezTo>
                    <a:pt x="2594" y="3359"/>
                    <a:pt x="3348" y="2612"/>
                    <a:pt x="3362" y="1699"/>
                  </a:cubicBezTo>
                  <a:cubicBezTo>
                    <a:pt x="3377" y="788"/>
                    <a:pt x="2629" y="21"/>
                    <a:pt x="1708" y="1"/>
                  </a:cubicBezTo>
                  <a:cubicBezTo>
                    <a:pt x="1696" y="0"/>
                    <a:pt x="1684" y="0"/>
                    <a:pt x="16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2" name="Google Shape;15952;g2ce78c99214_3_10"/>
            <p:cNvSpPr/>
            <p:nvPr/>
          </p:nvSpPr>
          <p:spPr>
            <a:xfrm>
              <a:off x="2528375" y="4035275"/>
              <a:ext cx="83300" cy="82975"/>
            </a:xfrm>
            <a:custGeom>
              <a:avLst/>
              <a:gdLst/>
              <a:ahLst/>
              <a:cxnLst/>
              <a:rect l="l" t="t" r="r" b="b"/>
              <a:pathLst>
                <a:path w="3332" h="3319" extrusionOk="0">
                  <a:moveTo>
                    <a:pt x="1662" y="1"/>
                  </a:moveTo>
                  <a:cubicBezTo>
                    <a:pt x="747" y="1"/>
                    <a:pt x="12" y="729"/>
                    <a:pt x="6" y="1649"/>
                  </a:cubicBezTo>
                  <a:cubicBezTo>
                    <a:pt x="0" y="2568"/>
                    <a:pt x="721" y="3303"/>
                    <a:pt x="1641" y="3318"/>
                  </a:cubicBezTo>
                  <a:cubicBezTo>
                    <a:pt x="1651" y="3318"/>
                    <a:pt x="1661" y="3319"/>
                    <a:pt x="1671" y="3319"/>
                  </a:cubicBezTo>
                  <a:cubicBezTo>
                    <a:pt x="2584" y="3319"/>
                    <a:pt x="3318" y="2589"/>
                    <a:pt x="3325" y="1670"/>
                  </a:cubicBezTo>
                  <a:cubicBezTo>
                    <a:pt x="3331" y="752"/>
                    <a:pt x="2608" y="17"/>
                    <a:pt x="1690" y="1"/>
                  </a:cubicBezTo>
                  <a:cubicBezTo>
                    <a:pt x="1680" y="1"/>
                    <a:pt x="1671" y="1"/>
                    <a:pt x="16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3" name="Google Shape;15953;g2ce78c99214_3_10"/>
            <p:cNvSpPr/>
            <p:nvPr/>
          </p:nvSpPr>
          <p:spPr>
            <a:xfrm>
              <a:off x="2436300" y="3943275"/>
              <a:ext cx="83075" cy="82850"/>
            </a:xfrm>
            <a:custGeom>
              <a:avLst/>
              <a:gdLst/>
              <a:ahLst/>
              <a:cxnLst/>
              <a:rect l="l" t="t" r="r" b="b"/>
              <a:pathLst>
                <a:path w="3323" h="3314" extrusionOk="0">
                  <a:moveTo>
                    <a:pt x="1666" y="1"/>
                  </a:moveTo>
                  <a:cubicBezTo>
                    <a:pt x="746" y="1"/>
                    <a:pt x="14" y="724"/>
                    <a:pt x="8" y="1644"/>
                  </a:cubicBezTo>
                  <a:cubicBezTo>
                    <a:pt x="1" y="2574"/>
                    <a:pt x="735" y="3313"/>
                    <a:pt x="1662" y="3313"/>
                  </a:cubicBezTo>
                  <a:cubicBezTo>
                    <a:pt x="1666" y="3313"/>
                    <a:pt x="1669" y="3313"/>
                    <a:pt x="1672" y="3313"/>
                  </a:cubicBezTo>
                  <a:cubicBezTo>
                    <a:pt x="2594" y="3308"/>
                    <a:pt x="3322" y="2576"/>
                    <a:pt x="3320" y="1656"/>
                  </a:cubicBezTo>
                  <a:cubicBezTo>
                    <a:pt x="3318" y="734"/>
                    <a:pt x="2591" y="4"/>
                    <a:pt x="1668" y="1"/>
                  </a:cubicBezTo>
                  <a:cubicBezTo>
                    <a:pt x="1668" y="1"/>
                    <a:pt x="1667" y="1"/>
                    <a:pt x="1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4" name="Google Shape;15954;g2ce78c99214_3_10"/>
            <p:cNvSpPr/>
            <p:nvPr/>
          </p:nvSpPr>
          <p:spPr>
            <a:xfrm>
              <a:off x="2901675" y="3571025"/>
              <a:ext cx="82000" cy="81900"/>
            </a:xfrm>
            <a:custGeom>
              <a:avLst/>
              <a:gdLst/>
              <a:ahLst/>
              <a:cxnLst/>
              <a:rect l="l" t="t" r="r" b="b"/>
              <a:pathLst>
                <a:path w="3280" h="3276" extrusionOk="0">
                  <a:moveTo>
                    <a:pt x="1645" y="1"/>
                  </a:moveTo>
                  <a:cubicBezTo>
                    <a:pt x="745" y="1"/>
                    <a:pt x="13" y="726"/>
                    <a:pt x="7" y="1624"/>
                  </a:cubicBezTo>
                  <a:cubicBezTo>
                    <a:pt x="0" y="2526"/>
                    <a:pt x="725" y="3266"/>
                    <a:pt x="1622" y="3275"/>
                  </a:cubicBezTo>
                  <a:cubicBezTo>
                    <a:pt x="1627" y="3275"/>
                    <a:pt x="1632" y="3275"/>
                    <a:pt x="1637" y="3275"/>
                  </a:cubicBezTo>
                  <a:cubicBezTo>
                    <a:pt x="2546" y="3275"/>
                    <a:pt x="3280" y="2545"/>
                    <a:pt x="3280" y="1637"/>
                  </a:cubicBezTo>
                  <a:cubicBezTo>
                    <a:pt x="3280" y="736"/>
                    <a:pt x="2551" y="5"/>
                    <a:pt x="1650" y="1"/>
                  </a:cubicBezTo>
                  <a:cubicBezTo>
                    <a:pt x="1649" y="1"/>
                    <a:pt x="1647" y="1"/>
                    <a:pt x="16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5" name="Google Shape;15955;g2ce78c99214_3_10"/>
            <p:cNvSpPr/>
            <p:nvPr/>
          </p:nvSpPr>
          <p:spPr>
            <a:xfrm>
              <a:off x="2716200" y="3477550"/>
              <a:ext cx="81825" cy="81750"/>
            </a:xfrm>
            <a:custGeom>
              <a:avLst/>
              <a:gdLst/>
              <a:ahLst/>
              <a:cxnLst/>
              <a:rect l="l" t="t" r="r" b="b"/>
              <a:pathLst>
                <a:path w="3273" h="3270" extrusionOk="0">
                  <a:moveTo>
                    <a:pt x="1635" y="0"/>
                  </a:moveTo>
                  <a:cubicBezTo>
                    <a:pt x="1634" y="0"/>
                    <a:pt x="1633" y="0"/>
                    <a:pt x="1632" y="0"/>
                  </a:cubicBezTo>
                  <a:cubicBezTo>
                    <a:pt x="734" y="2"/>
                    <a:pt x="0" y="741"/>
                    <a:pt x="1" y="1638"/>
                  </a:cubicBezTo>
                  <a:cubicBezTo>
                    <a:pt x="4" y="2536"/>
                    <a:pt x="742" y="3269"/>
                    <a:pt x="1638" y="3269"/>
                  </a:cubicBezTo>
                  <a:cubicBezTo>
                    <a:pt x="1639" y="3269"/>
                    <a:pt x="1640" y="3269"/>
                    <a:pt x="1641" y="3269"/>
                  </a:cubicBezTo>
                  <a:cubicBezTo>
                    <a:pt x="2537" y="3266"/>
                    <a:pt x="3273" y="2527"/>
                    <a:pt x="3270" y="1630"/>
                  </a:cubicBezTo>
                  <a:cubicBezTo>
                    <a:pt x="3267" y="734"/>
                    <a:pt x="2529" y="0"/>
                    <a:pt x="163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6" name="Google Shape;15956;g2ce78c99214_3_10"/>
            <p:cNvSpPr/>
            <p:nvPr/>
          </p:nvSpPr>
          <p:spPr>
            <a:xfrm>
              <a:off x="2995425" y="3756725"/>
              <a:ext cx="81775" cy="81775"/>
            </a:xfrm>
            <a:custGeom>
              <a:avLst/>
              <a:gdLst/>
              <a:ahLst/>
              <a:cxnLst/>
              <a:rect l="l" t="t" r="r" b="b"/>
              <a:pathLst>
                <a:path w="3271" h="3271" extrusionOk="0">
                  <a:moveTo>
                    <a:pt x="1637" y="0"/>
                  </a:moveTo>
                  <a:cubicBezTo>
                    <a:pt x="737" y="0"/>
                    <a:pt x="1" y="734"/>
                    <a:pt x="1" y="1633"/>
                  </a:cubicBezTo>
                  <a:cubicBezTo>
                    <a:pt x="1" y="2532"/>
                    <a:pt x="735" y="3270"/>
                    <a:pt x="1633" y="3270"/>
                  </a:cubicBezTo>
                  <a:cubicBezTo>
                    <a:pt x="2533" y="3270"/>
                    <a:pt x="3271" y="2535"/>
                    <a:pt x="3271" y="1637"/>
                  </a:cubicBezTo>
                  <a:cubicBezTo>
                    <a:pt x="3271" y="737"/>
                    <a:pt x="2535" y="0"/>
                    <a:pt x="16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7" name="Google Shape;15957;g2ce78c99214_3_10"/>
            <p:cNvSpPr/>
            <p:nvPr/>
          </p:nvSpPr>
          <p:spPr>
            <a:xfrm>
              <a:off x="2995350" y="3850300"/>
              <a:ext cx="81875" cy="81650"/>
            </a:xfrm>
            <a:custGeom>
              <a:avLst/>
              <a:gdLst/>
              <a:ahLst/>
              <a:cxnLst/>
              <a:rect l="l" t="t" r="r" b="b"/>
              <a:pathLst>
                <a:path w="3275" h="3266" extrusionOk="0">
                  <a:moveTo>
                    <a:pt x="1633" y="1"/>
                  </a:moveTo>
                  <a:cubicBezTo>
                    <a:pt x="1629" y="1"/>
                    <a:pt x="1625" y="1"/>
                    <a:pt x="1621" y="1"/>
                  </a:cubicBezTo>
                  <a:cubicBezTo>
                    <a:pt x="736" y="10"/>
                    <a:pt x="8" y="742"/>
                    <a:pt x="5" y="1626"/>
                  </a:cubicBezTo>
                  <a:cubicBezTo>
                    <a:pt x="1" y="2522"/>
                    <a:pt x="743" y="3265"/>
                    <a:pt x="1639" y="3265"/>
                  </a:cubicBezTo>
                  <a:cubicBezTo>
                    <a:pt x="2534" y="3265"/>
                    <a:pt x="3275" y="2521"/>
                    <a:pt x="3270" y="1625"/>
                  </a:cubicBezTo>
                  <a:cubicBezTo>
                    <a:pt x="3264" y="734"/>
                    <a:pt x="2525" y="1"/>
                    <a:pt x="16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8" name="Google Shape;15958;g2ce78c99214_3_10"/>
            <p:cNvSpPr/>
            <p:nvPr/>
          </p:nvSpPr>
          <p:spPr>
            <a:xfrm>
              <a:off x="2622200" y="3477575"/>
              <a:ext cx="82725" cy="81575"/>
            </a:xfrm>
            <a:custGeom>
              <a:avLst/>
              <a:gdLst/>
              <a:ahLst/>
              <a:cxnLst/>
              <a:rect l="l" t="t" r="r" b="b"/>
              <a:pathLst>
                <a:path w="3309" h="3263" extrusionOk="0">
                  <a:moveTo>
                    <a:pt x="1653" y="1"/>
                  </a:moveTo>
                  <a:cubicBezTo>
                    <a:pt x="782" y="1"/>
                    <a:pt x="48" y="715"/>
                    <a:pt x="25" y="1594"/>
                  </a:cubicBezTo>
                  <a:cubicBezTo>
                    <a:pt x="0" y="2485"/>
                    <a:pt x="733" y="3248"/>
                    <a:pt x="1630" y="3263"/>
                  </a:cubicBezTo>
                  <a:cubicBezTo>
                    <a:pt x="1639" y="3263"/>
                    <a:pt x="1648" y="3263"/>
                    <a:pt x="1657" y="3263"/>
                  </a:cubicBezTo>
                  <a:cubicBezTo>
                    <a:pt x="2527" y="3263"/>
                    <a:pt x="3261" y="2549"/>
                    <a:pt x="3284" y="1670"/>
                  </a:cubicBezTo>
                  <a:cubicBezTo>
                    <a:pt x="3308" y="778"/>
                    <a:pt x="2576" y="16"/>
                    <a:pt x="1677" y="1"/>
                  </a:cubicBezTo>
                  <a:cubicBezTo>
                    <a:pt x="1669" y="1"/>
                    <a:pt x="1661" y="1"/>
                    <a:pt x="165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9" name="Google Shape;15959;g2ce78c99214_3_10"/>
            <p:cNvSpPr/>
            <p:nvPr/>
          </p:nvSpPr>
          <p:spPr>
            <a:xfrm>
              <a:off x="2437325" y="3571475"/>
              <a:ext cx="81175" cy="81000"/>
            </a:xfrm>
            <a:custGeom>
              <a:avLst/>
              <a:gdLst/>
              <a:ahLst/>
              <a:cxnLst/>
              <a:rect l="l" t="t" r="r" b="b"/>
              <a:pathLst>
                <a:path w="3247" h="3240" extrusionOk="0">
                  <a:moveTo>
                    <a:pt x="1619" y="1"/>
                  </a:moveTo>
                  <a:cubicBezTo>
                    <a:pt x="740" y="1"/>
                    <a:pt x="9" y="731"/>
                    <a:pt x="3" y="1615"/>
                  </a:cubicBezTo>
                  <a:cubicBezTo>
                    <a:pt x="1" y="2499"/>
                    <a:pt x="733" y="3234"/>
                    <a:pt x="1618" y="3239"/>
                  </a:cubicBezTo>
                  <a:cubicBezTo>
                    <a:pt x="1620" y="3239"/>
                    <a:pt x="1623" y="3239"/>
                    <a:pt x="1625" y="3239"/>
                  </a:cubicBezTo>
                  <a:cubicBezTo>
                    <a:pt x="2507" y="3239"/>
                    <a:pt x="3238" y="2508"/>
                    <a:pt x="3243" y="1625"/>
                  </a:cubicBezTo>
                  <a:cubicBezTo>
                    <a:pt x="3246" y="741"/>
                    <a:pt x="2513" y="5"/>
                    <a:pt x="1629" y="1"/>
                  </a:cubicBezTo>
                  <a:cubicBezTo>
                    <a:pt x="1625" y="1"/>
                    <a:pt x="1622" y="1"/>
                    <a:pt x="161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0" name="Google Shape;15960;g2ce78c99214_3_10"/>
            <p:cNvSpPr/>
            <p:nvPr/>
          </p:nvSpPr>
          <p:spPr>
            <a:xfrm>
              <a:off x="2902175" y="4036300"/>
              <a:ext cx="81125" cy="81000"/>
            </a:xfrm>
            <a:custGeom>
              <a:avLst/>
              <a:gdLst/>
              <a:ahLst/>
              <a:cxnLst/>
              <a:rect l="l" t="t" r="r" b="b"/>
              <a:pathLst>
                <a:path w="3245" h="3240" extrusionOk="0">
                  <a:moveTo>
                    <a:pt x="1623" y="0"/>
                  </a:moveTo>
                  <a:cubicBezTo>
                    <a:pt x="740" y="0"/>
                    <a:pt x="7" y="732"/>
                    <a:pt x="3" y="1615"/>
                  </a:cubicBezTo>
                  <a:cubicBezTo>
                    <a:pt x="1" y="2497"/>
                    <a:pt x="733" y="3235"/>
                    <a:pt x="1618" y="3239"/>
                  </a:cubicBezTo>
                  <a:cubicBezTo>
                    <a:pt x="1620" y="3239"/>
                    <a:pt x="1621" y="3239"/>
                    <a:pt x="1623" y="3239"/>
                  </a:cubicBezTo>
                  <a:cubicBezTo>
                    <a:pt x="2503" y="3239"/>
                    <a:pt x="3238" y="2508"/>
                    <a:pt x="3242" y="1625"/>
                  </a:cubicBezTo>
                  <a:cubicBezTo>
                    <a:pt x="3245" y="743"/>
                    <a:pt x="2512" y="5"/>
                    <a:pt x="1628" y="0"/>
                  </a:cubicBezTo>
                  <a:cubicBezTo>
                    <a:pt x="1626" y="0"/>
                    <a:pt x="1624" y="0"/>
                    <a:pt x="16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1" name="Google Shape;15961;g2ce78c99214_3_10"/>
            <p:cNvSpPr/>
            <p:nvPr/>
          </p:nvSpPr>
          <p:spPr>
            <a:xfrm>
              <a:off x="2996000" y="3665300"/>
              <a:ext cx="80600" cy="80375"/>
            </a:xfrm>
            <a:custGeom>
              <a:avLst/>
              <a:gdLst/>
              <a:ahLst/>
              <a:cxnLst/>
              <a:rect l="l" t="t" r="r" b="b"/>
              <a:pathLst>
                <a:path w="3224" h="3215" extrusionOk="0">
                  <a:moveTo>
                    <a:pt x="1610" y="1"/>
                  </a:moveTo>
                  <a:cubicBezTo>
                    <a:pt x="721" y="1"/>
                    <a:pt x="1" y="726"/>
                    <a:pt x="6" y="1615"/>
                  </a:cubicBezTo>
                  <a:cubicBezTo>
                    <a:pt x="12" y="2499"/>
                    <a:pt x="721" y="3210"/>
                    <a:pt x="1606" y="3215"/>
                  </a:cubicBezTo>
                  <a:cubicBezTo>
                    <a:pt x="1608" y="3215"/>
                    <a:pt x="1611" y="3215"/>
                    <a:pt x="1613" y="3215"/>
                  </a:cubicBezTo>
                  <a:cubicBezTo>
                    <a:pt x="2501" y="3215"/>
                    <a:pt x="3223" y="2489"/>
                    <a:pt x="3218" y="1600"/>
                  </a:cubicBezTo>
                  <a:cubicBezTo>
                    <a:pt x="3214" y="718"/>
                    <a:pt x="2503" y="7"/>
                    <a:pt x="1619" y="1"/>
                  </a:cubicBezTo>
                  <a:cubicBezTo>
                    <a:pt x="1616" y="1"/>
                    <a:pt x="1613" y="1"/>
                    <a:pt x="161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2" name="Google Shape;15962;g2ce78c99214_3_10"/>
            <p:cNvSpPr/>
            <p:nvPr/>
          </p:nvSpPr>
          <p:spPr>
            <a:xfrm>
              <a:off x="2809075" y="3478375"/>
              <a:ext cx="80550" cy="80075"/>
            </a:xfrm>
            <a:custGeom>
              <a:avLst/>
              <a:gdLst/>
              <a:ahLst/>
              <a:cxnLst/>
              <a:rect l="l" t="t" r="r" b="b"/>
              <a:pathLst>
                <a:path w="3222" h="3203" extrusionOk="0">
                  <a:moveTo>
                    <a:pt x="1606" y="0"/>
                  </a:moveTo>
                  <a:cubicBezTo>
                    <a:pt x="1603" y="0"/>
                    <a:pt x="1599" y="0"/>
                    <a:pt x="1596" y="0"/>
                  </a:cubicBezTo>
                  <a:cubicBezTo>
                    <a:pt x="711" y="4"/>
                    <a:pt x="7" y="710"/>
                    <a:pt x="3" y="1596"/>
                  </a:cubicBezTo>
                  <a:cubicBezTo>
                    <a:pt x="0" y="2489"/>
                    <a:pt x="715" y="3202"/>
                    <a:pt x="1607" y="3202"/>
                  </a:cubicBezTo>
                  <a:cubicBezTo>
                    <a:pt x="1610" y="3202"/>
                    <a:pt x="1612" y="3202"/>
                    <a:pt x="1615" y="3202"/>
                  </a:cubicBezTo>
                  <a:cubicBezTo>
                    <a:pt x="2512" y="3197"/>
                    <a:pt x="3221" y="2472"/>
                    <a:pt x="3208" y="1577"/>
                  </a:cubicBezTo>
                  <a:cubicBezTo>
                    <a:pt x="3192" y="695"/>
                    <a:pt x="2487" y="0"/>
                    <a:pt x="16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3" name="Google Shape;15963;g2ce78c99214_3_10"/>
            <p:cNvSpPr/>
            <p:nvPr/>
          </p:nvSpPr>
          <p:spPr>
            <a:xfrm>
              <a:off x="2623525" y="4130475"/>
              <a:ext cx="80075" cy="79725"/>
            </a:xfrm>
            <a:custGeom>
              <a:avLst/>
              <a:gdLst/>
              <a:ahLst/>
              <a:cxnLst/>
              <a:rect l="l" t="t" r="r" b="b"/>
              <a:pathLst>
                <a:path w="3203" h="3189" extrusionOk="0">
                  <a:moveTo>
                    <a:pt x="1598" y="0"/>
                  </a:moveTo>
                  <a:cubicBezTo>
                    <a:pt x="1595" y="0"/>
                    <a:pt x="1591" y="0"/>
                    <a:pt x="1588" y="0"/>
                  </a:cubicBezTo>
                  <a:cubicBezTo>
                    <a:pt x="698" y="7"/>
                    <a:pt x="0" y="716"/>
                    <a:pt x="7" y="1608"/>
                  </a:cubicBezTo>
                  <a:cubicBezTo>
                    <a:pt x="14" y="2495"/>
                    <a:pt x="715" y="3189"/>
                    <a:pt x="1602" y="3189"/>
                  </a:cubicBezTo>
                  <a:cubicBezTo>
                    <a:pt x="1606" y="3189"/>
                    <a:pt x="1611" y="3189"/>
                    <a:pt x="1615" y="3189"/>
                  </a:cubicBezTo>
                  <a:cubicBezTo>
                    <a:pt x="2505" y="3183"/>
                    <a:pt x="3202" y="2474"/>
                    <a:pt x="3196" y="1582"/>
                  </a:cubicBezTo>
                  <a:cubicBezTo>
                    <a:pt x="3189" y="694"/>
                    <a:pt x="2487" y="0"/>
                    <a:pt x="15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4" name="Google Shape;15964;g2ce78c99214_3_10"/>
            <p:cNvSpPr/>
            <p:nvPr/>
          </p:nvSpPr>
          <p:spPr>
            <a:xfrm>
              <a:off x="2716825" y="4130250"/>
              <a:ext cx="80600" cy="80150"/>
            </a:xfrm>
            <a:custGeom>
              <a:avLst/>
              <a:gdLst/>
              <a:ahLst/>
              <a:cxnLst/>
              <a:rect l="l" t="t" r="r" b="b"/>
              <a:pathLst>
                <a:path w="3224" h="3206" extrusionOk="0">
                  <a:moveTo>
                    <a:pt x="1614" y="1"/>
                  </a:moveTo>
                  <a:cubicBezTo>
                    <a:pt x="728" y="1"/>
                    <a:pt x="21" y="702"/>
                    <a:pt x="12" y="1587"/>
                  </a:cubicBezTo>
                  <a:cubicBezTo>
                    <a:pt x="1" y="2484"/>
                    <a:pt x="713" y="3206"/>
                    <a:pt x="1610" y="3206"/>
                  </a:cubicBezTo>
                  <a:cubicBezTo>
                    <a:pt x="2495" y="3206"/>
                    <a:pt x="3203" y="2504"/>
                    <a:pt x="3214" y="1620"/>
                  </a:cubicBezTo>
                  <a:cubicBezTo>
                    <a:pt x="3223" y="723"/>
                    <a:pt x="2511" y="4"/>
                    <a:pt x="16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5" name="Google Shape;15965;g2ce78c99214_3_10"/>
            <p:cNvSpPr/>
            <p:nvPr/>
          </p:nvSpPr>
          <p:spPr>
            <a:xfrm>
              <a:off x="2344350" y="3757625"/>
              <a:ext cx="80075" cy="79925"/>
            </a:xfrm>
            <a:custGeom>
              <a:avLst/>
              <a:gdLst/>
              <a:ahLst/>
              <a:cxnLst/>
              <a:rect l="l" t="t" r="r" b="b"/>
              <a:pathLst>
                <a:path w="3203" h="3197" extrusionOk="0">
                  <a:moveTo>
                    <a:pt x="1599" y="1"/>
                  </a:moveTo>
                  <a:cubicBezTo>
                    <a:pt x="706" y="1"/>
                    <a:pt x="0" y="707"/>
                    <a:pt x="2" y="1602"/>
                  </a:cubicBezTo>
                  <a:cubicBezTo>
                    <a:pt x="3" y="2493"/>
                    <a:pt x="707" y="3195"/>
                    <a:pt x="1596" y="3196"/>
                  </a:cubicBezTo>
                  <a:cubicBezTo>
                    <a:pt x="1598" y="3196"/>
                    <a:pt x="1600" y="3196"/>
                    <a:pt x="1601" y="3196"/>
                  </a:cubicBezTo>
                  <a:cubicBezTo>
                    <a:pt x="2489" y="3196"/>
                    <a:pt x="3192" y="2496"/>
                    <a:pt x="3196" y="1609"/>
                  </a:cubicBezTo>
                  <a:cubicBezTo>
                    <a:pt x="3203" y="720"/>
                    <a:pt x="2505" y="12"/>
                    <a:pt x="1616" y="1"/>
                  </a:cubicBezTo>
                  <a:cubicBezTo>
                    <a:pt x="1610" y="1"/>
                    <a:pt x="1605" y="1"/>
                    <a:pt x="159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6" name="Google Shape;15966;g2ce78c99214_3_10"/>
            <p:cNvSpPr/>
            <p:nvPr/>
          </p:nvSpPr>
          <p:spPr>
            <a:xfrm>
              <a:off x="2344550" y="3851325"/>
              <a:ext cx="79600" cy="79600"/>
            </a:xfrm>
            <a:custGeom>
              <a:avLst/>
              <a:gdLst/>
              <a:ahLst/>
              <a:cxnLst/>
              <a:rect l="l" t="t" r="r" b="b"/>
              <a:pathLst>
                <a:path w="3184" h="3184" extrusionOk="0">
                  <a:moveTo>
                    <a:pt x="1595" y="1"/>
                  </a:moveTo>
                  <a:cubicBezTo>
                    <a:pt x="705" y="1"/>
                    <a:pt x="2" y="699"/>
                    <a:pt x="1" y="1589"/>
                  </a:cubicBezTo>
                  <a:cubicBezTo>
                    <a:pt x="1" y="2480"/>
                    <a:pt x="699" y="3182"/>
                    <a:pt x="1589" y="3184"/>
                  </a:cubicBezTo>
                  <a:cubicBezTo>
                    <a:pt x="1590" y="3184"/>
                    <a:pt x="1591" y="3184"/>
                    <a:pt x="1592" y="3184"/>
                  </a:cubicBezTo>
                  <a:cubicBezTo>
                    <a:pt x="2482" y="3184"/>
                    <a:pt x="3182" y="2485"/>
                    <a:pt x="3184" y="1595"/>
                  </a:cubicBezTo>
                  <a:cubicBezTo>
                    <a:pt x="3184" y="703"/>
                    <a:pt x="2485" y="2"/>
                    <a:pt x="1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7" name="Google Shape;15967;g2ce78c99214_3_10"/>
            <p:cNvSpPr/>
            <p:nvPr/>
          </p:nvSpPr>
          <p:spPr>
            <a:xfrm>
              <a:off x="2996625" y="3944975"/>
              <a:ext cx="79550" cy="79450"/>
            </a:xfrm>
            <a:custGeom>
              <a:avLst/>
              <a:gdLst/>
              <a:ahLst/>
              <a:cxnLst/>
              <a:rect l="l" t="t" r="r" b="b"/>
              <a:pathLst>
                <a:path w="3182" h="3178" extrusionOk="0">
                  <a:moveTo>
                    <a:pt x="1588" y="1"/>
                  </a:moveTo>
                  <a:cubicBezTo>
                    <a:pt x="698" y="1"/>
                    <a:pt x="0" y="701"/>
                    <a:pt x="0" y="1590"/>
                  </a:cubicBezTo>
                  <a:cubicBezTo>
                    <a:pt x="0" y="2477"/>
                    <a:pt x="699" y="3177"/>
                    <a:pt x="1588" y="3177"/>
                  </a:cubicBezTo>
                  <a:cubicBezTo>
                    <a:pt x="1591" y="3177"/>
                    <a:pt x="1593" y="3177"/>
                    <a:pt x="1596" y="3177"/>
                  </a:cubicBezTo>
                  <a:cubicBezTo>
                    <a:pt x="2486" y="3174"/>
                    <a:pt x="3182" y="2468"/>
                    <a:pt x="3178" y="1575"/>
                  </a:cubicBezTo>
                  <a:cubicBezTo>
                    <a:pt x="3171" y="698"/>
                    <a:pt x="2474" y="4"/>
                    <a:pt x="1596" y="1"/>
                  </a:cubicBezTo>
                  <a:cubicBezTo>
                    <a:pt x="1593" y="1"/>
                    <a:pt x="1591" y="1"/>
                    <a:pt x="15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8" name="Google Shape;15968;g2ce78c99214_3_10"/>
            <p:cNvSpPr/>
            <p:nvPr/>
          </p:nvSpPr>
          <p:spPr>
            <a:xfrm>
              <a:off x="2530125" y="3478725"/>
              <a:ext cx="79550" cy="79375"/>
            </a:xfrm>
            <a:custGeom>
              <a:avLst/>
              <a:gdLst/>
              <a:ahLst/>
              <a:cxnLst/>
              <a:rect l="l" t="t" r="r" b="b"/>
              <a:pathLst>
                <a:path w="3182" h="3175" extrusionOk="0">
                  <a:moveTo>
                    <a:pt x="1601" y="1"/>
                  </a:moveTo>
                  <a:cubicBezTo>
                    <a:pt x="716" y="1"/>
                    <a:pt x="14" y="690"/>
                    <a:pt x="8" y="1571"/>
                  </a:cubicBezTo>
                  <a:cubicBezTo>
                    <a:pt x="1" y="2464"/>
                    <a:pt x="698" y="3171"/>
                    <a:pt x="1586" y="3175"/>
                  </a:cubicBezTo>
                  <a:cubicBezTo>
                    <a:pt x="1587" y="3175"/>
                    <a:pt x="1589" y="3175"/>
                    <a:pt x="1591" y="3175"/>
                  </a:cubicBezTo>
                  <a:cubicBezTo>
                    <a:pt x="2480" y="3175"/>
                    <a:pt x="3181" y="2477"/>
                    <a:pt x="3181" y="1588"/>
                  </a:cubicBezTo>
                  <a:cubicBezTo>
                    <a:pt x="3181" y="712"/>
                    <a:pt x="2491" y="9"/>
                    <a:pt x="1617" y="1"/>
                  </a:cubicBezTo>
                  <a:cubicBezTo>
                    <a:pt x="1612" y="1"/>
                    <a:pt x="1606" y="1"/>
                    <a:pt x="1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9" name="Google Shape;15969;g2ce78c99214_3_10"/>
            <p:cNvSpPr/>
            <p:nvPr/>
          </p:nvSpPr>
          <p:spPr>
            <a:xfrm>
              <a:off x="2438100" y="4037050"/>
              <a:ext cx="79775" cy="79475"/>
            </a:xfrm>
            <a:custGeom>
              <a:avLst/>
              <a:gdLst/>
              <a:ahLst/>
              <a:cxnLst/>
              <a:rect l="l" t="t" r="r" b="b"/>
              <a:pathLst>
                <a:path w="3191" h="3179" extrusionOk="0">
                  <a:moveTo>
                    <a:pt x="1592" y="0"/>
                  </a:moveTo>
                  <a:cubicBezTo>
                    <a:pt x="701" y="0"/>
                    <a:pt x="1" y="703"/>
                    <a:pt x="3" y="1596"/>
                  </a:cubicBezTo>
                  <a:cubicBezTo>
                    <a:pt x="5" y="2483"/>
                    <a:pt x="708" y="3178"/>
                    <a:pt x="1596" y="3178"/>
                  </a:cubicBezTo>
                  <a:cubicBezTo>
                    <a:pt x="1599" y="3178"/>
                    <a:pt x="1602" y="3178"/>
                    <a:pt x="1606" y="3178"/>
                  </a:cubicBezTo>
                  <a:cubicBezTo>
                    <a:pt x="2495" y="3173"/>
                    <a:pt x="3191" y="2463"/>
                    <a:pt x="3181" y="1566"/>
                  </a:cubicBezTo>
                  <a:cubicBezTo>
                    <a:pt x="3173" y="691"/>
                    <a:pt x="2473" y="0"/>
                    <a:pt x="15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0" name="Google Shape;15970;g2ce78c99214_3_10"/>
            <p:cNvSpPr/>
            <p:nvPr/>
          </p:nvSpPr>
          <p:spPr>
            <a:xfrm>
              <a:off x="2344900" y="3666050"/>
              <a:ext cx="78925" cy="78900"/>
            </a:xfrm>
            <a:custGeom>
              <a:avLst/>
              <a:gdLst/>
              <a:ahLst/>
              <a:cxnLst/>
              <a:rect l="l" t="t" r="r" b="b"/>
              <a:pathLst>
                <a:path w="3157" h="3156" extrusionOk="0">
                  <a:moveTo>
                    <a:pt x="1577" y="0"/>
                  </a:moveTo>
                  <a:cubicBezTo>
                    <a:pt x="707" y="0"/>
                    <a:pt x="0" y="709"/>
                    <a:pt x="0" y="1578"/>
                  </a:cubicBezTo>
                  <a:cubicBezTo>
                    <a:pt x="0" y="2448"/>
                    <a:pt x="707" y="3155"/>
                    <a:pt x="1577" y="3155"/>
                  </a:cubicBezTo>
                  <a:cubicBezTo>
                    <a:pt x="2449" y="3155"/>
                    <a:pt x="3156" y="2448"/>
                    <a:pt x="3155" y="1578"/>
                  </a:cubicBezTo>
                  <a:cubicBezTo>
                    <a:pt x="3155" y="709"/>
                    <a:pt x="2448" y="0"/>
                    <a:pt x="15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1" name="Google Shape;15971;g2ce78c99214_3_10"/>
            <p:cNvSpPr/>
            <p:nvPr/>
          </p:nvSpPr>
          <p:spPr>
            <a:xfrm>
              <a:off x="2809600" y="4130875"/>
              <a:ext cx="79200" cy="78925"/>
            </a:xfrm>
            <a:custGeom>
              <a:avLst/>
              <a:gdLst/>
              <a:ahLst/>
              <a:cxnLst/>
              <a:rect l="l" t="t" r="r" b="b"/>
              <a:pathLst>
                <a:path w="3168" h="3157" extrusionOk="0">
                  <a:moveTo>
                    <a:pt x="1581" y="0"/>
                  </a:moveTo>
                  <a:cubicBezTo>
                    <a:pt x="1578" y="0"/>
                    <a:pt x="1576" y="0"/>
                    <a:pt x="1573" y="0"/>
                  </a:cubicBezTo>
                  <a:cubicBezTo>
                    <a:pt x="705" y="6"/>
                    <a:pt x="1" y="718"/>
                    <a:pt x="6" y="1589"/>
                  </a:cubicBezTo>
                  <a:cubicBezTo>
                    <a:pt x="12" y="2454"/>
                    <a:pt x="719" y="3156"/>
                    <a:pt x="1585" y="3156"/>
                  </a:cubicBezTo>
                  <a:cubicBezTo>
                    <a:pt x="1588" y="3156"/>
                    <a:pt x="1592" y="3156"/>
                    <a:pt x="1595" y="3156"/>
                  </a:cubicBezTo>
                  <a:cubicBezTo>
                    <a:pt x="2464" y="3151"/>
                    <a:pt x="3168" y="2439"/>
                    <a:pt x="3162" y="1568"/>
                  </a:cubicBezTo>
                  <a:cubicBezTo>
                    <a:pt x="3157" y="702"/>
                    <a:pt x="2449" y="0"/>
                    <a:pt x="15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2" name="Google Shape;15972;g2ce78c99214_3_10"/>
            <p:cNvSpPr/>
            <p:nvPr/>
          </p:nvSpPr>
          <p:spPr>
            <a:xfrm>
              <a:off x="2530675" y="4131075"/>
              <a:ext cx="78650" cy="78600"/>
            </a:xfrm>
            <a:custGeom>
              <a:avLst/>
              <a:gdLst/>
              <a:ahLst/>
              <a:cxnLst/>
              <a:rect l="l" t="t" r="r" b="b"/>
              <a:pathLst>
                <a:path w="3146" h="3144" extrusionOk="0">
                  <a:moveTo>
                    <a:pt x="1574" y="0"/>
                  </a:moveTo>
                  <a:cubicBezTo>
                    <a:pt x="1569" y="0"/>
                    <a:pt x="1564" y="0"/>
                    <a:pt x="1560" y="0"/>
                  </a:cubicBezTo>
                  <a:cubicBezTo>
                    <a:pt x="707" y="9"/>
                    <a:pt x="3" y="718"/>
                    <a:pt x="3" y="1572"/>
                  </a:cubicBezTo>
                  <a:cubicBezTo>
                    <a:pt x="1" y="2429"/>
                    <a:pt x="716" y="3143"/>
                    <a:pt x="1570" y="3143"/>
                  </a:cubicBezTo>
                  <a:cubicBezTo>
                    <a:pt x="1575" y="3143"/>
                    <a:pt x="1581" y="3143"/>
                    <a:pt x="1587" y="3143"/>
                  </a:cubicBezTo>
                  <a:cubicBezTo>
                    <a:pt x="2440" y="3133"/>
                    <a:pt x="3144" y="2424"/>
                    <a:pt x="3144" y="1573"/>
                  </a:cubicBezTo>
                  <a:cubicBezTo>
                    <a:pt x="3146" y="715"/>
                    <a:pt x="2429" y="0"/>
                    <a:pt x="15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3" name="Google Shape;15973;g2ce78c99214_3_10"/>
            <p:cNvSpPr/>
            <p:nvPr/>
          </p:nvSpPr>
          <p:spPr>
            <a:xfrm>
              <a:off x="2344950" y="3945500"/>
              <a:ext cx="78775" cy="78450"/>
            </a:xfrm>
            <a:custGeom>
              <a:avLst/>
              <a:gdLst/>
              <a:ahLst/>
              <a:cxnLst/>
              <a:rect l="l" t="t" r="r" b="b"/>
              <a:pathLst>
                <a:path w="3151" h="3138" extrusionOk="0">
                  <a:moveTo>
                    <a:pt x="1576" y="0"/>
                  </a:moveTo>
                  <a:cubicBezTo>
                    <a:pt x="1575" y="0"/>
                    <a:pt x="1574" y="0"/>
                    <a:pt x="1573" y="0"/>
                  </a:cubicBezTo>
                  <a:cubicBezTo>
                    <a:pt x="723" y="0"/>
                    <a:pt x="12" y="711"/>
                    <a:pt x="6" y="1562"/>
                  </a:cubicBezTo>
                  <a:cubicBezTo>
                    <a:pt x="1" y="2416"/>
                    <a:pt x="719" y="3137"/>
                    <a:pt x="1570" y="3137"/>
                  </a:cubicBezTo>
                  <a:cubicBezTo>
                    <a:pt x="1577" y="3137"/>
                    <a:pt x="1584" y="3137"/>
                    <a:pt x="1591" y="3137"/>
                  </a:cubicBezTo>
                  <a:cubicBezTo>
                    <a:pt x="2446" y="3125"/>
                    <a:pt x="3150" y="2410"/>
                    <a:pt x="3145" y="1561"/>
                  </a:cubicBezTo>
                  <a:cubicBezTo>
                    <a:pt x="3139" y="708"/>
                    <a:pt x="2428" y="0"/>
                    <a:pt x="15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4" name="Google Shape;15974;g2ce78c99214_3_10"/>
            <p:cNvSpPr/>
            <p:nvPr/>
          </p:nvSpPr>
          <p:spPr>
            <a:xfrm>
              <a:off x="2903700" y="3479550"/>
              <a:ext cx="78075" cy="77750"/>
            </a:xfrm>
            <a:custGeom>
              <a:avLst/>
              <a:gdLst/>
              <a:ahLst/>
              <a:cxnLst/>
              <a:rect l="l" t="t" r="r" b="b"/>
              <a:pathLst>
                <a:path w="3123" h="3110" extrusionOk="0">
                  <a:moveTo>
                    <a:pt x="1559" y="1"/>
                  </a:moveTo>
                  <a:cubicBezTo>
                    <a:pt x="706" y="1"/>
                    <a:pt x="1" y="707"/>
                    <a:pt x="8" y="1562"/>
                  </a:cubicBezTo>
                  <a:cubicBezTo>
                    <a:pt x="13" y="2412"/>
                    <a:pt x="702" y="3104"/>
                    <a:pt x="1554" y="3109"/>
                  </a:cubicBezTo>
                  <a:cubicBezTo>
                    <a:pt x="1558" y="3109"/>
                    <a:pt x="1561" y="3109"/>
                    <a:pt x="1564" y="3109"/>
                  </a:cubicBezTo>
                  <a:cubicBezTo>
                    <a:pt x="2417" y="3109"/>
                    <a:pt x="3123" y="2402"/>
                    <a:pt x="3116" y="1547"/>
                  </a:cubicBezTo>
                  <a:cubicBezTo>
                    <a:pt x="3111" y="695"/>
                    <a:pt x="2419" y="5"/>
                    <a:pt x="1569" y="1"/>
                  </a:cubicBezTo>
                  <a:cubicBezTo>
                    <a:pt x="1566" y="1"/>
                    <a:pt x="1563" y="1"/>
                    <a:pt x="15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5" name="Google Shape;15975;g2ce78c99214_3_10"/>
            <p:cNvSpPr/>
            <p:nvPr/>
          </p:nvSpPr>
          <p:spPr>
            <a:xfrm>
              <a:off x="2997200" y="3573075"/>
              <a:ext cx="78200" cy="77725"/>
            </a:xfrm>
            <a:custGeom>
              <a:avLst/>
              <a:gdLst/>
              <a:ahLst/>
              <a:cxnLst/>
              <a:rect l="l" t="t" r="r" b="b"/>
              <a:pathLst>
                <a:path w="3128" h="3109" extrusionOk="0">
                  <a:moveTo>
                    <a:pt x="1562" y="0"/>
                  </a:moveTo>
                  <a:cubicBezTo>
                    <a:pt x="707" y="0"/>
                    <a:pt x="0" y="712"/>
                    <a:pt x="8" y="1566"/>
                  </a:cubicBezTo>
                  <a:cubicBezTo>
                    <a:pt x="19" y="2417"/>
                    <a:pt x="711" y="3106"/>
                    <a:pt x="1561" y="3109"/>
                  </a:cubicBezTo>
                  <a:cubicBezTo>
                    <a:pt x="1563" y="3109"/>
                    <a:pt x="1565" y="3109"/>
                    <a:pt x="1568" y="3109"/>
                  </a:cubicBezTo>
                  <a:cubicBezTo>
                    <a:pt x="2423" y="3109"/>
                    <a:pt x="3128" y="2398"/>
                    <a:pt x="3120" y="1544"/>
                  </a:cubicBezTo>
                  <a:cubicBezTo>
                    <a:pt x="3109" y="692"/>
                    <a:pt x="2417" y="4"/>
                    <a:pt x="1567" y="0"/>
                  </a:cubicBezTo>
                  <a:cubicBezTo>
                    <a:pt x="1566" y="0"/>
                    <a:pt x="1564" y="0"/>
                    <a:pt x="15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6" name="Google Shape;15976;g2ce78c99214_3_10"/>
            <p:cNvSpPr/>
            <p:nvPr/>
          </p:nvSpPr>
          <p:spPr>
            <a:xfrm>
              <a:off x="2997875" y="4038500"/>
              <a:ext cx="76950" cy="76600"/>
            </a:xfrm>
            <a:custGeom>
              <a:avLst/>
              <a:gdLst/>
              <a:ahLst/>
              <a:cxnLst/>
              <a:rect l="l" t="t" r="r" b="b"/>
              <a:pathLst>
                <a:path w="3078" h="3064" extrusionOk="0">
                  <a:moveTo>
                    <a:pt x="1530" y="0"/>
                  </a:moveTo>
                  <a:cubicBezTo>
                    <a:pt x="1521" y="0"/>
                    <a:pt x="1512" y="1"/>
                    <a:pt x="1504" y="1"/>
                  </a:cubicBezTo>
                  <a:cubicBezTo>
                    <a:pt x="660" y="13"/>
                    <a:pt x="0" y="693"/>
                    <a:pt x="6" y="1542"/>
                  </a:cubicBezTo>
                  <a:cubicBezTo>
                    <a:pt x="10" y="2397"/>
                    <a:pt x="688" y="3063"/>
                    <a:pt x="1545" y="3063"/>
                  </a:cubicBezTo>
                  <a:cubicBezTo>
                    <a:pt x="1548" y="3063"/>
                    <a:pt x="1552" y="3063"/>
                    <a:pt x="1555" y="3063"/>
                  </a:cubicBezTo>
                  <a:cubicBezTo>
                    <a:pt x="2410" y="3056"/>
                    <a:pt x="3078" y="2368"/>
                    <a:pt x="3067" y="1505"/>
                  </a:cubicBezTo>
                  <a:cubicBezTo>
                    <a:pt x="3057" y="659"/>
                    <a:pt x="2382" y="0"/>
                    <a:pt x="15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7" name="Google Shape;15977;g2ce78c99214_3_10"/>
            <p:cNvSpPr/>
            <p:nvPr/>
          </p:nvSpPr>
          <p:spPr>
            <a:xfrm>
              <a:off x="2439600" y="3480225"/>
              <a:ext cx="76625" cy="76425"/>
            </a:xfrm>
            <a:custGeom>
              <a:avLst/>
              <a:gdLst/>
              <a:ahLst/>
              <a:cxnLst/>
              <a:rect l="l" t="t" r="r" b="b"/>
              <a:pathLst>
                <a:path w="3065" h="3057" extrusionOk="0">
                  <a:moveTo>
                    <a:pt x="1540" y="1"/>
                  </a:moveTo>
                  <a:cubicBezTo>
                    <a:pt x="686" y="1"/>
                    <a:pt x="7" y="667"/>
                    <a:pt x="5" y="1518"/>
                  </a:cubicBezTo>
                  <a:cubicBezTo>
                    <a:pt x="0" y="2367"/>
                    <a:pt x="664" y="3048"/>
                    <a:pt x="1507" y="3056"/>
                  </a:cubicBezTo>
                  <a:cubicBezTo>
                    <a:pt x="1512" y="3056"/>
                    <a:pt x="1517" y="3056"/>
                    <a:pt x="1522" y="3056"/>
                  </a:cubicBezTo>
                  <a:cubicBezTo>
                    <a:pt x="2379" y="3056"/>
                    <a:pt x="3057" y="2390"/>
                    <a:pt x="3061" y="1538"/>
                  </a:cubicBezTo>
                  <a:cubicBezTo>
                    <a:pt x="3064" y="687"/>
                    <a:pt x="2401" y="9"/>
                    <a:pt x="1558" y="1"/>
                  </a:cubicBezTo>
                  <a:cubicBezTo>
                    <a:pt x="1552" y="1"/>
                    <a:pt x="1546" y="1"/>
                    <a:pt x="15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8" name="Google Shape;15978;g2ce78c99214_3_10"/>
            <p:cNvSpPr/>
            <p:nvPr/>
          </p:nvSpPr>
          <p:spPr>
            <a:xfrm>
              <a:off x="2346150" y="3573875"/>
              <a:ext cx="76400" cy="76150"/>
            </a:xfrm>
            <a:custGeom>
              <a:avLst/>
              <a:gdLst/>
              <a:ahLst/>
              <a:cxnLst/>
              <a:rect l="l" t="t" r="r" b="b"/>
              <a:pathLst>
                <a:path w="3056" h="3046" extrusionOk="0">
                  <a:moveTo>
                    <a:pt x="1523" y="1"/>
                  </a:moveTo>
                  <a:cubicBezTo>
                    <a:pt x="1520" y="1"/>
                    <a:pt x="1517" y="1"/>
                    <a:pt x="1513" y="1"/>
                  </a:cubicBezTo>
                  <a:cubicBezTo>
                    <a:pt x="673" y="6"/>
                    <a:pt x="0" y="692"/>
                    <a:pt x="6" y="1537"/>
                  </a:cubicBezTo>
                  <a:cubicBezTo>
                    <a:pt x="11" y="2376"/>
                    <a:pt x="692" y="3046"/>
                    <a:pt x="1535" y="3046"/>
                  </a:cubicBezTo>
                  <a:cubicBezTo>
                    <a:pt x="1538" y="3046"/>
                    <a:pt x="1541" y="3046"/>
                    <a:pt x="1543" y="3046"/>
                  </a:cubicBezTo>
                  <a:cubicBezTo>
                    <a:pt x="2384" y="3040"/>
                    <a:pt x="3056" y="2355"/>
                    <a:pt x="3051" y="1508"/>
                  </a:cubicBezTo>
                  <a:cubicBezTo>
                    <a:pt x="3045" y="671"/>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9" name="Google Shape;15979;g2ce78c99214_3_10"/>
            <p:cNvSpPr/>
            <p:nvPr/>
          </p:nvSpPr>
          <p:spPr>
            <a:xfrm>
              <a:off x="2904550" y="4132225"/>
              <a:ext cx="76425" cy="76250"/>
            </a:xfrm>
            <a:custGeom>
              <a:avLst/>
              <a:gdLst/>
              <a:ahLst/>
              <a:cxnLst/>
              <a:rect l="l" t="t" r="r" b="b"/>
              <a:pathLst>
                <a:path w="3057" h="3050" extrusionOk="0">
                  <a:moveTo>
                    <a:pt x="1527" y="1"/>
                  </a:moveTo>
                  <a:cubicBezTo>
                    <a:pt x="1525" y="1"/>
                    <a:pt x="1523" y="1"/>
                    <a:pt x="1522" y="1"/>
                  </a:cubicBezTo>
                  <a:cubicBezTo>
                    <a:pt x="679" y="2"/>
                    <a:pt x="3" y="679"/>
                    <a:pt x="2" y="1522"/>
                  </a:cubicBezTo>
                  <a:cubicBezTo>
                    <a:pt x="1" y="2374"/>
                    <a:pt x="679" y="3050"/>
                    <a:pt x="1533" y="3050"/>
                  </a:cubicBezTo>
                  <a:cubicBezTo>
                    <a:pt x="1538" y="3050"/>
                    <a:pt x="1542" y="3049"/>
                    <a:pt x="1546" y="3049"/>
                  </a:cubicBezTo>
                  <a:cubicBezTo>
                    <a:pt x="2387" y="3043"/>
                    <a:pt x="3056" y="2360"/>
                    <a:pt x="3052" y="1514"/>
                  </a:cubicBezTo>
                  <a:cubicBezTo>
                    <a:pt x="3048" y="673"/>
                    <a:pt x="2371"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0" name="Google Shape;15980;g2ce78c99214_3_10"/>
            <p:cNvSpPr/>
            <p:nvPr/>
          </p:nvSpPr>
          <p:spPr>
            <a:xfrm>
              <a:off x="3090275" y="3759500"/>
              <a:ext cx="76200" cy="76150"/>
            </a:xfrm>
            <a:custGeom>
              <a:avLst/>
              <a:gdLst/>
              <a:ahLst/>
              <a:cxnLst/>
              <a:rect l="l" t="t" r="r" b="b"/>
              <a:pathLst>
                <a:path w="3048" h="3046" extrusionOk="0">
                  <a:moveTo>
                    <a:pt x="1523" y="1"/>
                  </a:moveTo>
                  <a:cubicBezTo>
                    <a:pt x="1522" y="1"/>
                    <a:pt x="1521" y="1"/>
                    <a:pt x="1520" y="1"/>
                  </a:cubicBezTo>
                  <a:cubicBezTo>
                    <a:pt x="677" y="3"/>
                    <a:pt x="0" y="683"/>
                    <a:pt x="2" y="1527"/>
                  </a:cubicBezTo>
                  <a:cubicBezTo>
                    <a:pt x="3" y="2370"/>
                    <a:pt x="683" y="3045"/>
                    <a:pt x="1526" y="3045"/>
                  </a:cubicBezTo>
                  <a:cubicBezTo>
                    <a:pt x="1527" y="3045"/>
                    <a:pt x="1527" y="3045"/>
                    <a:pt x="1528" y="3045"/>
                  </a:cubicBezTo>
                  <a:cubicBezTo>
                    <a:pt x="2371" y="3044"/>
                    <a:pt x="3048" y="2363"/>
                    <a:pt x="3046" y="1519"/>
                  </a:cubicBezTo>
                  <a:cubicBezTo>
                    <a:pt x="3044" y="677"/>
                    <a:pt x="2365" y="1"/>
                    <a:pt x="15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1" name="Google Shape;15981;g2ce78c99214_3_10"/>
            <p:cNvSpPr/>
            <p:nvPr/>
          </p:nvSpPr>
          <p:spPr>
            <a:xfrm>
              <a:off x="2625375" y="3388325"/>
              <a:ext cx="76225" cy="75975"/>
            </a:xfrm>
            <a:custGeom>
              <a:avLst/>
              <a:gdLst/>
              <a:ahLst/>
              <a:cxnLst/>
              <a:rect l="l" t="t" r="r" b="b"/>
              <a:pathLst>
                <a:path w="3049" h="3039" extrusionOk="0">
                  <a:moveTo>
                    <a:pt x="1530" y="1"/>
                  </a:moveTo>
                  <a:cubicBezTo>
                    <a:pt x="1529" y="1"/>
                    <a:pt x="1528" y="1"/>
                    <a:pt x="1527" y="1"/>
                  </a:cubicBezTo>
                  <a:cubicBezTo>
                    <a:pt x="698" y="2"/>
                    <a:pt x="17" y="674"/>
                    <a:pt x="9" y="1500"/>
                  </a:cubicBezTo>
                  <a:cubicBezTo>
                    <a:pt x="1" y="2342"/>
                    <a:pt x="678" y="3034"/>
                    <a:pt x="1515" y="3039"/>
                  </a:cubicBezTo>
                  <a:cubicBezTo>
                    <a:pt x="1519" y="3039"/>
                    <a:pt x="1523" y="3039"/>
                    <a:pt x="1528" y="3039"/>
                  </a:cubicBezTo>
                  <a:cubicBezTo>
                    <a:pt x="2363" y="3039"/>
                    <a:pt x="3046" y="2360"/>
                    <a:pt x="3047" y="1526"/>
                  </a:cubicBezTo>
                  <a:cubicBezTo>
                    <a:pt x="3048" y="686"/>
                    <a:pt x="2369" y="1"/>
                    <a:pt x="15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2" name="Google Shape;15982;g2ce78c99214_3_10"/>
            <p:cNvSpPr/>
            <p:nvPr/>
          </p:nvSpPr>
          <p:spPr>
            <a:xfrm>
              <a:off x="2718900" y="3388225"/>
              <a:ext cx="76425" cy="76150"/>
            </a:xfrm>
            <a:custGeom>
              <a:avLst/>
              <a:gdLst/>
              <a:ahLst/>
              <a:cxnLst/>
              <a:rect l="l" t="t" r="r" b="b"/>
              <a:pathLst>
                <a:path w="3057" h="3046" extrusionOk="0">
                  <a:moveTo>
                    <a:pt x="1533" y="1"/>
                  </a:moveTo>
                  <a:cubicBezTo>
                    <a:pt x="693" y="1"/>
                    <a:pt x="12" y="674"/>
                    <a:pt x="6" y="1511"/>
                  </a:cubicBezTo>
                  <a:cubicBezTo>
                    <a:pt x="1" y="2355"/>
                    <a:pt x="676" y="3040"/>
                    <a:pt x="1516" y="3046"/>
                  </a:cubicBezTo>
                  <a:cubicBezTo>
                    <a:pt x="1520" y="3046"/>
                    <a:pt x="1523" y="3046"/>
                    <a:pt x="1526" y="3046"/>
                  </a:cubicBezTo>
                  <a:cubicBezTo>
                    <a:pt x="2366" y="3046"/>
                    <a:pt x="3045" y="2372"/>
                    <a:pt x="3051" y="1537"/>
                  </a:cubicBezTo>
                  <a:cubicBezTo>
                    <a:pt x="3056" y="692"/>
                    <a:pt x="2381" y="6"/>
                    <a:pt x="1541" y="1"/>
                  </a:cubicBezTo>
                  <a:cubicBezTo>
                    <a:pt x="1538" y="1"/>
                    <a:pt x="1536" y="1"/>
                    <a:pt x="15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3" name="Google Shape;15983;g2ce78c99214_3_10"/>
            <p:cNvSpPr/>
            <p:nvPr/>
          </p:nvSpPr>
          <p:spPr>
            <a:xfrm>
              <a:off x="3090275" y="3853100"/>
              <a:ext cx="76250" cy="76100"/>
            </a:xfrm>
            <a:custGeom>
              <a:avLst/>
              <a:gdLst/>
              <a:ahLst/>
              <a:cxnLst/>
              <a:rect l="l" t="t" r="r" b="b"/>
              <a:pathLst>
                <a:path w="3050" h="3044" extrusionOk="0">
                  <a:moveTo>
                    <a:pt x="1529" y="0"/>
                  </a:moveTo>
                  <a:cubicBezTo>
                    <a:pt x="688" y="0"/>
                    <a:pt x="7" y="675"/>
                    <a:pt x="3" y="1513"/>
                  </a:cubicBezTo>
                  <a:cubicBezTo>
                    <a:pt x="0" y="2356"/>
                    <a:pt x="677" y="3039"/>
                    <a:pt x="1516" y="3044"/>
                  </a:cubicBezTo>
                  <a:cubicBezTo>
                    <a:pt x="1518" y="3044"/>
                    <a:pt x="1519" y="3044"/>
                    <a:pt x="1521" y="3044"/>
                  </a:cubicBezTo>
                  <a:cubicBezTo>
                    <a:pt x="2363" y="3044"/>
                    <a:pt x="3042" y="2368"/>
                    <a:pt x="3046" y="1529"/>
                  </a:cubicBezTo>
                  <a:cubicBezTo>
                    <a:pt x="3049" y="689"/>
                    <a:pt x="2374" y="3"/>
                    <a:pt x="1534" y="0"/>
                  </a:cubicBezTo>
                  <a:cubicBezTo>
                    <a:pt x="1532" y="0"/>
                    <a:pt x="1530" y="0"/>
                    <a:pt x="15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4" name="Google Shape;15984;g2ce78c99214_3_10"/>
            <p:cNvSpPr/>
            <p:nvPr/>
          </p:nvSpPr>
          <p:spPr>
            <a:xfrm>
              <a:off x="2346075" y="4039000"/>
              <a:ext cx="76325" cy="75625"/>
            </a:xfrm>
            <a:custGeom>
              <a:avLst/>
              <a:gdLst/>
              <a:ahLst/>
              <a:cxnLst/>
              <a:rect l="l" t="t" r="r" b="b"/>
              <a:pathLst>
                <a:path w="3053" h="3025" extrusionOk="0">
                  <a:moveTo>
                    <a:pt x="1527" y="1"/>
                  </a:moveTo>
                  <a:cubicBezTo>
                    <a:pt x="720" y="1"/>
                    <a:pt x="40" y="668"/>
                    <a:pt x="21" y="1484"/>
                  </a:cubicBezTo>
                  <a:cubicBezTo>
                    <a:pt x="1" y="2312"/>
                    <a:pt x="693" y="3019"/>
                    <a:pt x="1526" y="3024"/>
                  </a:cubicBezTo>
                  <a:cubicBezTo>
                    <a:pt x="1529" y="3024"/>
                    <a:pt x="1532" y="3024"/>
                    <a:pt x="1535" y="3024"/>
                  </a:cubicBezTo>
                  <a:cubicBezTo>
                    <a:pt x="2351" y="3024"/>
                    <a:pt x="3033" y="2345"/>
                    <a:pt x="3044" y="1526"/>
                  </a:cubicBezTo>
                  <a:cubicBezTo>
                    <a:pt x="3052" y="707"/>
                    <a:pt x="2375" y="13"/>
                    <a:pt x="1554" y="1"/>
                  </a:cubicBezTo>
                  <a:cubicBezTo>
                    <a:pt x="1545" y="1"/>
                    <a:pt x="1536" y="1"/>
                    <a:pt x="1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5" name="Google Shape;15985;g2ce78c99214_3_10"/>
            <p:cNvSpPr/>
            <p:nvPr/>
          </p:nvSpPr>
          <p:spPr>
            <a:xfrm>
              <a:off x="2439725" y="4132525"/>
              <a:ext cx="76125" cy="75575"/>
            </a:xfrm>
            <a:custGeom>
              <a:avLst/>
              <a:gdLst/>
              <a:ahLst/>
              <a:cxnLst/>
              <a:rect l="l" t="t" r="r" b="b"/>
              <a:pathLst>
                <a:path w="3045" h="3023" extrusionOk="0">
                  <a:moveTo>
                    <a:pt x="1524" y="1"/>
                  </a:moveTo>
                  <a:cubicBezTo>
                    <a:pt x="713" y="1"/>
                    <a:pt x="31" y="674"/>
                    <a:pt x="17" y="1489"/>
                  </a:cubicBezTo>
                  <a:cubicBezTo>
                    <a:pt x="1" y="2309"/>
                    <a:pt x="674" y="3004"/>
                    <a:pt x="1499" y="3023"/>
                  </a:cubicBezTo>
                  <a:cubicBezTo>
                    <a:pt x="1511" y="3023"/>
                    <a:pt x="1523" y="3023"/>
                    <a:pt x="1534" y="3023"/>
                  </a:cubicBezTo>
                  <a:cubicBezTo>
                    <a:pt x="2347" y="3023"/>
                    <a:pt x="3033" y="2339"/>
                    <a:pt x="3039" y="1518"/>
                  </a:cubicBezTo>
                  <a:cubicBezTo>
                    <a:pt x="3044" y="700"/>
                    <a:pt x="2363" y="10"/>
                    <a:pt x="1541" y="1"/>
                  </a:cubicBezTo>
                  <a:cubicBezTo>
                    <a:pt x="1535" y="1"/>
                    <a:pt x="1530" y="1"/>
                    <a:pt x="152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6" name="Google Shape;15986;g2ce78c99214_3_10"/>
            <p:cNvSpPr/>
            <p:nvPr/>
          </p:nvSpPr>
          <p:spPr>
            <a:xfrm>
              <a:off x="2811450" y="3388675"/>
              <a:ext cx="75500" cy="75325"/>
            </a:xfrm>
            <a:custGeom>
              <a:avLst/>
              <a:gdLst/>
              <a:ahLst/>
              <a:cxnLst/>
              <a:rect l="l" t="t" r="r" b="b"/>
              <a:pathLst>
                <a:path w="3020" h="3013" extrusionOk="0">
                  <a:moveTo>
                    <a:pt x="1506" y="1"/>
                  </a:moveTo>
                  <a:cubicBezTo>
                    <a:pt x="689" y="1"/>
                    <a:pt x="6" y="684"/>
                    <a:pt x="3" y="1503"/>
                  </a:cubicBezTo>
                  <a:cubicBezTo>
                    <a:pt x="0" y="2322"/>
                    <a:pt x="685" y="3010"/>
                    <a:pt x="1506" y="3013"/>
                  </a:cubicBezTo>
                  <a:cubicBezTo>
                    <a:pt x="1507" y="3013"/>
                    <a:pt x="1508" y="3013"/>
                    <a:pt x="1509" y="3013"/>
                  </a:cubicBezTo>
                  <a:cubicBezTo>
                    <a:pt x="2327" y="3013"/>
                    <a:pt x="3014" y="2328"/>
                    <a:pt x="3015" y="1509"/>
                  </a:cubicBezTo>
                  <a:cubicBezTo>
                    <a:pt x="3019" y="690"/>
                    <a:pt x="2334" y="2"/>
                    <a:pt x="1513" y="1"/>
                  </a:cubicBezTo>
                  <a:cubicBezTo>
                    <a:pt x="1511" y="1"/>
                    <a:pt x="1508" y="1"/>
                    <a:pt x="15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7" name="Google Shape;15987;g2ce78c99214_3_10"/>
            <p:cNvSpPr/>
            <p:nvPr/>
          </p:nvSpPr>
          <p:spPr>
            <a:xfrm>
              <a:off x="3090475" y="3667850"/>
              <a:ext cx="75800" cy="75325"/>
            </a:xfrm>
            <a:custGeom>
              <a:avLst/>
              <a:gdLst/>
              <a:ahLst/>
              <a:cxnLst/>
              <a:rect l="l" t="t" r="r" b="b"/>
              <a:pathLst>
                <a:path w="3032" h="3013" extrusionOk="0">
                  <a:moveTo>
                    <a:pt x="1520" y="0"/>
                  </a:moveTo>
                  <a:cubicBezTo>
                    <a:pt x="1515" y="0"/>
                    <a:pt x="1510" y="0"/>
                    <a:pt x="1505" y="0"/>
                  </a:cubicBezTo>
                  <a:cubicBezTo>
                    <a:pt x="683" y="9"/>
                    <a:pt x="1" y="701"/>
                    <a:pt x="11" y="1517"/>
                  </a:cubicBezTo>
                  <a:cubicBezTo>
                    <a:pt x="19" y="2336"/>
                    <a:pt x="703" y="3013"/>
                    <a:pt x="1514" y="3013"/>
                  </a:cubicBezTo>
                  <a:cubicBezTo>
                    <a:pt x="1519" y="3013"/>
                    <a:pt x="1523" y="3013"/>
                    <a:pt x="1528" y="3013"/>
                  </a:cubicBezTo>
                  <a:cubicBezTo>
                    <a:pt x="2352" y="3003"/>
                    <a:pt x="3032" y="2312"/>
                    <a:pt x="3024" y="1494"/>
                  </a:cubicBezTo>
                  <a:cubicBezTo>
                    <a:pt x="3014" y="677"/>
                    <a:pt x="2330" y="0"/>
                    <a:pt x="15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8" name="Google Shape;15988;g2ce78c99214_3_10"/>
            <p:cNvSpPr/>
            <p:nvPr/>
          </p:nvSpPr>
          <p:spPr>
            <a:xfrm>
              <a:off x="3090875" y="3947500"/>
              <a:ext cx="74750" cy="74475"/>
            </a:xfrm>
            <a:custGeom>
              <a:avLst/>
              <a:gdLst/>
              <a:ahLst/>
              <a:cxnLst/>
              <a:rect l="l" t="t" r="r" b="b"/>
              <a:pathLst>
                <a:path w="2990" h="2979" extrusionOk="0">
                  <a:moveTo>
                    <a:pt x="1498" y="0"/>
                  </a:moveTo>
                  <a:cubicBezTo>
                    <a:pt x="681" y="0"/>
                    <a:pt x="20" y="654"/>
                    <a:pt x="10" y="1476"/>
                  </a:cubicBezTo>
                  <a:cubicBezTo>
                    <a:pt x="1" y="2297"/>
                    <a:pt x="655" y="2965"/>
                    <a:pt x="1478" y="2979"/>
                  </a:cubicBezTo>
                  <a:cubicBezTo>
                    <a:pt x="1487" y="2979"/>
                    <a:pt x="1495" y="2979"/>
                    <a:pt x="1503" y="2979"/>
                  </a:cubicBezTo>
                  <a:cubicBezTo>
                    <a:pt x="2325" y="2979"/>
                    <a:pt x="2990" y="2312"/>
                    <a:pt x="2989" y="1487"/>
                  </a:cubicBezTo>
                  <a:cubicBezTo>
                    <a:pt x="2989" y="665"/>
                    <a:pt x="2329" y="3"/>
                    <a:pt x="1506" y="0"/>
                  </a:cubicBezTo>
                  <a:cubicBezTo>
                    <a:pt x="1503" y="0"/>
                    <a:pt x="1500" y="0"/>
                    <a:pt x="14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9" name="Google Shape;15989;g2ce78c99214_3_10"/>
            <p:cNvSpPr/>
            <p:nvPr/>
          </p:nvSpPr>
          <p:spPr>
            <a:xfrm>
              <a:off x="2253475" y="3760450"/>
              <a:ext cx="74650" cy="74325"/>
            </a:xfrm>
            <a:custGeom>
              <a:avLst/>
              <a:gdLst/>
              <a:ahLst/>
              <a:cxnLst/>
              <a:rect l="l" t="t" r="r" b="b"/>
              <a:pathLst>
                <a:path w="2986" h="2973" extrusionOk="0">
                  <a:moveTo>
                    <a:pt x="1492" y="1"/>
                  </a:moveTo>
                  <a:cubicBezTo>
                    <a:pt x="673" y="1"/>
                    <a:pt x="14" y="652"/>
                    <a:pt x="7" y="1474"/>
                  </a:cubicBezTo>
                  <a:cubicBezTo>
                    <a:pt x="0" y="2298"/>
                    <a:pt x="656" y="2965"/>
                    <a:pt x="1481" y="2972"/>
                  </a:cubicBezTo>
                  <a:cubicBezTo>
                    <a:pt x="1485" y="2972"/>
                    <a:pt x="1489" y="2972"/>
                    <a:pt x="1493" y="2972"/>
                  </a:cubicBezTo>
                  <a:cubicBezTo>
                    <a:pt x="2313" y="2972"/>
                    <a:pt x="2972" y="2319"/>
                    <a:pt x="2979" y="1499"/>
                  </a:cubicBezTo>
                  <a:cubicBezTo>
                    <a:pt x="2986" y="674"/>
                    <a:pt x="2332" y="7"/>
                    <a:pt x="1505" y="1"/>
                  </a:cubicBezTo>
                  <a:cubicBezTo>
                    <a:pt x="1501" y="1"/>
                    <a:pt x="1497" y="1"/>
                    <a:pt x="14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0" name="Google Shape;15990;g2ce78c99214_3_10"/>
            <p:cNvSpPr/>
            <p:nvPr/>
          </p:nvSpPr>
          <p:spPr>
            <a:xfrm>
              <a:off x="2532675" y="3389150"/>
              <a:ext cx="74650" cy="74325"/>
            </a:xfrm>
            <a:custGeom>
              <a:avLst/>
              <a:gdLst/>
              <a:ahLst/>
              <a:cxnLst/>
              <a:rect l="l" t="t" r="r" b="b"/>
              <a:pathLst>
                <a:path w="2986" h="2973" extrusionOk="0">
                  <a:moveTo>
                    <a:pt x="1493" y="0"/>
                  </a:moveTo>
                  <a:cubicBezTo>
                    <a:pt x="675" y="0"/>
                    <a:pt x="14" y="652"/>
                    <a:pt x="7" y="1474"/>
                  </a:cubicBezTo>
                  <a:cubicBezTo>
                    <a:pt x="1" y="2298"/>
                    <a:pt x="656" y="2965"/>
                    <a:pt x="1482" y="2972"/>
                  </a:cubicBezTo>
                  <a:cubicBezTo>
                    <a:pt x="1487" y="2972"/>
                    <a:pt x="1492" y="2972"/>
                    <a:pt x="1497" y="2972"/>
                  </a:cubicBezTo>
                  <a:cubicBezTo>
                    <a:pt x="2314" y="2972"/>
                    <a:pt x="2971" y="2320"/>
                    <a:pt x="2979" y="1497"/>
                  </a:cubicBezTo>
                  <a:cubicBezTo>
                    <a:pt x="2986" y="674"/>
                    <a:pt x="2332" y="7"/>
                    <a:pt x="1505" y="1"/>
                  </a:cubicBezTo>
                  <a:cubicBezTo>
                    <a:pt x="1501" y="1"/>
                    <a:pt x="1497" y="0"/>
                    <a:pt x="14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1" name="Google Shape;15991;g2ce78c99214_3_10"/>
            <p:cNvSpPr/>
            <p:nvPr/>
          </p:nvSpPr>
          <p:spPr>
            <a:xfrm>
              <a:off x="2719425" y="4226650"/>
              <a:ext cx="75125" cy="74500"/>
            </a:xfrm>
            <a:custGeom>
              <a:avLst/>
              <a:gdLst/>
              <a:ahLst/>
              <a:cxnLst/>
              <a:rect l="l" t="t" r="r" b="b"/>
              <a:pathLst>
                <a:path w="3005" h="2980" extrusionOk="0">
                  <a:moveTo>
                    <a:pt x="1502" y="1"/>
                  </a:moveTo>
                  <a:cubicBezTo>
                    <a:pt x="693" y="1"/>
                    <a:pt x="36" y="646"/>
                    <a:pt x="18" y="1462"/>
                  </a:cubicBezTo>
                  <a:cubicBezTo>
                    <a:pt x="0" y="2294"/>
                    <a:pt x="668" y="2975"/>
                    <a:pt x="1502" y="2979"/>
                  </a:cubicBezTo>
                  <a:cubicBezTo>
                    <a:pt x="1504" y="2979"/>
                    <a:pt x="1505" y="2979"/>
                    <a:pt x="1507" y="2979"/>
                  </a:cubicBezTo>
                  <a:cubicBezTo>
                    <a:pt x="2327" y="2979"/>
                    <a:pt x="2988" y="2326"/>
                    <a:pt x="2996" y="1503"/>
                  </a:cubicBezTo>
                  <a:cubicBezTo>
                    <a:pt x="3004" y="682"/>
                    <a:pt x="2351" y="15"/>
                    <a:pt x="1525" y="1"/>
                  </a:cubicBezTo>
                  <a:cubicBezTo>
                    <a:pt x="1518" y="1"/>
                    <a:pt x="1510" y="1"/>
                    <a:pt x="15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2" name="Google Shape;15992;g2ce78c99214_3_10"/>
            <p:cNvSpPr/>
            <p:nvPr/>
          </p:nvSpPr>
          <p:spPr>
            <a:xfrm>
              <a:off x="2253675" y="3854100"/>
              <a:ext cx="74275" cy="74025"/>
            </a:xfrm>
            <a:custGeom>
              <a:avLst/>
              <a:gdLst/>
              <a:ahLst/>
              <a:cxnLst/>
              <a:rect l="l" t="t" r="r" b="b"/>
              <a:pathLst>
                <a:path w="2971" h="2961" extrusionOk="0">
                  <a:moveTo>
                    <a:pt x="1486" y="1"/>
                  </a:moveTo>
                  <a:cubicBezTo>
                    <a:pt x="1483" y="1"/>
                    <a:pt x="1481" y="1"/>
                    <a:pt x="1478" y="1"/>
                  </a:cubicBezTo>
                  <a:cubicBezTo>
                    <a:pt x="651" y="5"/>
                    <a:pt x="1" y="660"/>
                    <a:pt x="6" y="1488"/>
                  </a:cubicBezTo>
                  <a:cubicBezTo>
                    <a:pt x="10" y="2312"/>
                    <a:pt x="660" y="2960"/>
                    <a:pt x="1483" y="2960"/>
                  </a:cubicBezTo>
                  <a:cubicBezTo>
                    <a:pt x="1486" y="2960"/>
                    <a:pt x="1490" y="2960"/>
                    <a:pt x="1493" y="2960"/>
                  </a:cubicBezTo>
                  <a:cubicBezTo>
                    <a:pt x="2321" y="2957"/>
                    <a:pt x="2971" y="2301"/>
                    <a:pt x="2965" y="1473"/>
                  </a:cubicBezTo>
                  <a:cubicBezTo>
                    <a:pt x="2961" y="649"/>
                    <a:pt x="2309" y="1"/>
                    <a:pt x="14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3" name="Google Shape;15993;g2ce78c99214_3_10"/>
            <p:cNvSpPr/>
            <p:nvPr/>
          </p:nvSpPr>
          <p:spPr>
            <a:xfrm>
              <a:off x="2625950" y="4226750"/>
              <a:ext cx="75175" cy="74275"/>
            </a:xfrm>
            <a:custGeom>
              <a:avLst/>
              <a:gdLst/>
              <a:ahLst/>
              <a:cxnLst/>
              <a:rect l="l" t="t" r="r" b="b"/>
              <a:pathLst>
                <a:path w="3007" h="2971" extrusionOk="0">
                  <a:moveTo>
                    <a:pt x="1501" y="1"/>
                  </a:moveTo>
                  <a:cubicBezTo>
                    <a:pt x="693" y="1"/>
                    <a:pt x="39" y="639"/>
                    <a:pt x="20" y="1453"/>
                  </a:cubicBezTo>
                  <a:cubicBezTo>
                    <a:pt x="1" y="2279"/>
                    <a:pt x="645" y="2951"/>
                    <a:pt x="1472" y="2970"/>
                  </a:cubicBezTo>
                  <a:cubicBezTo>
                    <a:pt x="1484" y="2970"/>
                    <a:pt x="1496" y="2970"/>
                    <a:pt x="1507" y="2970"/>
                  </a:cubicBezTo>
                  <a:cubicBezTo>
                    <a:pt x="2317" y="2970"/>
                    <a:pt x="2970" y="2333"/>
                    <a:pt x="2989" y="1518"/>
                  </a:cubicBezTo>
                  <a:cubicBezTo>
                    <a:pt x="3006" y="692"/>
                    <a:pt x="2362" y="20"/>
                    <a:pt x="1537" y="1"/>
                  </a:cubicBezTo>
                  <a:cubicBezTo>
                    <a:pt x="1525" y="1"/>
                    <a:pt x="1513" y="1"/>
                    <a:pt x="15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4" name="Google Shape;15994;g2ce78c99214_3_10"/>
            <p:cNvSpPr/>
            <p:nvPr/>
          </p:nvSpPr>
          <p:spPr>
            <a:xfrm>
              <a:off x="2999425" y="3483000"/>
              <a:ext cx="73775" cy="73750"/>
            </a:xfrm>
            <a:custGeom>
              <a:avLst/>
              <a:gdLst/>
              <a:ahLst/>
              <a:cxnLst/>
              <a:rect l="l" t="t" r="r" b="b"/>
              <a:pathLst>
                <a:path w="2951" h="2950" extrusionOk="0">
                  <a:moveTo>
                    <a:pt x="1483" y="1"/>
                  </a:moveTo>
                  <a:cubicBezTo>
                    <a:pt x="656" y="1"/>
                    <a:pt x="5" y="644"/>
                    <a:pt x="3" y="1470"/>
                  </a:cubicBezTo>
                  <a:cubicBezTo>
                    <a:pt x="1" y="2291"/>
                    <a:pt x="640" y="2940"/>
                    <a:pt x="1457" y="2949"/>
                  </a:cubicBezTo>
                  <a:cubicBezTo>
                    <a:pt x="1461" y="2949"/>
                    <a:pt x="1465" y="2949"/>
                    <a:pt x="1470" y="2949"/>
                  </a:cubicBezTo>
                  <a:cubicBezTo>
                    <a:pt x="2297" y="2949"/>
                    <a:pt x="2946" y="2305"/>
                    <a:pt x="2949" y="1480"/>
                  </a:cubicBezTo>
                  <a:cubicBezTo>
                    <a:pt x="2951" y="659"/>
                    <a:pt x="2311" y="9"/>
                    <a:pt x="1496" y="1"/>
                  </a:cubicBezTo>
                  <a:cubicBezTo>
                    <a:pt x="1492" y="1"/>
                    <a:pt x="1487" y="1"/>
                    <a:pt x="14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5" name="Google Shape;15995;g2ce78c99214_3_10"/>
            <p:cNvSpPr/>
            <p:nvPr/>
          </p:nvSpPr>
          <p:spPr>
            <a:xfrm>
              <a:off x="2812450" y="4227200"/>
              <a:ext cx="73600" cy="73325"/>
            </a:xfrm>
            <a:custGeom>
              <a:avLst/>
              <a:gdLst/>
              <a:ahLst/>
              <a:cxnLst/>
              <a:rect l="l" t="t" r="r" b="b"/>
              <a:pathLst>
                <a:path w="2944" h="2933" extrusionOk="0">
                  <a:moveTo>
                    <a:pt x="1468" y="1"/>
                  </a:moveTo>
                  <a:cubicBezTo>
                    <a:pt x="1465" y="1"/>
                    <a:pt x="1462" y="1"/>
                    <a:pt x="1458" y="1"/>
                  </a:cubicBezTo>
                  <a:cubicBezTo>
                    <a:pt x="645" y="6"/>
                    <a:pt x="1" y="659"/>
                    <a:pt x="4" y="1470"/>
                  </a:cubicBezTo>
                  <a:cubicBezTo>
                    <a:pt x="6" y="2283"/>
                    <a:pt x="653" y="2932"/>
                    <a:pt x="1468" y="2933"/>
                  </a:cubicBezTo>
                  <a:cubicBezTo>
                    <a:pt x="1468" y="2933"/>
                    <a:pt x="1469" y="2933"/>
                    <a:pt x="1470" y="2933"/>
                  </a:cubicBezTo>
                  <a:cubicBezTo>
                    <a:pt x="2295" y="2933"/>
                    <a:pt x="2944" y="2275"/>
                    <a:pt x="2937" y="1447"/>
                  </a:cubicBezTo>
                  <a:cubicBezTo>
                    <a:pt x="2930" y="642"/>
                    <a:pt x="2279"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6" name="Google Shape;15996;g2ce78c99214_3_10"/>
            <p:cNvSpPr/>
            <p:nvPr/>
          </p:nvSpPr>
          <p:spPr>
            <a:xfrm>
              <a:off x="2254025" y="3668875"/>
              <a:ext cx="73550" cy="73275"/>
            </a:xfrm>
            <a:custGeom>
              <a:avLst/>
              <a:gdLst/>
              <a:ahLst/>
              <a:cxnLst/>
              <a:rect l="l" t="t" r="r" b="b"/>
              <a:pathLst>
                <a:path w="2942" h="2931" extrusionOk="0">
                  <a:moveTo>
                    <a:pt x="1474" y="0"/>
                  </a:moveTo>
                  <a:cubicBezTo>
                    <a:pt x="664" y="0"/>
                    <a:pt x="12" y="644"/>
                    <a:pt x="6" y="1452"/>
                  </a:cubicBezTo>
                  <a:cubicBezTo>
                    <a:pt x="0" y="2267"/>
                    <a:pt x="647" y="2925"/>
                    <a:pt x="1457" y="2931"/>
                  </a:cubicBezTo>
                  <a:cubicBezTo>
                    <a:pt x="1461" y="2931"/>
                    <a:pt x="1464" y="2931"/>
                    <a:pt x="1468" y="2931"/>
                  </a:cubicBezTo>
                  <a:cubicBezTo>
                    <a:pt x="2278" y="2931"/>
                    <a:pt x="2931" y="2286"/>
                    <a:pt x="2936" y="1479"/>
                  </a:cubicBezTo>
                  <a:cubicBezTo>
                    <a:pt x="2942" y="664"/>
                    <a:pt x="2296" y="6"/>
                    <a:pt x="1485" y="0"/>
                  </a:cubicBezTo>
                  <a:cubicBezTo>
                    <a:pt x="1481" y="0"/>
                    <a:pt x="1478" y="0"/>
                    <a:pt x="14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7" name="Google Shape;15997;g2ce78c99214_3_10"/>
            <p:cNvSpPr/>
            <p:nvPr/>
          </p:nvSpPr>
          <p:spPr>
            <a:xfrm>
              <a:off x="2533525" y="4227375"/>
              <a:ext cx="72950" cy="73000"/>
            </a:xfrm>
            <a:custGeom>
              <a:avLst/>
              <a:gdLst/>
              <a:ahLst/>
              <a:cxnLst/>
              <a:rect l="l" t="t" r="r" b="b"/>
              <a:pathLst>
                <a:path w="2918" h="2920" extrusionOk="0">
                  <a:moveTo>
                    <a:pt x="1460" y="1"/>
                  </a:moveTo>
                  <a:cubicBezTo>
                    <a:pt x="657" y="1"/>
                    <a:pt x="1" y="656"/>
                    <a:pt x="1" y="1461"/>
                  </a:cubicBezTo>
                  <a:cubicBezTo>
                    <a:pt x="1" y="2258"/>
                    <a:pt x="650" y="2912"/>
                    <a:pt x="1446" y="2919"/>
                  </a:cubicBezTo>
                  <a:cubicBezTo>
                    <a:pt x="1450" y="2919"/>
                    <a:pt x="1454" y="2919"/>
                    <a:pt x="1458" y="2919"/>
                  </a:cubicBezTo>
                  <a:cubicBezTo>
                    <a:pt x="2262" y="2919"/>
                    <a:pt x="2918" y="2264"/>
                    <a:pt x="2918" y="1459"/>
                  </a:cubicBezTo>
                  <a:cubicBezTo>
                    <a:pt x="2918" y="664"/>
                    <a:pt x="2269" y="7"/>
                    <a:pt x="1473" y="1"/>
                  </a:cubicBezTo>
                  <a:cubicBezTo>
                    <a:pt x="1469" y="1"/>
                    <a:pt x="1464" y="1"/>
                    <a:pt x="14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8" name="Google Shape;15998;g2ce78c99214_3_10"/>
            <p:cNvSpPr/>
            <p:nvPr/>
          </p:nvSpPr>
          <p:spPr>
            <a:xfrm>
              <a:off x="2253850" y="3948225"/>
              <a:ext cx="73900" cy="72950"/>
            </a:xfrm>
            <a:custGeom>
              <a:avLst/>
              <a:gdLst/>
              <a:ahLst/>
              <a:cxnLst/>
              <a:rect l="l" t="t" r="r" b="b"/>
              <a:pathLst>
                <a:path w="2956" h="2918" extrusionOk="0">
                  <a:moveTo>
                    <a:pt x="1477" y="1"/>
                  </a:moveTo>
                  <a:cubicBezTo>
                    <a:pt x="695" y="1"/>
                    <a:pt x="41" y="638"/>
                    <a:pt x="21" y="1422"/>
                  </a:cubicBezTo>
                  <a:cubicBezTo>
                    <a:pt x="0" y="2225"/>
                    <a:pt x="652" y="2905"/>
                    <a:pt x="1456" y="2917"/>
                  </a:cubicBezTo>
                  <a:cubicBezTo>
                    <a:pt x="1464" y="2917"/>
                    <a:pt x="1471" y="2917"/>
                    <a:pt x="1479" y="2917"/>
                  </a:cubicBezTo>
                  <a:cubicBezTo>
                    <a:pt x="2261" y="2917"/>
                    <a:pt x="2915" y="2280"/>
                    <a:pt x="2935" y="1495"/>
                  </a:cubicBezTo>
                  <a:cubicBezTo>
                    <a:pt x="2956" y="693"/>
                    <a:pt x="2304" y="13"/>
                    <a:pt x="1500" y="1"/>
                  </a:cubicBezTo>
                  <a:cubicBezTo>
                    <a:pt x="1492" y="1"/>
                    <a:pt x="1485" y="1"/>
                    <a:pt x="14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9" name="Google Shape;15999;g2ce78c99214_3_10"/>
            <p:cNvSpPr/>
            <p:nvPr/>
          </p:nvSpPr>
          <p:spPr>
            <a:xfrm>
              <a:off x="3091925" y="3575475"/>
              <a:ext cx="72975" cy="72925"/>
            </a:xfrm>
            <a:custGeom>
              <a:avLst/>
              <a:gdLst/>
              <a:ahLst/>
              <a:cxnLst/>
              <a:rect l="l" t="t" r="r" b="b"/>
              <a:pathLst>
                <a:path w="2919" h="2917" extrusionOk="0">
                  <a:moveTo>
                    <a:pt x="1458" y="1"/>
                  </a:moveTo>
                  <a:cubicBezTo>
                    <a:pt x="1453" y="1"/>
                    <a:pt x="1448" y="1"/>
                    <a:pt x="1443" y="1"/>
                  </a:cubicBezTo>
                  <a:cubicBezTo>
                    <a:pt x="649" y="12"/>
                    <a:pt x="1" y="670"/>
                    <a:pt x="2" y="1462"/>
                  </a:cubicBezTo>
                  <a:cubicBezTo>
                    <a:pt x="2" y="2260"/>
                    <a:pt x="664" y="2917"/>
                    <a:pt x="1461" y="2917"/>
                  </a:cubicBezTo>
                  <a:cubicBezTo>
                    <a:pt x="1466" y="2917"/>
                    <a:pt x="1471" y="2917"/>
                    <a:pt x="1476" y="2917"/>
                  </a:cubicBezTo>
                  <a:cubicBezTo>
                    <a:pt x="2268" y="2908"/>
                    <a:pt x="2918" y="2250"/>
                    <a:pt x="2918" y="1457"/>
                  </a:cubicBezTo>
                  <a:cubicBezTo>
                    <a:pt x="2918" y="657"/>
                    <a:pt x="2256" y="1"/>
                    <a:pt x="14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0" name="Google Shape;16000;g2ce78c99214_3_10"/>
            <p:cNvSpPr/>
            <p:nvPr/>
          </p:nvSpPr>
          <p:spPr>
            <a:xfrm>
              <a:off x="2906050" y="3389850"/>
              <a:ext cx="73400" cy="72950"/>
            </a:xfrm>
            <a:custGeom>
              <a:avLst/>
              <a:gdLst/>
              <a:ahLst/>
              <a:cxnLst/>
              <a:rect l="l" t="t" r="r" b="b"/>
              <a:pathLst>
                <a:path w="2936" h="2918" extrusionOk="0">
                  <a:moveTo>
                    <a:pt x="1468" y="1"/>
                  </a:moveTo>
                  <a:cubicBezTo>
                    <a:pt x="681" y="1"/>
                    <a:pt x="22" y="646"/>
                    <a:pt x="11" y="1439"/>
                  </a:cubicBezTo>
                  <a:cubicBezTo>
                    <a:pt x="0" y="2232"/>
                    <a:pt x="642" y="2898"/>
                    <a:pt x="1435" y="2917"/>
                  </a:cubicBezTo>
                  <a:cubicBezTo>
                    <a:pt x="1445" y="2917"/>
                    <a:pt x="1456" y="2917"/>
                    <a:pt x="1466" y="2917"/>
                  </a:cubicBezTo>
                  <a:cubicBezTo>
                    <a:pt x="2254" y="2917"/>
                    <a:pt x="2915" y="2271"/>
                    <a:pt x="2926" y="1479"/>
                  </a:cubicBezTo>
                  <a:cubicBezTo>
                    <a:pt x="2935" y="686"/>
                    <a:pt x="2293" y="20"/>
                    <a:pt x="1502" y="1"/>
                  </a:cubicBezTo>
                  <a:cubicBezTo>
                    <a:pt x="1491" y="1"/>
                    <a:pt x="1480" y="1"/>
                    <a:pt x="14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1" name="Google Shape;16001;g2ce78c99214_3_10"/>
            <p:cNvSpPr/>
            <p:nvPr/>
          </p:nvSpPr>
          <p:spPr>
            <a:xfrm>
              <a:off x="2997875" y="4133875"/>
              <a:ext cx="73975" cy="72900"/>
            </a:xfrm>
            <a:custGeom>
              <a:avLst/>
              <a:gdLst/>
              <a:ahLst/>
              <a:cxnLst/>
              <a:rect l="l" t="t" r="r" b="b"/>
              <a:pathLst>
                <a:path w="2959" h="2916" extrusionOk="0">
                  <a:moveTo>
                    <a:pt x="1480" y="1"/>
                  </a:moveTo>
                  <a:cubicBezTo>
                    <a:pt x="699" y="1"/>
                    <a:pt x="45" y="635"/>
                    <a:pt x="22" y="1419"/>
                  </a:cubicBezTo>
                  <a:cubicBezTo>
                    <a:pt x="0" y="2222"/>
                    <a:pt x="650" y="2902"/>
                    <a:pt x="1454" y="2916"/>
                  </a:cubicBezTo>
                  <a:cubicBezTo>
                    <a:pt x="1462" y="2916"/>
                    <a:pt x="1470" y="2916"/>
                    <a:pt x="1478" y="2916"/>
                  </a:cubicBezTo>
                  <a:cubicBezTo>
                    <a:pt x="2260" y="2916"/>
                    <a:pt x="2915" y="2282"/>
                    <a:pt x="2937" y="1498"/>
                  </a:cubicBezTo>
                  <a:cubicBezTo>
                    <a:pt x="2958" y="694"/>
                    <a:pt x="2308" y="15"/>
                    <a:pt x="1505" y="1"/>
                  </a:cubicBezTo>
                  <a:cubicBezTo>
                    <a:pt x="1497" y="1"/>
                    <a:pt x="1489" y="1"/>
                    <a:pt x="14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2" name="Google Shape;16002;g2ce78c99214_3_10"/>
            <p:cNvSpPr/>
            <p:nvPr/>
          </p:nvSpPr>
          <p:spPr>
            <a:xfrm>
              <a:off x="2347475" y="3482000"/>
              <a:ext cx="73525" cy="72825"/>
            </a:xfrm>
            <a:custGeom>
              <a:avLst/>
              <a:gdLst/>
              <a:ahLst/>
              <a:cxnLst/>
              <a:rect l="l" t="t" r="r" b="b"/>
              <a:pathLst>
                <a:path w="2941" h="2913" extrusionOk="0">
                  <a:moveTo>
                    <a:pt x="1473" y="0"/>
                  </a:moveTo>
                  <a:cubicBezTo>
                    <a:pt x="691" y="0"/>
                    <a:pt x="34" y="643"/>
                    <a:pt x="18" y="1429"/>
                  </a:cubicBezTo>
                  <a:cubicBezTo>
                    <a:pt x="0" y="2231"/>
                    <a:pt x="664" y="2909"/>
                    <a:pt x="1468" y="2912"/>
                  </a:cubicBezTo>
                  <a:cubicBezTo>
                    <a:pt x="1471" y="2912"/>
                    <a:pt x="1473" y="2912"/>
                    <a:pt x="1476" y="2912"/>
                  </a:cubicBezTo>
                  <a:cubicBezTo>
                    <a:pt x="2266" y="2912"/>
                    <a:pt x="2923" y="2261"/>
                    <a:pt x="2931" y="1470"/>
                  </a:cubicBezTo>
                  <a:cubicBezTo>
                    <a:pt x="2941" y="677"/>
                    <a:pt x="2291" y="12"/>
                    <a:pt x="1496" y="0"/>
                  </a:cubicBezTo>
                  <a:cubicBezTo>
                    <a:pt x="1488" y="0"/>
                    <a:pt x="1481" y="0"/>
                    <a:pt x="14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3" name="Google Shape;16003;g2ce78c99214_3_10"/>
            <p:cNvSpPr/>
            <p:nvPr/>
          </p:nvSpPr>
          <p:spPr>
            <a:xfrm>
              <a:off x="3092000" y="4040675"/>
              <a:ext cx="72750" cy="72250"/>
            </a:xfrm>
            <a:custGeom>
              <a:avLst/>
              <a:gdLst/>
              <a:ahLst/>
              <a:cxnLst/>
              <a:rect l="l" t="t" r="r" b="b"/>
              <a:pathLst>
                <a:path w="2910" h="2890" extrusionOk="0">
                  <a:moveTo>
                    <a:pt x="1455" y="0"/>
                  </a:moveTo>
                  <a:cubicBezTo>
                    <a:pt x="1454" y="0"/>
                    <a:pt x="1453" y="0"/>
                    <a:pt x="1452" y="0"/>
                  </a:cubicBezTo>
                  <a:cubicBezTo>
                    <a:pt x="671" y="2"/>
                    <a:pt x="21" y="646"/>
                    <a:pt x="11" y="1432"/>
                  </a:cubicBezTo>
                  <a:cubicBezTo>
                    <a:pt x="1" y="2222"/>
                    <a:pt x="664" y="2889"/>
                    <a:pt x="1455" y="2889"/>
                  </a:cubicBezTo>
                  <a:cubicBezTo>
                    <a:pt x="1456" y="2889"/>
                    <a:pt x="1457" y="2889"/>
                    <a:pt x="1458" y="2889"/>
                  </a:cubicBezTo>
                  <a:cubicBezTo>
                    <a:pt x="2241" y="2887"/>
                    <a:pt x="2889" y="2242"/>
                    <a:pt x="2899" y="1458"/>
                  </a:cubicBezTo>
                  <a:cubicBezTo>
                    <a:pt x="2910" y="668"/>
                    <a:pt x="2246" y="0"/>
                    <a:pt x="1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4" name="Google Shape;16004;g2ce78c99214_3_10"/>
            <p:cNvSpPr/>
            <p:nvPr/>
          </p:nvSpPr>
          <p:spPr>
            <a:xfrm>
              <a:off x="2441725" y="3390325"/>
              <a:ext cx="72325" cy="72025"/>
            </a:xfrm>
            <a:custGeom>
              <a:avLst/>
              <a:gdLst/>
              <a:ahLst/>
              <a:cxnLst/>
              <a:rect l="l" t="t" r="r" b="b"/>
              <a:pathLst>
                <a:path w="2893" h="2881" extrusionOk="0">
                  <a:moveTo>
                    <a:pt x="1451" y="1"/>
                  </a:moveTo>
                  <a:cubicBezTo>
                    <a:pt x="1447" y="1"/>
                    <a:pt x="1443" y="1"/>
                    <a:pt x="1439" y="1"/>
                  </a:cubicBezTo>
                  <a:cubicBezTo>
                    <a:pt x="654" y="5"/>
                    <a:pt x="13" y="648"/>
                    <a:pt x="8" y="1434"/>
                  </a:cubicBezTo>
                  <a:cubicBezTo>
                    <a:pt x="1" y="2222"/>
                    <a:pt x="656" y="2880"/>
                    <a:pt x="1442" y="2880"/>
                  </a:cubicBezTo>
                  <a:cubicBezTo>
                    <a:pt x="1446" y="2880"/>
                    <a:pt x="1450" y="2880"/>
                    <a:pt x="1454" y="2880"/>
                  </a:cubicBezTo>
                  <a:cubicBezTo>
                    <a:pt x="2240" y="2873"/>
                    <a:pt x="2882" y="2233"/>
                    <a:pt x="2886" y="1447"/>
                  </a:cubicBezTo>
                  <a:cubicBezTo>
                    <a:pt x="2892" y="659"/>
                    <a:pt x="2238" y="1"/>
                    <a:pt x="14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5" name="Google Shape;16005;g2ce78c99214_3_10"/>
            <p:cNvSpPr/>
            <p:nvPr/>
          </p:nvSpPr>
          <p:spPr>
            <a:xfrm>
              <a:off x="2348350" y="4134600"/>
              <a:ext cx="72000" cy="71475"/>
            </a:xfrm>
            <a:custGeom>
              <a:avLst/>
              <a:gdLst/>
              <a:ahLst/>
              <a:cxnLst/>
              <a:rect l="l" t="t" r="r" b="b"/>
              <a:pathLst>
                <a:path w="2880" h="2859" extrusionOk="0">
                  <a:moveTo>
                    <a:pt x="1440" y="1"/>
                  </a:moveTo>
                  <a:cubicBezTo>
                    <a:pt x="654" y="1"/>
                    <a:pt x="19" y="626"/>
                    <a:pt x="11" y="1414"/>
                  </a:cubicBezTo>
                  <a:cubicBezTo>
                    <a:pt x="1" y="2207"/>
                    <a:pt x="631" y="2850"/>
                    <a:pt x="1425" y="2858"/>
                  </a:cubicBezTo>
                  <a:cubicBezTo>
                    <a:pt x="1432" y="2858"/>
                    <a:pt x="1439" y="2858"/>
                    <a:pt x="1445" y="2858"/>
                  </a:cubicBezTo>
                  <a:cubicBezTo>
                    <a:pt x="2228" y="2858"/>
                    <a:pt x="2861" y="2231"/>
                    <a:pt x="2869" y="1444"/>
                  </a:cubicBezTo>
                  <a:cubicBezTo>
                    <a:pt x="2880" y="652"/>
                    <a:pt x="2249" y="9"/>
                    <a:pt x="1455" y="1"/>
                  </a:cubicBezTo>
                  <a:cubicBezTo>
                    <a:pt x="1450" y="1"/>
                    <a:pt x="1445" y="1"/>
                    <a:pt x="14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6" name="Google Shape;16006;g2ce78c99214_3_10"/>
            <p:cNvSpPr/>
            <p:nvPr/>
          </p:nvSpPr>
          <p:spPr>
            <a:xfrm>
              <a:off x="2907175" y="4228400"/>
              <a:ext cx="71325" cy="70975"/>
            </a:xfrm>
            <a:custGeom>
              <a:avLst/>
              <a:gdLst/>
              <a:ahLst/>
              <a:cxnLst/>
              <a:rect l="l" t="t" r="r" b="b"/>
              <a:pathLst>
                <a:path w="2853" h="2839" extrusionOk="0">
                  <a:moveTo>
                    <a:pt x="1421" y="0"/>
                  </a:moveTo>
                  <a:cubicBezTo>
                    <a:pt x="626" y="0"/>
                    <a:pt x="0" y="627"/>
                    <a:pt x="3" y="1421"/>
                  </a:cubicBezTo>
                  <a:cubicBezTo>
                    <a:pt x="4" y="2215"/>
                    <a:pt x="627" y="2839"/>
                    <a:pt x="1421" y="2839"/>
                  </a:cubicBezTo>
                  <a:cubicBezTo>
                    <a:pt x="1425" y="2839"/>
                    <a:pt x="1428" y="2839"/>
                    <a:pt x="1432" y="2839"/>
                  </a:cubicBezTo>
                  <a:cubicBezTo>
                    <a:pt x="2229" y="2836"/>
                    <a:pt x="2852" y="2201"/>
                    <a:pt x="2843" y="1405"/>
                  </a:cubicBezTo>
                  <a:cubicBezTo>
                    <a:pt x="2835" y="619"/>
                    <a:pt x="2216" y="3"/>
                    <a:pt x="1429" y="0"/>
                  </a:cubicBezTo>
                  <a:cubicBezTo>
                    <a:pt x="1426" y="0"/>
                    <a:pt x="1424" y="0"/>
                    <a:pt x="14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7" name="Google Shape;16007;g2ce78c99214_3_10"/>
            <p:cNvSpPr/>
            <p:nvPr/>
          </p:nvSpPr>
          <p:spPr>
            <a:xfrm>
              <a:off x="2255275" y="3576500"/>
              <a:ext cx="71075" cy="70925"/>
            </a:xfrm>
            <a:custGeom>
              <a:avLst/>
              <a:gdLst/>
              <a:ahLst/>
              <a:cxnLst/>
              <a:rect l="l" t="t" r="r" b="b"/>
              <a:pathLst>
                <a:path w="2843" h="2837" extrusionOk="0">
                  <a:moveTo>
                    <a:pt x="1418" y="0"/>
                  </a:moveTo>
                  <a:cubicBezTo>
                    <a:pt x="1416" y="0"/>
                    <a:pt x="1415" y="0"/>
                    <a:pt x="1413" y="0"/>
                  </a:cubicBezTo>
                  <a:cubicBezTo>
                    <a:pt x="626" y="4"/>
                    <a:pt x="6" y="623"/>
                    <a:pt x="3" y="1412"/>
                  </a:cubicBezTo>
                  <a:cubicBezTo>
                    <a:pt x="0" y="2209"/>
                    <a:pt x="625" y="2836"/>
                    <a:pt x="1421" y="2836"/>
                  </a:cubicBezTo>
                  <a:cubicBezTo>
                    <a:pt x="1424" y="2836"/>
                    <a:pt x="1427" y="2836"/>
                    <a:pt x="1429" y="2836"/>
                  </a:cubicBezTo>
                  <a:cubicBezTo>
                    <a:pt x="2219" y="2833"/>
                    <a:pt x="2836" y="2212"/>
                    <a:pt x="2839" y="1425"/>
                  </a:cubicBezTo>
                  <a:cubicBezTo>
                    <a:pt x="2843" y="626"/>
                    <a:pt x="2216" y="0"/>
                    <a:pt x="14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8" name="Google Shape;16008;g2ce78c99214_3_10"/>
            <p:cNvSpPr/>
            <p:nvPr/>
          </p:nvSpPr>
          <p:spPr>
            <a:xfrm>
              <a:off x="2255600" y="4041650"/>
              <a:ext cx="70525" cy="70300"/>
            </a:xfrm>
            <a:custGeom>
              <a:avLst/>
              <a:gdLst/>
              <a:ahLst/>
              <a:cxnLst/>
              <a:rect l="l" t="t" r="r" b="b"/>
              <a:pathLst>
                <a:path w="2821" h="2812" extrusionOk="0">
                  <a:moveTo>
                    <a:pt x="1411" y="1"/>
                  </a:moveTo>
                  <a:cubicBezTo>
                    <a:pt x="632" y="1"/>
                    <a:pt x="5" y="622"/>
                    <a:pt x="2" y="1400"/>
                  </a:cubicBezTo>
                  <a:cubicBezTo>
                    <a:pt x="1" y="2170"/>
                    <a:pt x="614" y="2799"/>
                    <a:pt x="1379" y="2811"/>
                  </a:cubicBezTo>
                  <a:cubicBezTo>
                    <a:pt x="1387" y="2811"/>
                    <a:pt x="1395" y="2811"/>
                    <a:pt x="1402" y="2811"/>
                  </a:cubicBezTo>
                  <a:cubicBezTo>
                    <a:pt x="2177" y="2811"/>
                    <a:pt x="2804" y="2198"/>
                    <a:pt x="2812" y="1427"/>
                  </a:cubicBezTo>
                  <a:cubicBezTo>
                    <a:pt x="2820" y="641"/>
                    <a:pt x="2200" y="5"/>
                    <a:pt x="1422" y="1"/>
                  </a:cubicBezTo>
                  <a:cubicBezTo>
                    <a:pt x="1418" y="1"/>
                    <a:pt x="1415" y="1"/>
                    <a:pt x="141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9" name="Google Shape;16009;g2ce78c99214_3_10"/>
            <p:cNvSpPr/>
            <p:nvPr/>
          </p:nvSpPr>
          <p:spPr>
            <a:xfrm>
              <a:off x="2442650" y="4228775"/>
              <a:ext cx="70475" cy="70275"/>
            </a:xfrm>
            <a:custGeom>
              <a:avLst/>
              <a:gdLst/>
              <a:ahLst/>
              <a:cxnLst/>
              <a:rect l="l" t="t" r="r" b="b"/>
              <a:pathLst>
                <a:path w="2819" h="2811" extrusionOk="0">
                  <a:moveTo>
                    <a:pt x="1407" y="0"/>
                  </a:moveTo>
                  <a:cubicBezTo>
                    <a:pt x="1403" y="0"/>
                    <a:pt x="1398" y="0"/>
                    <a:pt x="1394" y="0"/>
                  </a:cubicBezTo>
                  <a:cubicBezTo>
                    <a:pt x="626" y="7"/>
                    <a:pt x="6" y="630"/>
                    <a:pt x="5" y="1399"/>
                  </a:cubicBezTo>
                  <a:cubicBezTo>
                    <a:pt x="1" y="2183"/>
                    <a:pt x="629" y="2810"/>
                    <a:pt x="1410" y="2810"/>
                  </a:cubicBezTo>
                  <a:cubicBezTo>
                    <a:pt x="2193" y="2809"/>
                    <a:pt x="2819" y="2179"/>
                    <a:pt x="2815" y="1396"/>
                  </a:cubicBezTo>
                  <a:cubicBezTo>
                    <a:pt x="2812" y="620"/>
                    <a:pt x="2185" y="0"/>
                    <a:pt x="14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0" name="Google Shape;16010;g2ce78c99214_3_10"/>
            <p:cNvSpPr/>
            <p:nvPr/>
          </p:nvSpPr>
          <p:spPr>
            <a:xfrm>
              <a:off x="3186850" y="3762475"/>
              <a:ext cx="70375" cy="70250"/>
            </a:xfrm>
            <a:custGeom>
              <a:avLst/>
              <a:gdLst/>
              <a:ahLst/>
              <a:cxnLst/>
              <a:rect l="l" t="t" r="r" b="b"/>
              <a:pathLst>
                <a:path w="2815" h="2810" extrusionOk="0">
                  <a:moveTo>
                    <a:pt x="1404" y="1"/>
                  </a:moveTo>
                  <a:cubicBezTo>
                    <a:pt x="627" y="1"/>
                    <a:pt x="0" y="629"/>
                    <a:pt x="0" y="1405"/>
                  </a:cubicBezTo>
                  <a:cubicBezTo>
                    <a:pt x="0" y="2184"/>
                    <a:pt x="629" y="2810"/>
                    <a:pt x="1406" y="2810"/>
                  </a:cubicBezTo>
                  <a:cubicBezTo>
                    <a:pt x="1408" y="2810"/>
                    <a:pt x="1410" y="2810"/>
                    <a:pt x="1411" y="2810"/>
                  </a:cubicBezTo>
                  <a:cubicBezTo>
                    <a:pt x="2189" y="2806"/>
                    <a:pt x="2814" y="2172"/>
                    <a:pt x="2809" y="1390"/>
                  </a:cubicBezTo>
                  <a:cubicBezTo>
                    <a:pt x="2802" y="625"/>
                    <a:pt x="2178" y="4"/>
                    <a:pt x="1411" y="1"/>
                  </a:cubicBezTo>
                  <a:cubicBezTo>
                    <a:pt x="1409" y="1"/>
                    <a:pt x="1406" y="1"/>
                    <a:pt x="140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1" name="Google Shape;16011;g2ce78c99214_3_10"/>
            <p:cNvSpPr/>
            <p:nvPr/>
          </p:nvSpPr>
          <p:spPr>
            <a:xfrm>
              <a:off x="2721725" y="3297625"/>
              <a:ext cx="70925" cy="70225"/>
            </a:xfrm>
            <a:custGeom>
              <a:avLst/>
              <a:gdLst/>
              <a:ahLst/>
              <a:cxnLst/>
              <a:rect l="l" t="t" r="r" b="b"/>
              <a:pathLst>
                <a:path w="2837" h="2809" extrusionOk="0">
                  <a:moveTo>
                    <a:pt x="1423" y="1"/>
                  </a:moveTo>
                  <a:cubicBezTo>
                    <a:pt x="653" y="1"/>
                    <a:pt x="22" y="613"/>
                    <a:pt x="13" y="1379"/>
                  </a:cubicBezTo>
                  <a:cubicBezTo>
                    <a:pt x="0" y="2162"/>
                    <a:pt x="620" y="2803"/>
                    <a:pt x="1398" y="2808"/>
                  </a:cubicBezTo>
                  <a:cubicBezTo>
                    <a:pt x="1403" y="2808"/>
                    <a:pt x="1408" y="2808"/>
                    <a:pt x="1413" y="2808"/>
                  </a:cubicBezTo>
                  <a:cubicBezTo>
                    <a:pt x="2174" y="2808"/>
                    <a:pt x="2802" y="2201"/>
                    <a:pt x="2818" y="1444"/>
                  </a:cubicBezTo>
                  <a:cubicBezTo>
                    <a:pt x="2836" y="663"/>
                    <a:pt x="2221" y="14"/>
                    <a:pt x="1448" y="1"/>
                  </a:cubicBezTo>
                  <a:cubicBezTo>
                    <a:pt x="1440" y="1"/>
                    <a:pt x="1431" y="1"/>
                    <a:pt x="14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2" name="Google Shape;16012;g2ce78c99214_3_10"/>
            <p:cNvSpPr/>
            <p:nvPr/>
          </p:nvSpPr>
          <p:spPr>
            <a:xfrm>
              <a:off x="3186750" y="3856100"/>
              <a:ext cx="70450" cy="70125"/>
            </a:xfrm>
            <a:custGeom>
              <a:avLst/>
              <a:gdLst/>
              <a:ahLst/>
              <a:cxnLst/>
              <a:rect l="l" t="t" r="r" b="b"/>
              <a:pathLst>
                <a:path w="2818" h="2805" extrusionOk="0">
                  <a:moveTo>
                    <a:pt x="1409" y="1"/>
                  </a:moveTo>
                  <a:cubicBezTo>
                    <a:pt x="645" y="1"/>
                    <a:pt x="14" y="624"/>
                    <a:pt x="7" y="1386"/>
                  </a:cubicBezTo>
                  <a:cubicBezTo>
                    <a:pt x="0" y="2165"/>
                    <a:pt x="631" y="2804"/>
                    <a:pt x="1407" y="2804"/>
                  </a:cubicBezTo>
                  <a:cubicBezTo>
                    <a:pt x="1408" y="2804"/>
                    <a:pt x="1409" y="2804"/>
                    <a:pt x="1410" y="2804"/>
                  </a:cubicBezTo>
                  <a:cubicBezTo>
                    <a:pt x="2174" y="2804"/>
                    <a:pt x="2803" y="2181"/>
                    <a:pt x="2810" y="1419"/>
                  </a:cubicBezTo>
                  <a:cubicBezTo>
                    <a:pt x="2817" y="640"/>
                    <a:pt x="2186" y="1"/>
                    <a:pt x="14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3" name="Google Shape;16013;g2ce78c99214_3_10"/>
            <p:cNvSpPr/>
            <p:nvPr/>
          </p:nvSpPr>
          <p:spPr>
            <a:xfrm>
              <a:off x="2628425" y="3297725"/>
              <a:ext cx="70250" cy="70075"/>
            </a:xfrm>
            <a:custGeom>
              <a:avLst/>
              <a:gdLst/>
              <a:ahLst/>
              <a:cxnLst/>
              <a:rect l="l" t="t" r="r" b="b"/>
              <a:pathLst>
                <a:path w="2810" h="2803" extrusionOk="0">
                  <a:moveTo>
                    <a:pt x="1407" y="1"/>
                  </a:moveTo>
                  <a:cubicBezTo>
                    <a:pt x="640" y="1"/>
                    <a:pt x="9" y="628"/>
                    <a:pt x="4" y="1393"/>
                  </a:cubicBezTo>
                  <a:cubicBezTo>
                    <a:pt x="1" y="2158"/>
                    <a:pt x="625" y="2793"/>
                    <a:pt x="1390" y="2803"/>
                  </a:cubicBezTo>
                  <a:cubicBezTo>
                    <a:pt x="1394" y="2803"/>
                    <a:pt x="1399" y="2803"/>
                    <a:pt x="1403" y="2803"/>
                  </a:cubicBezTo>
                  <a:cubicBezTo>
                    <a:pt x="2173" y="2803"/>
                    <a:pt x="2810" y="2168"/>
                    <a:pt x="2806" y="1394"/>
                  </a:cubicBezTo>
                  <a:cubicBezTo>
                    <a:pt x="2803" y="629"/>
                    <a:pt x="2172" y="1"/>
                    <a:pt x="140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4" name="Google Shape;16014;g2ce78c99214_3_10"/>
            <p:cNvSpPr/>
            <p:nvPr/>
          </p:nvSpPr>
          <p:spPr>
            <a:xfrm>
              <a:off x="3093350" y="3485050"/>
              <a:ext cx="69950" cy="69650"/>
            </a:xfrm>
            <a:custGeom>
              <a:avLst/>
              <a:gdLst/>
              <a:ahLst/>
              <a:cxnLst/>
              <a:rect l="l" t="t" r="r" b="b"/>
              <a:pathLst>
                <a:path w="2798" h="2786" extrusionOk="0">
                  <a:moveTo>
                    <a:pt x="1395" y="0"/>
                  </a:moveTo>
                  <a:cubicBezTo>
                    <a:pt x="647" y="0"/>
                    <a:pt x="14" y="630"/>
                    <a:pt x="8" y="1383"/>
                  </a:cubicBezTo>
                  <a:cubicBezTo>
                    <a:pt x="1" y="2141"/>
                    <a:pt x="637" y="2783"/>
                    <a:pt x="1398" y="2786"/>
                  </a:cubicBezTo>
                  <a:cubicBezTo>
                    <a:pt x="1399" y="2786"/>
                    <a:pt x="1400" y="2786"/>
                    <a:pt x="1401" y="2786"/>
                  </a:cubicBezTo>
                  <a:cubicBezTo>
                    <a:pt x="2160" y="2786"/>
                    <a:pt x="2797" y="2147"/>
                    <a:pt x="2795" y="1390"/>
                  </a:cubicBezTo>
                  <a:cubicBezTo>
                    <a:pt x="2791" y="638"/>
                    <a:pt x="2172" y="13"/>
                    <a:pt x="1419" y="0"/>
                  </a:cubicBezTo>
                  <a:cubicBezTo>
                    <a:pt x="1411" y="0"/>
                    <a:pt x="1403" y="0"/>
                    <a:pt x="139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5" name="Google Shape;16015;g2ce78c99214_3_10"/>
            <p:cNvSpPr/>
            <p:nvPr/>
          </p:nvSpPr>
          <p:spPr>
            <a:xfrm>
              <a:off x="3186975" y="3670700"/>
              <a:ext cx="69850" cy="69600"/>
            </a:xfrm>
            <a:custGeom>
              <a:avLst/>
              <a:gdLst/>
              <a:ahLst/>
              <a:cxnLst/>
              <a:rect l="l" t="t" r="r" b="b"/>
              <a:pathLst>
                <a:path w="2794" h="2784" extrusionOk="0">
                  <a:moveTo>
                    <a:pt x="1403" y="0"/>
                  </a:moveTo>
                  <a:cubicBezTo>
                    <a:pt x="1397" y="0"/>
                    <a:pt x="1392" y="0"/>
                    <a:pt x="1386" y="0"/>
                  </a:cubicBezTo>
                  <a:cubicBezTo>
                    <a:pt x="636" y="10"/>
                    <a:pt x="14" y="633"/>
                    <a:pt x="8" y="1382"/>
                  </a:cubicBezTo>
                  <a:cubicBezTo>
                    <a:pt x="1" y="2140"/>
                    <a:pt x="637" y="2782"/>
                    <a:pt x="1397" y="2783"/>
                  </a:cubicBezTo>
                  <a:cubicBezTo>
                    <a:pt x="1398" y="2783"/>
                    <a:pt x="1399" y="2783"/>
                    <a:pt x="1399" y="2783"/>
                  </a:cubicBezTo>
                  <a:cubicBezTo>
                    <a:pt x="2157" y="2783"/>
                    <a:pt x="2793" y="2145"/>
                    <a:pt x="2789" y="1387"/>
                  </a:cubicBezTo>
                  <a:cubicBezTo>
                    <a:pt x="2786" y="631"/>
                    <a:pt x="2153" y="0"/>
                    <a:pt x="1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6" name="Google Shape;16016;g2ce78c99214_3_10"/>
            <p:cNvSpPr/>
            <p:nvPr/>
          </p:nvSpPr>
          <p:spPr>
            <a:xfrm>
              <a:off x="3001300" y="3391450"/>
              <a:ext cx="69975" cy="69700"/>
            </a:xfrm>
            <a:custGeom>
              <a:avLst/>
              <a:gdLst/>
              <a:ahLst/>
              <a:cxnLst/>
              <a:rect l="l" t="t" r="r" b="b"/>
              <a:pathLst>
                <a:path w="2799" h="2788" extrusionOk="0">
                  <a:moveTo>
                    <a:pt x="1400" y="1"/>
                  </a:moveTo>
                  <a:cubicBezTo>
                    <a:pt x="1400" y="1"/>
                    <a:pt x="1399" y="1"/>
                    <a:pt x="1398" y="1"/>
                  </a:cubicBezTo>
                  <a:cubicBezTo>
                    <a:pt x="637" y="4"/>
                    <a:pt x="0" y="644"/>
                    <a:pt x="6" y="1404"/>
                  </a:cubicBezTo>
                  <a:cubicBezTo>
                    <a:pt x="13" y="2155"/>
                    <a:pt x="635" y="2780"/>
                    <a:pt x="1387" y="2788"/>
                  </a:cubicBezTo>
                  <a:cubicBezTo>
                    <a:pt x="1392" y="2788"/>
                    <a:pt x="1397" y="2788"/>
                    <a:pt x="1402" y="2788"/>
                  </a:cubicBezTo>
                  <a:cubicBezTo>
                    <a:pt x="2152" y="2788"/>
                    <a:pt x="2789" y="2157"/>
                    <a:pt x="2793" y="1401"/>
                  </a:cubicBezTo>
                  <a:cubicBezTo>
                    <a:pt x="2798" y="642"/>
                    <a:pt x="2159" y="1"/>
                    <a:pt x="1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7" name="Google Shape;16017;g2ce78c99214_3_10"/>
            <p:cNvSpPr/>
            <p:nvPr/>
          </p:nvSpPr>
          <p:spPr>
            <a:xfrm>
              <a:off x="2813775" y="3298100"/>
              <a:ext cx="70825" cy="69325"/>
            </a:xfrm>
            <a:custGeom>
              <a:avLst/>
              <a:gdLst/>
              <a:ahLst/>
              <a:cxnLst/>
              <a:rect l="l" t="t" r="r" b="b"/>
              <a:pathLst>
                <a:path w="2833" h="2773" extrusionOk="0">
                  <a:moveTo>
                    <a:pt x="1400" y="0"/>
                  </a:moveTo>
                  <a:cubicBezTo>
                    <a:pt x="681" y="0"/>
                    <a:pt x="63" y="598"/>
                    <a:pt x="32" y="1345"/>
                  </a:cubicBezTo>
                  <a:cubicBezTo>
                    <a:pt x="1" y="2086"/>
                    <a:pt x="599" y="2727"/>
                    <a:pt x="1362" y="2770"/>
                  </a:cubicBezTo>
                  <a:cubicBezTo>
                    <a:pt x="1386" y="2771"/>
                    <a:pt x="1410" y="2772"/>
                    <a:pt x="1435" y="2772"/>
                  </a:cubicBezTo>
                  <a:cubicBezTo>
                    <a:pt x="2154" y="2772"/>
                    <a:pt x="2771" y="2174"/>
                    <a:pt x="2803" y="1427"/>
                  </a:cubicBezTo>
                  <a:cubicBezTo>
                    <a:pt x="2832" y="686"/>
                    <a:pt x="2235" y="47"/>
                    <a:pt x="1473" y="2"/>
                  </a:cubicBezTo>
                  <a:cubicBezTo>
                    <a:pt x="1449" y="1"/>
                    <a:pt x="1424" y="0"/>
                    <a:pt x="14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8" name="Google Shape;16018;g2ce78c99214_3_10"/>
            <p:cNvSpPr/>
            <p:nvPr/>
          </p:nvSpPr>
          <p:spPr>
            <a:xfrm>
              <a:off x="2535050" y="3298425"/>
              <a:ext cx="69900" cy="68650"/>
            </a:xfrm>
            <a:custGeom>
              <a:avLst/>
              <a:gdLst/>
              <a:ahLst/>
              <a:cxnLst/>
              <a:rect l="l" t="t" r="r" b="b"/>
              <a:pathLst>
                <a:path w="2796" h="2746" extrusionOk="0">
                  <a:moveTo>
                    <a:pt x="1390" y="1"/>
                  </a:moveTo>
                  <a:cubicBezTo>
                    <a:pt x="656" y="1"/>
                    <a:pt x="52" y="586"/>
                    <a:pt x="26" y="1334"/>
                  </a:cubicBezTo>
                  <a:cubicBezTo>
                    <a:pt x="1" y="2091"/>
                    <a:pt x="595" y="2720"/>
                    <a:pt x="1360" y="2745"/>
                  </a:cubicBezTo>
                  <a:cubicBezTo>
                    <a:pt x="1376" y="2745"/>
                    <a:pt x="1392" y="2746"/>
                    <a:pt x="1408" y="2746"/>
                  </a:cubicBezTo>
                  <a:cubicBezTo>
                    <a:pt x="2142" y="2746"/>
                    <a:pt x="2746" y="2162"/>
                    <a:pt x="2771" y="1412"/>
                  </a:cubicBezTo>
                  <a:cubicBezTo>
                    <a:pt x="2796" y="655"/>
                    <a:pt x="2203" y="28"/>
                    <a:pt x="1437" y="1"/>
                  </a:cubicBezTo>
                  <a:cubicBezTo>
                    <a:pt x="1422" y="1"/>
                    <a:pt x="1406" y="1"/>
                    <a:pt x="13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9" name="Google Shape;16019;g2ce78c99214_3_10"/>
            <p:cNvSpPr/>
            <p:nvPr/>
          </p:nvSpPr>
          <p:spPr>
            <a:xfrm>
              <a:off x="3187450" y="3950275"/>
              <a:ext cx="69025" cy="68850"/>
            </a:xfrm>
            <a:custGeom>
              <a:avLst/>
              <a:gdLst/>
              <a:ahLst/>
              <a:cxnLst/>
              <a:rect l="l" t="t" r="r" b="b"/>
              <a:pathLst>
                <a:path w="2761" h="2754" extrusionOk="0">
                  <a:moveTo>
                    <a:pt x="1382" y="0"/>
                  </a:moveTo>
                  <a:cubicBezTo>
                    <a:pt x="1380" y="0"/>
                    <a:pt x="1378" y="0"/>
                    <a:pt x="1377" y="0"/>
                  </a:cubicBezTo>
                  <a:cubicBezTo>
                    <a:pt x="617" y="5"/>
                    <a:pt x="1" y="623"/>
                    <a:pt x="3" y="1382"/>
                  </a:cubicBezTo>
                  <a:cubicBezTo>
                    <a:pt x="8" y="2140"/>
                    <a:pt x="624" y="2754"/>
                    <a:pt x="1380" y="2754"/>
                  </a:cubicBezTo>
                  <a:cubicBezTo>
                    <a:pt x="1381" y="2754"/>
                    <a:pt x="1383" y="2754"/>
                    <a:pt x="1385" y="2754"/>
                  </a:cubicBezTo>
                  <a:cubicBezTo>
                    <a:pt x="2145" y="2749"/>
                    <a:pt x="2761" y="2131"/>
                    <a:pt x="2756" y="1372"/>
                  </a:cubicBezTo>
                  <a:cubicBezTo>
                    <a:pt x="2754" y="617"/>
                    <a:pt x="2135" y="0"/>
                    <a:pt x="138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0" name="Google Shape;16020;g2ce78c99214_3_10"/>
            <p:cNvSpPr/>
            <p:nvPr/>
          </p:nvSpPr>
          <p:spPr>
            <a:xfrm>
              <a:off x="2722750" y="4321850"/>
              <a:ext cx="68525" cy="68275"/>
            </a:xfrm>
            <a:custGeom>
              <a:avLst/>
              <a:gdLst/>
              <a:ahLst/>
              <a:cxnLst/>
              <a:rect l="l" t="t" r="r" b="b"/>
              <a:pathLst>
                <a:path w="2741" h="2731" extrusionOk="0">
                  <a:moveTo>
                    <a:pt x="1374" y="0"/>
                  </a:moveTo>
                  <a:cubicBezTo>
                    <a:pt x="1371" y="0"/>
                    <a:pt x="1369" y="0"/>
                    <a:pt x="1366" y="0"/>
                  </a:cubicBezTo>
                  <a:cubicBezTo>
                    <a:pt x="613" y="3"/>
                    <a:pt x="16" y="597"/>
                    <a:pt x="8" y="1350"/>
                  </a:cubicBezTo>
                  <a:cubicBezTo>
                    <a:pt x="0" y="2116"/>
                    <a:pt x="600" y="2726"/>
                    <a:pt x="1365" y="2730"/>
                  </a:cubicBezTo>
                  <a:cubicBezTo>
                    <a:pt x="1368" y="2730"/>
                    <a:pt x="1372" y="2730"/>
                    <a:pt x="1375" y="2730"/>
                  </a:cubicBezTo>
                  <a:cubicBezTo>
                    <a:pt x="2136" y="2730"/>
                    <a:pt x="2739" y="2129"/>
                    <a:pt x="2739" y="1367"/>
                  </a:cubicBezTo>
                  <a:cubicBezTo>
                    <a:pt x="2741" y="605"/>
                    <a:pt x="2137" y="0"/>
                    <a:pt x="137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1" name="Google Shape;16021;g2ce78c99214_3_10"/>
            <p:cNvSpPr/>
            <p:nvPr/>
          </p:nvSpPr>
          <p:spPr>
            <a:xfrm>
              <a:off x="2629350" y="4321875"/>
              <a:ext cx="68450" cy="68175"/>
            </a:xfrm>
            <a:custGeom>
              <a:avLst/>
              <a:gdLst/>
              <a:ahLst/>
              <a:cxnLst/>
              <a:rect l="l" t="t" r="r" b="b"/>
              <a:pathLst>
                <a:path w="2738" h="2727" extrusionOk="0">
                  <a:moveTo>
                    <a:pt x="1371" y="1"/>
                  </a:moveTo>
                  <a:cubicBezTo>
                    <a:pt x="603" y="1"/>
                    <a:pt x="1" y="607"/>
                    <a:pt x="6" y="1374"/>
                  </a:cubicBezTo>
                  <a:cubicBezTo>
                    <a:pt x="11" y="2131"/>
                    <a:pt x="608" y="2724"/>
                    <a:pt x="1364" y="2727"/>
                  </a:cubicBezTo>
                  <a:cubicBezTo>
                    <a:pt x="1365" y="2727"/>
                    <a:pt x="1366" y="2727"/>
                    <a:pt x="1367" y="2727"/>
                  </a:cubicBezTo>
                  <a:cubicBezTo>
                    <a:pt x="2135" y="2727"/>
                    <a:pt x="2737" y="2119"/>
                    <a:pt x="2732" y="1352"/>
                  </a:cubicBezTo>
                  <a:cubicBezTo>
                    <a:pt x="2725" y="598"/>
                    <a:pt x="2128" y="5"/>
                    <a:pt x="1374" y="1"/>
                  </a:cubicBezTo>
                  <a:cubicBezTo>
                    <a:pt x="1373" y="1"/>
                    <a:pt x="1372" y="1"/>
                    <a:pt x="13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2" name="Google Shape;16022;g2ce78c99214_3_10"/>
            <p:cNvSpPr/>
            <p:nvPr/>
          </p:nvSpPr>
          <p:spPr>
            <a:xfrm>
              <a:off x="2164575" y="3763500"/>
              <a:ext cx="68225" cy="68175"/>
            </a:xfrm>
            <a:custGeom>
              <a:avLst/>
              <a:gdLst/>
              <a:ahLst/>
              <a:cxnLst/>
              <a:rect l="l" t="t" r="r" b="b"/>
              <a:pathLst>
                <a:path w="2729" h="2727" extrusionOk="0">
                  <a:moveTo>
                    <a:pt x="1363" y="1"/>
                  </a:moveTo>
                  <a:cubicBezTo>
                    <a:pt x="1360" y="1"/>
                    <a:pt x="1356" y="1"/>
                    <a:pt x="1353" y="1"/>
                  </a:cubicBezTo>
                  <a:cubicBezTo>
                    <a:pt x="599" y="7"/>
                    <a:pt x="4" y="604"/>
                    <a:pt x="2" y="1360"/>
                  </a:cubicBezTo>
                  <a:cubicBezTo>
                    <a:pt x="0" y="2124"/>
                    <a:pt x="603" y="2727"/>
                    <a:pt x="1368" y="2727"/>
                  </a:cubicBezTo>
                  <a:cubicBezTo>
                    <a:pt x="1371" y="2727"/>
                    <a:pt x="1373" y="2727"/>
                    <a:pt x="1376" y="2727"/>
                  </a:cubicBezTo>
                  <a:cubicBezTo>
                    <a:pt x="2132" y="2718"/>
                    <a:pt x="2725" y="2123"/>
                    <a:pt x="2727" y="1366"/>
                  </a:cubicBezTo>
                  <a:cubicBezTo>
                    <a:pt x="2729" y="602"/>
                    <a:pt x="2128" y="1"/>
                    <a:pt x="13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3" name="Google Shape;16023;g2ce78c99214_3_10"/>
            <p:cNvSpPr/>
            <p:nvPr/>
          </p:nvSpPr>
          <p:spPr>
            <a:xfrm>
              <a:off x="3094200" y="4136300"/>
              <a:ext cx="68350" cy="68125"/>
            </a:xfrm>
            <a:custGeom>
              <a:avLst/>
              <a:gdLst/>
              <a:ahLst/>
              <a:cxnLst/>
              <a:rect l="l" t="t" r="r" b="b"/>
              <a:pathLst>
                <a:path w="2734" h="2725" extrusionOk="0">
                  <a:moveTo>
                    <a:pt x="1368" y="0"/>
                  </a:moveTo>
                  <a:cubicBezTo>
                    <a:pt x="602" y="0"/>
                    <a:pt x="1" y="605"/>
                    <a:pt x="5" y="1371"/>
                  </a:cubicBezTo>
                  <a:cubicBezTo>
                    <a:pt x="8" y="2125"/>
                    <a:pt x="603" y="2722"/>
                    <a:pt x="1359" y="2725"/>
                  </a:cubicBezTo>
                  <a:cubicBezTo>
                    <a:pt x="1362" y="2725"/>
                    <a:pt x="1364" y="2725"/>
                    <a:pt x="1367" y="2725"/>
                  </a:cubicBezTo>
                  <a:cubicBezTo>
                    <a:pt x="2132" y="2725"/>
                    <a:pt x="2733" y="2121"/>
                    <a:pt x="2729" y="1356"/>
                  </a:cubicBezTo>
                  <a:cubicBezTo>
                    <a:pt x="2727" y="599"/>
                    <a:pt x="2131" y="2"/>
                    <a:pt x="1375" y="0"/>
                  </a:cubicBezTo>
                  <a:cubicBezTo>
                    <a:pt x="1373" y="0"/>
                    <a:pt x="1370" y="0"/>
                    <a:pt x="13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4" name="Google Shape;16024;g2ce78c99214_3_10"/>
            <p:cNvSpPr/>
            <p:nvPr/>
          </p:nvSpPr>
          <p:spPr>
            <a:xfrm>
              <a:off x="2350325" y="3392375"/>
              <a:ext cx="68025" cy="67900"/>
            </a:xfrm>
            <a:custGeom>
              <a:avLst/>
              <a:gdLst/>
              <a:ahLst/>
              <a:cxnLst/>
              <a:rect l="l" t="t" r="r" b="b"/>
              <a:pathLst>
                <a:path w="2721" h="2716" extrusionOk="0">
                  <a:moveTo>
                    <a:pt x="1365" y="0"/>
                  </a:moveTo>
                  <a:cubicBezTo>
                    <a:pt x="603" y="0"/>
                    <a:pt x="7" y="591"/>
                    <a:pt x="3" y="1352"/>
                  </a:cubicBezTo>
                  <a:cubicBezTo>
                    <a:pt x="0" y="2108"/>
                    <a:pt x="589" y="2707"/>
                    <a:pt x="1341" y="2715"/>
                  </a:cubicBezTo>
                  <a:cubicBezTo>
                    <a:pt x="1346" y="2716"/>
                    <a:pt x="1351" y="2716"/>
                    <a:pt x="1356" y="2716"/>
                  </a:cubicBezTo>
                  <a:cubicBezTo>
                    <a:pt x="2118" y="2716"/>
                    <a:pt x="2715" y="2125"/>
                    <a:pt x="2719" y="1364"/>
                  </a:cubicBezTo>
                  <a:cubicBezTo>
                    <a:pt x="2721" y="608"/>
                    <a:pt x="2135" y="9"/>
                    <a:pt x="1383" y="0"/>
                  </a:cubicBezTo>
                  <a:cubicBezTo>
                    <a:pt x="1377" y="0"/>
                    <a:pt x="1371" y="0"/>
                    <a:pt x="136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5" name="Google Shape;16025;g2ce78c99214_3_10"/>
            <p:cNvSpPr/>
            <p:nvPr/>
          </p:nvSpPr>
          <p:spPr>
            <a:xfrm>
              <a:off x="2256875" y="3484650"/>
              <a:ext cx="67825" cy="67550"/>
            </a:xfrm>
            <a:custGeom>
              <a:avLst/>
              <a:gdLst/>
              <a:ahLst/>
              <a:cxnLst/>
              <a:rect l="l" t="t" r="r" b="b"/>
              <a:pathLst>
                <a:path w="2713" h="2702" extrusionOk="0">
                  <a:moveTo>
                    <a:pt x="1359" y="0"/>
                  </a:moveTo>
                  <a:cubicBezTo>
                    <a:pt x="607" y="0"/>
                    <a:pt x="11" y="590"/>
                    <a:pt x="6" y="1338"/>
                  </a:cubicBezTo>
                  <a:cubicBezTo>
                    <a:pt x="0" y="2094"/>
                    <a:pt x="592" y="2696"/>
                    <a:pt x="1343" y="2702"/>
                  </a:cubicBezTo>
                  <a:cubicBezTo>
                    <a:pt x="1347" y="2702"/>
                    <a:pt x="1350" y="2702"/>
                    <a:pt x="1354" y="2702"/>
                  </a:cubicBezTo>
                  <a:cubicBezTo>
                    <a:pt x="2107" y="2702"/>
                    <a:pt x="2704" y="2111"/>
                    <a:pt x="2707" y="1364"/>
                  </a:cubicBezTo>
                  <a:cubicBezTo>
                    <a:pt x="2712" y="607"/>
                    <a:pt x="2121" y="4"/>
                    <a:pt x="1369" y="0"/>
                  </a:cubicBezTo>
                  <a:cubicBezTo>
                    <a:pt x="1366" y="0"/>
                    <a:pt x="1362" y="0"/>
                    <a:pt x="135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6" name="Google Shape;16026;g2ce78c99214_3_10"/>
            <p:cNvSpPr/>
            <p:nvPr/>
          </p:nvSpPr>
          <p:spPr>
            <a:xfrm>
              <a:off x="2164700" y="3857150"/>
              <a:ext cx="68075" cy="67925"/>
            </a:xfrm>
            <a:custGeom>
              <a:avLst/>
              <a:gdLst/>
              <a:ahLst/>
              <a:cxnLst/>
              <a:rect l="l" t="t" r="r" b="b"/>
              <a:pathLst>
                <a:path w="2723" h="2717" extrusionOk="0">
                  <a:moveTo>
                    <a:pt x="1359" y="1"/>
                  </a:moveTo>
                  <a:cubicBezTo>
                    <a:pt x="596" y="1"/>
                    <a:pt x="1" y="601"/>
                    <a:pt x="3" y="1366"/>
                  </a:cubicBezTo>
                  <a:cubicBezTo>
                    <a:pt x="7" y="2120"/>
                    <a:pt x="600" y="2713"/>
                    <a:pt x="1355" y="2716"/>
                  </a:cubicBezTo>
                  <a:cubicBezTo>
                    <a:pt x="1357" y="2716"/>
                    <a:pt x="1360" y="2716"/>
                    <a:pt x="1362" y="2716"/>
                  </a:cubicBezTo>
                  <a:cubicBezTo>
                    <a:pt x="2125" y="2716"/>
                    <a:pt x="2722" y="2116"/>
                    <a:pt x="2718" y="1351"/>
                  </a:cubicBezTo>
                  <a:cubicBezTo>
                    <a:pt x="2716" y="598"/>
                    <a:pt x="2121" y="5"/>
                    <a:pt x="1367" y="1"/>
                  </a:cubicBezTo>
                  <a:cubicBezTo>
                    <a:pt x="1364" y="1"/>
                    <a:pt x="1362" y="1"/>
                    <a:pt x="13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7" name="Google Shape;16027;g2ce78c99214_3_10"/>
            <p:cNvSpPr/>
            <p:nvPr/>
          </p:nvSpPr>
          <p:spPr>
            <a:xfrm>
              <a:off x="3000800" y="4230000"/>
              <a:ext cx="67950" cy="67825"/>
            </a:xfrm>
            <a:custGeom>
              <a:avLst/>
              <a:gdLst/>
              <a:ahLst/>
              <a:cxnLst/>
              <a:rect l="l" t="t" r="r" b="b"/>
              <a:pathLst>
                <a:path w="2718" h="2713" extrusionOk="0">
                  <a:moveTo>
                    <a:pt x="1361" y="0"/>
                  </a:moveTo>
                  <a:cubicBezTo>
                    <a:pt x="607" y="0"/>
                    <a:pt x="11" y="591"/>
                    <a:pt x="4" y="1346"/>
                  </a:cubicBezTo>
                  <a:cubicBezTo>
                    <a:pt x="0" y="2103"/>
                    <a:pt x="588" y="2706"/>
                    <a:pt x="1342" y="2712"/>
                  </a:cubicBezTo>
                  <a:cubicBezTo>
                    <a:pt x="1346" y="2712"/>
                    <a:pt x="1351" y="2712"/>
                    <a:pt x="1355" y="2712"/>
                  </a:cubicBezTo>
                  <a:cubicBezTo>
                    <a:pt x="2121" y="2712"/>
                    <a:pt x="2718" y="2116"/>
                    <a:pt x="2716" y="1353"/>
                  </a:cubicBezTo>
                  <a:cubicBezTo>
                    <a:pt x="2714" y="596"/>
                    <a:pt x="2121" y="3"/>
                    <a:pt x="1364" y="0"/>
                  </a:cubicBezTo>
                  <a:cubicBezTo>
                    <a:pt x="1363" y="0"/>
                    <a:pt x="1362" y="0"/>
                    <a:pt x="136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8" name="Google Shape;16028;g2ce78c99214_3_10"/>
            <p:cNvSpPr/>
            <p:nvPr/>
          </p:nvSpPr>
          <p:spPr>
            <a:xfrm>
              <a:off x="2165050" y="3671775"/>
              <a:ext cx="67475" cy="67400"/>
            </a:xfrm>
            <a:custGeom>
              <a:avLst/>
              <a:gdLst/>
              <a:ahLst/>
              <a:cxnLst/>
              <a:rect l="l" t="t" r="r" b="b"/>
              <a:pathLst>
                <a:path w="2699" h="2696" extrusionOk="0">
                  <a:moveTo>
                    <a:pt x="1350" y="1"/>
                  </a:moveTo>
                  <a:cubicBezTo>
                    <a:pt x="600" y="1"/>
                    <a:pt x="0" y="600"/>
                    <a:pt x="0" y="1349"/>
                  </a:cubicBezTo>
                  <a:cubicBezTo>
                    <a:pt x="0" y="2096"/>
                    <a:pt x="600" y="2696"/>
                    <a:pt x="1347" y="2696"/>
                  </a:cubicBezTo>
                  <a:cubicBezTo>
                    <a:pt x="1349" y="2696"/>
                    <a:pt x="1352" y="2695"/>
                    <a:pt x="1354" y="2695"/>
                  </a:cubicBezTo>
                  <a:cubicBezTo>
                    <a:pt x="2103" y="2693"/>
                    <a:pt x="2699" y="2085"/>
                    <a:pt x="2694" y="1332"/>
                  </a:cubicBezTo>
                  <a:cubicBezTo>
                    <a:pt x="2688" y="596"/>
                    <a:pt x="2090" y="5"/>
                    <a:pt x="1353" y="1"/>
                  </a:cubicBezTo>
                  <a:cubicBezTo>
                    <a:pt x="1352" y="1"/>
                    <a:pt x="1351" y="1"/>
                    <a:pt x="1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9" name="Google Shape;16029;g2ce78c99214_3_10"/>
            <p:cNvSpPr/>
            <p:nvPr/>
          </p:nvSpPr>
          <p:spPr>
            <a:xfrm>
              <a:off x="2815350" y="4322250"/>
              <a:ext cx="67550" cy="67475"/>
            </a:xfrm>
            <a:custGeom>
              <a:avLst/>
              <a:gdLst/>
              <a:ahLst/>
              <a:cxnLst/>
              <a:rect l="l" t="t" r="r" b="b"/>
              <a:pathLst>
                <a:path w="2702" h="2699" extrusionOk="0">
                  <a:moveTo>
                    <a:pt x="1351" y="1"/>
                  </a:moveTo>
                  <a:cubicBezTo>
                    <a:pt x="1350" y="1"/>
                    <a:pt x="1348" y="1"/>
                    <a:pt x="1346" y="1"/>
                  </a:cubicBezTo>
                  <a:cubicBezTo>
                    <a:pt x="597" y="5"/>
                    <a:pt x="0" y="610"/>
                    <a:pt x="7" y="1364"/>
                  </a:cubicBezTo>
                  <a:cubicBezTo>
                    <a:pt x="12" y="2102"/>
                    <a:pt x="607" y="2694"/>
                    <a:pt x="1346" y="2698"/>
                  </a:cubicBezTo>
                  <a:cubicBezTo>
                    <a:pt x="1348" y="2698"/>
                    <a:pt x="1350" y="2698"/>
                    <a:pt x="1351" y="2698"/>
                  </a:cubicBezTo>
                  <a:cubicBezTo>
                    <a:pt x="2102" y="2698"/>
                    <a:pt x="2702" y="2099"/>
                    <a:pt x="2702" y="1349"/>
                  </a:cubicBezTo>
                  <a:cubicBezTo>
                    <a:pt x="2702" y="599"/>
                    <a:pt x="2102" y="1"/>
                    <a:pt x="13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0" name="Google Shape;16030;g2ce78c99214_3_10"/>
            <p:cNvSpPr/>
            <p:nvPr/>
          </p:nvSpPr>
          <p:spPr>
            <a:xfrm>
              <a:off x="3188275" y="3578375"/>
              <a:ext cx="67350" cy="67150"/>
            </a:xfrm>
            <a:custGeom>
              <a:avLst/>
              <a:gdLst/>
              <a:ahLst/>
              <a:cxnLst/>
              <a:rect l="l" t="t" r="r" b="b"/>
              <a:pathLst>
                <a:path w="2694" h="2686" extrusionOk="0">
                  <a:moveTo>
                    <a:pt x="1348" y="0"/>
                  </a:moveTo>
                  <a:cubicBezTo>
                    <a:pt x="611" y="0"/>
                    <a:pt x="8" y="597"/>
                    <a:pt x="4" y="1334"/>
                  </a:cubicBezTo>
                  <a:cubicBezTo>
                    <a:pt x="0" y="2072"/>
                    <a:pt x="595" y="2678"/>
                    <a:pt x="1331" y="2685"/>
                  </a:cubicBezTo>
                  <a:cubicBezTo>
                    <a:pt x="1336" y="2685"/>
                    <a:pt x="1341" y="2685"/>
                    <a:pt x="1346" y="2685"/>
                  </a:cubicBezTo>
                  <a:cubicBezTo>
                    <a:pt x="2088" y="2685"/>
                    <a:pt x="2694" y="2082"/>
                    <a:pt x="2690" y="1337"/>
                  </a:cubicBezTo>
                  <a:cubicBezTo>
                    <a:pt x="2685" y="601"/>
                    <a:pt x="2086"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1" name="Google Shape;16031;g2ce78c99214_3_10"/>
            <p:cNvSpPr/>
            <p:nvPr/>
          </p:nvSpPr>
          <p:spPr>
            <a:xfrm>
              <a:off x="2536375" y="4322425"/>
              <a:ext cx="67325" cy="67150"/>
            </a:xfrm>
            <a:custGeom>
              <a:avLst/>
              <a:gdLst/>
              <a:ahLst/>
              <a:cxnLst/>
              <a:rect l="l" t="t" r="r" b="b"/>
              <a:pathLst>
                <a:path w="2693" h="2686" extrusionOk="0">
                  <a:moveTo>
                    <a:pt x="1348" y="0"/>
                  </a:moveTo>
                  <a:cubicBezTo>
                    <a:pt x="604" y="0"/>
                    <a:pt x="1" y="602"/>
                    <a:pt x="2" y="1348"/>
                  </a:cubicBezTo>
                  <a:cubicBezTo>
                    <a:pt x="5" y="2083"/>
                    <a:pt x="606" y="2684"/>
                    <a:pt x="1342" y="2686"/>
                  </a:cubicBezTo>
                  <a:cubicBezTo>
                    <a:pt x="1343" y="2686"/>
                    <a:pt x="1344" y="2686"/>
                    <a:pt x="1345" y="2686"/>
                  </a:cubicBezTo>
                  <a:cubicBezTo>
                    <a:pt x="2082" y="2686"/>
                    <a:pt x="2682" y="2088"/>
                    <a:pt x="2687" y="1355"/>
                  </a:cubicBezTo>
                  <a:cubicBezTo>
                    <a:pt x="2692" y="616"/>
                    <a:pt x="2098" y="10"/>
                    <a:pt x="1363" y="0"/>
                  </a:cubicBezTo>
                  <a:cubicBezTo>
                    <a:pt x="1358" y="0"/>
                    <a:pt x="1353" y="0"/>
                    <a:pt x="1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2" name="Google Shape;16032;g2ce78c99214_3_10"/>
            <p:cNvSpPr/>
            <p:nvPr/>
          </p:nvSpPr>
          <p:spPr>
            <a:xfrm>
              <a:off x="2909100" y="3299150"/>
              <a:ext cx="67525" cy="67175"/>
            </a:xfrm>
            <a:custGeom>
              <a:avLst/>
              <a:gdLst/>
              <a:ahLst/>
              <a:cxnLst/>
              <a:rect l="l" t="t" r="r" b="b"/>
              <a:pathLst>
                <a:path w="2701" h="2687" extrusionOk="0">
                  <a:moveTo>
                    <a:pt x="1348" y="1"/>
                  </a:moveTo>
                  <a:cubicBezTo>
                    <a:pt x="1347" y="1"/>
                    <a:pt x="1346" y="1"/>
                    <a:pt x="1345" y="1"/>
                  </a:cubicBezTo>
                  <a:cubicBezTo>
                    <a:pt x="607" y="2"/>
                    <a:pt x="5" y="603"/>
                    <a:pt x="3" y="1339"/>
                  </a:cubicBezTo>
                  <a:cubicBezTo>
                    <a:pt x="0" y="2077"/>
                    <a:pt x="598" y="2681"/>
                    <a:pt x="1334" y="2686"/>
                  </a:cubicBezTo>
                  <a:cubicBezTo>
                    <a:pt x="1338" y="2686"/>
                    <a:pt x="1343" y="2686"/>
                    <a:pt x="1347" y="2686"/>
                  </a:cubicBezTo>
                  <a:cubicBezTo>
                    <a:pt x="2079" y="2686"/>
                    <a:pt x="2680" y="2093"/>
                    <a:pt x="2690" y="1363"/>
                  </a:cubicBezTo>
                  <a:cubicBezTo>
                    <a:pt x="2701" y="614"/>
                    <a:pt x="2095" y="1"/>
                    <a:pt x="13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3" name="Google Shape;16033;g2ce78c99214_3_10"/>
            <p:cNvSpPr/>
            <p:nvPr/>
          </p:nvSpPr>
          <p:spPr>
            <a:xfrm>
              <a:off x="2165075" y="3951150"/>
              <a:ext cx="67325" cy="67100"/>
            </a:xfrm>
            <a:custGeom>
              <a:avLst/>
              <a:gdLst/>
              <a:ahLst/>
              <a:cxnLst/>
              <a:rect l="l" t="t" r="r" b="b"/>
              <a:pathLst>
                <a:path w="2693" h="2684" extrusionOk="0">
                  <a:moveTo>
                    <a:pt x="1344" y="1"/>
                  </a:moveTo>
                  <a:cubicBezTo>
                    <a:pt x="1342" y="1"/>
                    <a:pt x="1339" y="1"/>
                    <a:pt x="1337" y="1"/>
                  </a:cubicBezTo>
                  <a:cubicBezTo>
                    <a:pt x="604" y="6"/>
                    <a:pt x="1" y="618"/>
                    <a:pt x="5" y="1351"/>
                  </a:cubicBezTo>
                  <a:cubicBezTo>
                    <a:pt x="10" y="2081"/>
                    <a:pt x="619" y="2683"/>
                    <a:pt x="1349" y="2683"/>
                  </a:cubicBezTo>
                  <a:cubicBezTo>
                    <a:pt x="1351" y="2683"/>
                    <a:pt x="1354" y="2683"/>
                    <a:pt x="1356" y="2683"/>
                  </a:cubicBezTo>
                  <a:cubicBezTo>
                    <a:pt x="2087" y="2678"/>
                    <a:pt x="2693" y="2066"/>
                    <a:pt x="2687" y="1333"/>
                  </a:cubicBezTo>
                  <a:cubicBezTo>
                    <a:pt x="2682" y="602"/>
                    <a:pt x="2074" y="1"/>
                    <a:pt x="13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4" name="Google Shape;16034;g2ce78c99214_3_10"/>
            <p:cNvSpPr/>
            <p:nvPr/>
          </p:nvSpPr>
          <p:spPr>
            <a:xfrm>
              <a:off x="2350650" y="4230425"/>
              <a:ext cx="67400" cy="67000"/>
            </a:xfrm>
            <a:custGeom>
              <a:avLst/>
              <a:gdLst/>
              <a:ahLst/>
              <a:cxnLst/>
              <a:rect l="l" t="t" r="r" b="b"/>
              <a:pathLst>
                <a:path w="2696" h="2680" extrusionOk="0">
                  <a:moveTo>
                    <a:pt x="1349" y="1"/>
                  </a:moveTo>
                  <a:cubicBezTo>
                    <a:pt x="1344" y="1"/>
                    <a:pt x="1339" y="1"/>
                    <a:pt x="1335" y="1"/>
                  </a:cubicBezTo>
                  <a:cubicBezTo>
                    <a:pt x="603" y="9"/>
                    <a:pt x="1" y="623"/>
                    <a:pt x="9" y="1353"/>
                  </a:cubicBezTo>
                  <a:cubicBezTo>
                    <a:pt x="18" y="2080"/>
                    <a:pt x="625" y="2679"/>
                    <a:pt x="1348" y="2679"/>
                  </a:cubicBezTo>
                  <a:cubicBezTo>
                    <a:pt x="1353" y="2679"/>
                    <a:pt x="1358" y="2679"/>
                    <a:pt x="1363" y="2679"/>
                  </a:cubicBezTo>
                  <a:cubicBezTo>
                    <a:pt x="2094" y="2670"/>
                    <a:pt x="2695" y="2055"/>
                    <a:pt x="2687" y="1325"/>
                  </a:cubicBezTo>
                  <a:cubicBezTo>
                    <a:pt x="2679" y="599"/>
                    <a:pt x="2071" y="1"/>
                    <a:pt x="134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5" name="Google Shape;16035;g2ce78c99214_3_10"/>
            <p:cNvSpPr/>
            <p:nvPr/>
          </p:nvSpPr>
          <p:spPr>
            <a:xfrm>
              <a:off x="2257175" y="4136850"/>
              <a:ext cx="67325" cy="66975"/>
            </a:xfrm>
            <a:custGeom>
              <a:avLst/>
              <a:gdLst/>
              <a:ahLst/>
              <a:cxnLst/>
              <a:rect l="l" t="t" r="r" b="b"/>
              <a:pathLst>
                <a:path w="2693" h="2679" extrusionOk="0">
                  <a:moveTo>
                    <a:pt x="1345" y="0"/>
                  </a:moveTo>
                  <a:cubicBezTo>
                    <a:pt x="619" y="0"/>
                    <a:pt x="14" y="601"/>
                    <a:pt x="7" y="1329"/>
                  </a:cubicBezTo>
                  <a:cubicBezTo>
                    <a:pt x="0" y="2058"/>
                    <a:pt x="604" y="2672"/>
                    <a:pt x="1335" y="2679"/>
                  </a:cubicBezTo>
                  <a:cubicBezTo>
                    <a:pt x="1340" y="2679"/>
                    <a:pt x="1344" y="2679"/>
                    <a:pt x="1348" y="2679"/>
                  </a:cubicBezTo>
                  <a:cubicBezTo>
                    <a:pt x="2072" y="2679"/>
                    <a:pt x="2679" y="2077"/>
                    <a:pt x="2686" y="1350"/>
                  </a:cubicBezTo>
                  <a:cubicBezTo>
                    <a:pt x="2692" y="622"/>
                    <a:pt x="2089" y="7"/>
                    <a:pt x="1357" y="0"/>
                  </a:cubicBezTo>
                  <a:cubicBezTo>
                    <a:pt x="1353" y="0"/>
                    <a:pt x="1349" y="0"/>
                    <a:pt x="13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6" name="Google Shape;16036;g2ce78c99214_3_10"/>
            <p:cNvSpPr/>
            <p:nvPr/>
          </p:nvSpPr>
          <p:spPr>
            <a:xfrm>
              <a:off x="3188475" y="4043450"/>
              <a:ext cx="66925" cy="66675"/>
            </a:xfrm>
            <a:custGeom>
              <a:avLst/>
              <a:gdLst/>
              <a:ahLst/>
              <a:cxnLst/>
              <a:rect l="l" t="t" r="r" b="b"/>
              <a:pathLst>
                <a:path w="2677" h="2667" extrusionOk="0">
                  <a:moveTo>
                    <a:pt x="1335" y="1"/>
                  </a:moveTo>
                  <a:cubicBezTo>
                    <a:pt x="611" y="1"/>
                    <a:pt x="0" y="615"/>
                    <a:pt x="5" y="1341"/>
                  </a:cubicBezTo>
                  <a:cubicBezTo>
                    <a:pt x="9" y="2060"/>
                    <a:pt x="608" y="2663"/>
                    <a:pt x="1330" y="2667"/>
                  </a:cubicBezTo>
                  <a:cubicBezTo>
                    <a:pt x="1334" y="2667"/>
                    <a:pt x="1338" y="2667"/>
                    <a:pt x="1342" y="2667"/>
                  </a:cubicBezTo>
                  <a:cubicBezTo>
                    <a:pt x="2065" y="2667"/>
                    <a:pt x="2676" y="2052"/>
                    <a:pt x="2672" y="1328"/>
                  </a:cubicBezTo>
                  <a:cubicBezTo>
                    <a:pt x="2668" y="607"/>
                    <a:pt x="2068" y="6"/>
                    <a:pt x="1346" y="1"/>
                  </a:cubicBezTo>
                  <a:cubicBezTo>
                    <a:pt x="1342" y="1"/>
                    <a:pt x="1338" y="1"/>
                    <a:pt x="13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7" name="Google Shape;16037;g2ce78c99214_3_10"/>
            <p:cNvSpPr/>
            <p:nvPr/>
          </p:nvSpPr>
          <p:spPr>
            <a:xfrm>
              <a:off x="2444375" y="3299525"/>
              <a:ext cx="66800" cy="66500"/>
            </a:xfrm>
            <a:custGeom>
              <a:avLst/>
              <a:gdLst/>
              <a:ahLst/>
              <a:cxnLst/>
              <a:rect l="l" t="t" r="r" b="b"/>
              <a:pathLst>
                <a:path w="2672" h="2660" extrusionOk="0">
                  <a:moveTo>
                    <a:pt x="1339" y="1"/>
                  </a:moveTo>
                  <a:cubicBezTo>
                    <a:pt x="626" y="1"/>
                    <a:pt x="25" y="594"/>
                    <a:pt x="12" y="1314"/>
                  </a:cubicBezTo>
                  <a:cubicBezTo>
                    <a:pt x="1" y="2029"/>
                    <a:pt x="594" y="2640"/>
                    <a:pt x="1318" y="2659"/>
                  </a:cubicBezTo>
                  <a:cubicBezTo>
                    <a:pt x="1328" y="2659"/>
                    <a:pt x="1339" y="2659"/>
                    <a:pt x="1349" y="2659"/>
                  </a:cubicBezTo>
                  <a:cubicBezTo>
                    <a:pt x="2060" y="2659"/>
                    <a:pt x="2668" y="2052"/>
                    <a:pt x="2670" y="1330"/>
                  </a:cubicBezTo>
                  <a:cubicBezTo>
                    <a:pt x="2671" y="611"/>
                    <a:pt x="2073" y="8"/>
                    <a:pt x="1351" y="1"/>
                  </a:cubicBezTo>
                  <a:cubicBezTo>
                    <a:pt x="1347" y="1"/>
                    <a:pt x="1343" y="1"/>
                    <a:pt x="13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8" name="Google Shape;16038;g2ce78c99214_3_10"/>
            <p:cNvSpPr/>
            <p:nvPr/>
          </p:nvSpPr>
          <p:spPr>
            <a:xfrm>
              <a:off x="2910025" y="4323375"/>
              <a:ext cx="65450" cy="65300"/>
            </a:xfrm>
            <a:custGeom>
              <a:avLst/>
              <a:gdLst/>
              <a:ahLst/>
              <a:cxnLst/>
              <a:rect l="l" t="t" r="r" b="b"/>
              <a:pathLst>
                <a:path w="2618" h="2612" extrusionOk="0">
                  <a:moveTo>
                    <a:pt x="1309" y="0"/>
                  </a:moveTo>
                  <a:cubicBezTo>
                    <a:pt x="581" y="0"/>
                    <a:pt x="7" y="570"/>
                    <a:pt x="4" y="1299"/>
                  </a:cubicBezTo>
                  <a:cubicBezTo>
                    <a:pt x="0" y="2024"/>
                    <a:pt x="565" y="2600"/>
                    <a:pt x="1288" y="2611"/>
                  </a:cubicBezTo>
                  <a:cubicBezTo>
                    <a:pt x="1294" y="2611"/>
                    <a:pt x="1300" y="2611"/>
                    <a:pt x="1306" y="2611"/>
                  </a:cubicBezTo>
                  <a:cubicBezTo>
                    <a:pt x="2033" y="2611"/>
                    <a:pt x="2611" y="2042"/>
                    <a:pt x="2613" y="1311"/>
                  </a:cubicBezTo>
                  <a:cubicBezTo>
                    <a:pt x="2617" y="587"/>
                    <a:pt x="2053" y="10"/>
                    <a:pt x="1330" y="0"/>
                  </a:cubicBezTo>
                  <a:cubicBezTo>
                    <a:pt x="1323" y="0"/>
                    <a:pt x="1316" y="0"/>
                    <a:pt x="13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9" name="Google Shape;16039;g2ce78c99214_3_10"/>
            <p:cNvSpPr/>
            <p:nvPr/>
          </p:nvSpPr>
          <p:spPr>
            <a:xfrm>
              <a:off x="2166000" y="3579425"/>
              <a:ext cx="65250" cy="65075"/>
            </a:xfrm>
            <a:custGeom>
              <a:avLst/>
              <a:gdLst/>
              <a:ahLst/>
              <a:cxnLst/>
              <a:rect l="l" t="t" r="r" b="b"/>
              <a:pathLst>
                <a:path w="2610" h="2603" extrusionOk="0">
                  <a:moveTo>
                    <a:pt x="1310" y="0"/>
                  </a:moveTo>
                  <a:cubicBezTo>
                    <a:pt x="586" y="0"/>
                    <a:pt x="14" y="564"/>
                    <a:pt x="7" y="1286"/>
                  </a:cubicBezTo>
                  <a:cubicBezTo>
                    <a:pt x="0" y="2024"/>
                    <a:pt x="573" y="2603"/>
                    <a:pt x="1310" y="2603"/>
                  </a:cubicBezTo>
                  <a:cubicBezTo>
                    <a:pt x="1311" y="2603"/>
                    <a:pt x="1313" y="2603"/>
                    <a:pt x="1315" y="2603"/>
                  </a:cubicBezTo>
                  <a:cubicBezTo>
                    <a:pt x="2041" y="2600"/>
                    <a:pt x="2609" y="2029"/>
                    <a:pt x="2609" y="1301"/>
                  </a:cubicBezTo>
                  <a:cubicBezTo>
                    <a:pt x="2609" y="574"/>
                    <a:pt x="2042" y="4"/>
                    <a:pt x="1315" y="0"/>
                  </a:cubicBezTo>
                  <a:cubicBezTo>
                    <a:pt x="1313" y="0"/>
                    <a:pt x="1311" y="0"/>
                    <a:pt x="131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0" name="Google Shape;16040;g2ce78c99214_3_10"/>
            <p:cNvSpPr/>
            <p:nvPr/>
          </p:nvSpPr>
          <p:spPr>
            <a:xfrm>
              <a:off x="3095775" y="3393900"/>
              <a:ext cx="65075" cy="64875"/>
            </a:xfrm>
            <a:custGeom>
              <a:avLst/>
              <a:gdLst/>
              <a:ahLst/>
              <a:cxnLst/>
              <a:rect l="l" t="t" r="r" b="b"/>
              <a:pathLst>
                <a:path w="2603" h="2595" extrusionOk="0">
                  <a:moveTo>
                    <a:pt x="1307" y="0"/>
                  </a:moveTo>
                  <a:cubicBezTo>
                    <a:pt x="584" y="0"/>
                    <a:pt x="14" y="561"/>
                    <a:pt x="7" y="1280"/>
                  </a:cubicBezTo>
                  <a:cubicBezTo>
                    <a:pt x="0" y="2019"/>
                    <a:pt x="571" y="2595"/>
                    <a:pt x="1307" y="2595"/>
                  </a:cubicBezTo>
                  <a:cubicBezTo>
                    <a:pt x="1308" y="2595"/>
                    <a:pt x="1309" y="2595"/>
                    <a:pt x="1310" y="2595"/>
                  </a:cubicBezTo>
                  <a:cubicBezTo>
                    <a:pt x="2034" y="2592"/>
                    <a:pt x="2601" y="2024"/>
                    <a:pt x="2603" y="1299"/>
                  </a:cubicBezTo>
                  <a:cubicBezTo>
                    <a:pt x="2603" y="573"/>
                    <a:pt x="2038" y="3"/>
                    <a:pt x="1315" y="0"/>
                  </a:cubicBezTo>
                  <a:cubicBezTo>
                    <a:pt x="1312" y="0"/>
                    <a:pt x="1310" y="0"/>
                    <a:pt x="13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1" name="Google Shape;16041;g2ce78c99214_3_10"/>
            <p:cNvSpPr/>
            <p:nvPr/>
          </p:nvSpPr>
          <p:spPr>
            <a:xfrm>
              <a:off x="2445425" y="4323725"/>
              <a:ext cx="64825" cy="64500"/>
            </a:xfrm>
            <a:custGeom>
              <a:avLst/>
              <a:gdLst/>
              <a:ahLst/>
              <a:cxnLst/>
              <a:rect l="l" t="t" r="r" b="b"/>
              <a:pathLst>
                <a:path w="2593" h="2580" extrusionOk="0">
                  <a:moveTo>
                    <a:pt x="1299" y="0"/>
                  </a:moveTo>
                  <a:cubicBezTo>
                    <a:pt x="591" y="0"/>
                    <a:pt x="17" y="562"/>
                    <a:pt x="9" y="1267"/>
                  </a:cubicBezTo>
                  <a:cubicBezTo>
                    <a:pt x="1" y="1993"/>
                    <a:pt x="564" y="2573"/>
                    <a:pt x="1283" y="2579"/>
                  </a:cubicBezTo>
                  <a:cubicBezTo>
                    <a:pt x="1287" y="2579"/>
                    <a:pt x="1292" y="2579"/>
                    <a:pt x="1296" y="2579"/>
                  </a:cubicBezTo>
                  <a:cubicBezTo>
                    <a:pt x="2014" y="2579"/>
                    <a:pt x="2586" y="2016"/>
                    <a:pt x="2588" y="1299"/>
                  </a:cubicBezTo>
                  <a:cubicBezTo>
                    <a:pt x="2592" y="577"/>
                    <a:pt x="2023" y="1"/>
                    <a:pt x="12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2" name="Google Shape;16042;g2ce78c99214_3_10"/>
            <p:cNvSpPr/>
            <p:nvPr/>
          </p:nvSpPr>
          <p:spPr>
            <a:xfrm>
              <a:off x="2166475" y="4044575"/>
              <a:ext cx="64500" cy="64475"/>
            </a:xfrm>
            <a:custGeom>
              <a:avLst/>
              <a:gdLst/>
              <a:ahLst/>
              <a:cxnLst/>
              <a:rect l="l" t="t" r="r" b="b"/>
              <a:pathLst>
                <a:path w="2580" h="2579" extrusionOk="0">
                  <a:moveTo>
                    <a:pt x="1290" y="0"/>
                  </a:moveTo>
                  <a:cubicBezTo>
                    <a:pt x="1286" y="0"/>
                    <a:pt x="1283" y="1"/>
                    <a:pt x="1280" y="1"/>
                  </a:cubicBezTo>
                  <a:cubicBezTo>
                    <a:pt x="569" y="6"/>
                    <a:pt x="2" y="576"/>
                    <a:pt x="0" y="1287"/>
                  </a:cubicBezTo>
                  <a:cubicBezTo>
                    <a:pt x="0" y="2005"/>
                    <a:pt x="571" y="2579"/>
                    <a:pt x="1291" y="2579"/>
                  </a:cubicBezTo>
                  <a:cubicBezTo>
                    <a:pt x="1295" y="2579"/>
                    <a:pt x="1298" y="2579"/>
                    <a:pt x="1301" y="2579"/>
                  </a:cubicBezTo>
                  <a:cubicBezTo>
                    <a:pt x="2010" y="2573"/>
                    <a:pt x="2577" y="2003"/>
                    <a:pt x="2580" y="1294"/>
                  </a:cubicBezTo>
                  <a:cubicBezTo>
                    <a:pt x="2580" y="574"/>
                    <a:pt x="2008" y="0"/>
                    <a:pt x="12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3" name="Google Shape;16043;g2ce78c99214_3_10"/>
            <p:cNvSpPr/>
            <p:nvPr/>
          </p:nvSpPr>
          <p:spPr>
            <a:xfrm>
              <a:off x="3189700" y="3487750"/>
              <a:ext cx="64475" cy="64250"/>
            </a:xfrm>
            <a:custGeom>
              <a:avLst/>
              <a:gdLst/>
              <a:ahLst/>
              <a:cxnLst/>
              <a:rect l="l" t="t" r="r" b="b"/>
              <a:pathLst>
                <a:path w="2579" h="2570" extrusionOk="0">
                  <a:moveTo>
                    <a:pt x="1290" y="1"/>
                  </a:moveTo>
                  <a:cubicBezTo>
                    <a:pt x="589" y="1"/>
                    <a:pt x="11" y="573"/>
                    <a:pt x="6" y="1275"/>
                  </a:cubicBezTo>
                  <a:cubicBezTo>
                    <a:pt x="0" y="1981"/>
                    <a:pt x="574" y="2564"/>
                    <a:pt x="1280" y="2569"/>
                  </a:cubicBezTo>
                  <a:cubicBezTo>
                    <a:pt x="1282" y="2569"/>
                    <a:pt x="1285" y="2569"/>
                    <a:pt x="1287" y="2569"/>
                  </a:cubicBezTo>
                  <a:cubicBezTo>
                    <a:pt x="1989" y="2569"/>
                    <a:pt x="2569" y="1998"/>
                    <a:pt x="2573" y="1295"/>
                  </a:cubicBezTo>
                  <a:cubicBezTo>
                    <a:pt x="2578" y="590"/>
                    <a:pt x="2006" y="6"/>
                    <a:pt x="1300" y="1"/>
                  </a:cubicBezTo>
                  <a:cubicBezTo>
                    <a:pt x="1297" y="1"/>
                    <a:pt x="1294" y="1"/>
                    <a:pt x="12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4" name="Google Shape;16044;g2ce78c99214_3_10"/>
            <p:cNvSpPr/>
            <p:nvPr/>
          </p:nvSpPr>
          <p:spPr>
            <a:xfrm>
              <a:off x="3004075" y="3300675"/>
              <a:ext cx="64475" cy="64150"/>
            </a:xfrm>
            <a:custGeom>
              <a:avLst/>
              <a:gdLst/>
              <a:ahLst/>
              <a:cxnLst/>
              <a:rect l="l" t="t" r="r" b="b"/>
              <a:pathLst>
                <a:path w="2579" h="2566" extrusionOk="0">
                  <a:moveTo>
                    <a:pt x="1289" y="1"/>
                  </a:moveTo>
                  <a:cubicBezTo>
                    <a:pt x="1285" y="1"/>
                    <a:pt x="1282" y="1"/>
                    <a:pt x="1279" y="1"/>
                  </a:cubicBezTo>
                  <a:cubicBezTo>
                    <a:pt x="577" y="6"/>
                    <a:pt x="1" y="592"/>
                    <a:pt x="7" y="1294"/>
                  </a:cubicBezTo>
                  <a:cubicBezTo>
                    <a:pt x="11" y="1991"/>
                    <a:pt x="592" y="2565"/>
                    <a:pt x="1287" y="2565"/>
                  </a:cubicBezTo>
                  <a:cubicBezTo>
                    <a:pt x="1291" y="2565"/>
                    <a:pt x="1295" y="2565"/>
                    <a:pt x="1299" y="2565"/>
                  </a:cubicBezTo>
                  <a:cubicBezTo>
                    <a:pt x="2002" y="2560"/>
                    <a:pt x="2579" y="1974"/>
                    <a:pt x="2572" y="1274"/>
                  </a:cubicBezTo>
                  <a:cubicBezTo>
                    <a:pt x="2565" y="575"/>
                    <a:pt x="1984" y="1"/>
                    <a:pt x="128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5" name="Google Shape;16045;g2ce78c99214_3_10"/>
            <p:cNvSpPr/>
            <p:nvPr/>
          </p:nvSpPr>
          <p:spPr>
            <a:xfrm>
              <a:off x="3282000" y="3765600"/>
              <a:ext cx="64275" cy="64000"/>
            </a:xfrm>
            <a:custGeom>
              <a:avLst/>
              <a:gdLst/>
              <a:ahLst/>
              <a:cxnLst/>
              <a:rect l="l" t="t" r="r" b="b"/>
              <a:pathLst>
                <a:path w="2571" h="2560" extrusionOk="0">
                  <a:moveTo>
                    <a:pt x="1285" y="1"/>
                  </a:moveTo>
                  <a:cubicBezTo>
                    <a:pt x="1277" y="1"/>
                    <a:pt x="1269" y="1"/>
                    <a:pt x="1261" y="1"/>
                  </a:cubicBezTo>
                  <a:cubicBezTo>
                    <a:pt x="570" y="14"/>
                    <a:pt x="3" y="591"/>
                    <a:pt x="3" y="1280"/>
                  </a:cubicBezTo>
                  <a:cubicBezTo>
                    <a:pt x="0" y="1978"/>
                    <a:pt x="584" y="2560"/>
                    <a:pt x="1281" y="2560"/>
                  </a:cubicBezTo>
                  <a:cubicBezTo>
                    <a:pt x="1283" y="2560"/>
                    <a:pt x="1285" y="2560"/>
                    <a:pt x="1288" y="2560"/>
                  </a:cubicBezTo>
                  <a:cubicBezTo>
                    <a:pt x="1988" y="2556"/>
                    <a:pt x="2570" y="1966"/>
                    <a:pt x="2562" y="1267"/>
                  </a:cubicBezTo>
                  <a:cubicBezTo>
                    <a:pt x="2551" y="575"/>
                    <a:pt x="1972" y="1"/>
                    <a:pt x="12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6" name="Google Shape;16046;g2ce78c99214_3_10"/>
            <p:cNvSpPr/>
            <p:nvPr/>
          </p:nvSpPr>
          <p:spPr>
            <a:xfrm>
              <a:off x="3096350" y="4231925"/>
              <a:ext cx="64300" cy="64000"/>
            </a:xfrm>
            <a:custGeom>
              <a:avLst/>
              <a:gdLst/>
              <a:ahLst/>
              <a:cxnLst/>
              <a:rect l="l" t="t" r="r" b="b"/>
              <a:pathLst>
                <a:path w="2572" h="2560" extrusionOk="0">
                  <a:moveTo>
                    <a:pt x="1277" y="0"/>
                  </a:moveTo>
                  <a:cubicBezTo>
                    <a:pt x="581" y="0"/>
                    <a:pt x="0" y="583"/>
                    <a:pt x="2" y="1280"/>
                  </a:cubicBezTo>
                  <a:cubicBezTo>
                    <a:pt x="3" y="1978"/>
                    <a:pt x="588" y="2559"/>
                    <a:pt x="1283" y="2559"/>
                  </a:cubicBezTo>
                  <a:cubicBezTo>
                    <a:pt x="1286" y="2559"/>
                    <a:pt x="1288" y="2559"/>
                    <a:pt x="1291" y="2559"/>
                  </a:cubicBezTo>
                  <a:cubicBezTo>
                    <a:pt x="1991" y="2553"/>
                    <a:pt x="2571" y="1961"/>
                    <a:pt x="2561" y="1264"/>
                  </a:cubicBezTo>
                  <a:cubicBezTo>
                    <a:pt x="2551" y="573"/>
                    <a:pt x="1976" y="3"/>
                    <a:pt x="1287" y="0"/>
                  </a:cubicBezTo>
                  <a:cubicBezTo>
                    <a:pt x="1283" y="0"/>
                    <a:pt x="1280" y="0"/>
                    <a:pt x="127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7" name="Google Shape;16047;g2ce78c99214_3_10"/>
            <p:cNvSpPr/>
            <p:nvPr/>
          </p:nvSpPr>
          <p:spPr>
            <a:xfrm>
              <a:off x="3281950" y="3859225"/>
              <a:ext cx="64150" cy="63850"/>
            </a:xfrm>
            <a:custGeom>
              <a:avLst/>
              <a:gdLst/>
              <a:ahLst/>
              <a:cxnLst/>
              <a:rect l="l" t="t" r="r" b="b"/>
              <a:pathLst>
                <a:path w="2566" h="2554" extrusionOk="0">
                  <a:moveTo>
                    <a:pt x="1279" y="0"/>
                  </a:moveTo>
                  <a:cubicBezTo>
                    <a:pt x="595" y="0"/>
                    <a:pt x="12" y="578"/>
                    <a:pt x="6" y="1269"/>
                  </a:cubicBezTo>
                  <a:cubicBezTo>
                    <a:pt x="1" y="1956"/>
                    <a:pt x="569" y="2538"/>
                    <a:pt x="1261" y="2553"/>
                  </a:cubicBezTo>
                  <a:cubicBezTo>
                    <a:pt x="1271" y="2553"/>
                    <a:pt x="1280" y="2553"/>
                    <a:pt x="1290" y="2553"/>
                  </a:cubicBezTo>
                  <a:cubicBezTo>
                    <a:pt x="1972" y="2553"/>
                    <a:pt x="2556" y="1976"/>
                    <a:pt x="2560" y="1284"/>
                  </a:cubicBezTo>
                  <a:cubicBezTo>
                    <a:pt x="2565" y="598"/>
                    <a:pt x="1997" y="14"/>
                    <a:pt x="1305" y="1"/>
                  </a:cubicBezTo>
                  <a:cubicBezTo>
                    <a:pt x="1296" y="1"/>
                    <a:pt x="1287"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8" name="Google Shape;16048;g2ce78c99214_3_10"/>
            <p:cNvSpPr/>
            <p:nvPr/>
          </p:nvSpPr>
          <p:spPr>
            <a:xfrm>
              <a:off x="2724775" y="3208725"/>
              <a:ext cx="64675" cy="63875"/>
            </a:xfrm>
            <a:custGeom>
              <a:avLst/>
              <a:gdLst/>
              <a:ahLst/>
              <a:cxnLst/>
              <a:rect l="l" t="t" r="r" b="b"/>
              <a:pathLst>
                <a:path w="2587" h="2555" extrusionOk="0">
                  <a:moveTo>
                    <a:pt x="1291" y="0"/>
                  </a:moveTo>
                  <a:cubicBezTo>
                    <a:pt x="611" y="0"/>
                    <a:pt x="34" y="566"/>
                    <a:pt x="17" y="1254"/>
                  </a:cubicBezTo>
                  <a:cubicBezTo>
                    <a:pt x="0" y="1949"/>
                    <a:pt x="584" y="2547"/>
                    <a:pt x="1284" y="2554"/>
                  </a:cubicBezTo>
                  <a:cubicBezTo>
                    <a:pt x="1288" y="2554"/>
                    <a:pt x="1292" y="2554"/>
                    <a:pt x="1296" y="2554"/>
                  </a:cubicBezTo>
                  <a:cubicBezTo>
                    <a:pt x="1977" y="2554"/>
                    <a:pt x="2553" y="1990"/>
                    <a:pt x="2570" y="1302"/>
                  </a:cubicBezTo>
                  <a:cubicBezTo>
                    <a:pt x="2587" y="606"/>
                    <a:pt x="2003" y="7"/>
                    <a:pt x="1303" y="0"/>
                  </a:cubicBezTo>
                  <a:cubicBezTo>
                    <a:pt x="1299" y="0"/>
                    <a:pt x="1295" y="0"/>
                    <a:pt x="129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9" name="Google Shape;16049;g2ce78c99214_3_10"/>
            <p:cNvSpPr/>
            <p:nvPr/>
          </p:nvSpPr>
          <p:spPr>
            <a:xfrm>
              <a:off x="2260125" y="3394400"/>
              <a:ext cx="64225" cy="63850"/>
            </a:xfrm>
            <a:custGeom>
              <a:avLst/>
              <a:gdLst/>
              <a:ahLst/>
              <a:cxnLst/>
              <a:rect l="l" t="t" r="r" b="b"/>
              <a:pathLst>
                <a:path w="2569" h="2554" extrusionOk="0">
                  <a:moveTo>
                    <a:pt x="1278" y="0"/>
                  </a:moveTo>
                  <a:cubicBezTo>
                    <a:pt x="596" y="0"/>
                    <a:pt x="14" y="577"/>
                    <a:pt x="7" y="1267"/>
                  </a:cubicBezTo>
                  <a:cubicBezTo>
                    <a:pt x="0" y="1952"/>
                    <a:pt x="569" y="2535"/>
                    <a:pt x="1261" y="2553"/>
                  </a:cubicBezTo>
                  <a:cubicBezTo>
                    <a:pt x="1270" y="2553"/>
                    <a:pt x="1280" y="2553"/>
                    <a:pt x="1289" y="2553"/>
                  </a:cubicBezTo>
                  <a:cubicBezTo>
                    <a:pt x="1973" y="2553"/>
                    <a:pt x="2555" y="1976"/>
                    <a:pt x="2562" y="1286"/>
                  </a:cubicBezTo>
                  <a:cubicBezTo>
                    <a:pt x="2569" y="599"/>
                    <a:pt x="2000" y="16"/>
                    <a:pt x="1308" y="1"/>
                  </a:cubicBezTo>
                  <a:cubicBezTo>
                    <a:pt x="1298" y="1"/>
                    <a:pt x="1288" y="0"/>
                    <a:pt x="12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0" name="Google Shape;16050;g2ce78c99214_3_10"/>
            <p:cNvSpPr/>
            <p:nvPr/>
          </p:nvSpPr>
          <p:spPr>
            <a:xfrm>
              <a:off x="2631500" y="3208725"/>
              <a:ext cx="64125" cy="63825"/>
            </a:xfrm>
            <a:custGeom>
              <a:avLst/>
              <a:gdLst/>
              <a:ahLst/>
              <a:cxnLst/>
              <a:rect l="l" t="t" r="r" b="b"/>
              <a:pathLst>
                <a:path w="2565" h="2553" extrusionOk="0">
                  <a:moveTo>
                    <a:pt x="1284" y="0"/>
                  </a:moveTo>
                  <a:cubicBezTo>
                    <a:pt x="1282" y="0"/>
                    <a:pt x="1279" y="0"/>
                    <a:pt x="1277" y="0"/>
                  </a:cubicBezTo>
                  <a:cubicBezTo>
                    <a:pt x="590" y="6"/>
                    <a:pt x="14" y="578"/>
                    <a:pt x="7" y="1268"/>
                  </a:cubicBezTo>
                  <a:cubicBezTo>
                    <a:pt x="0" y="1961"/>
                    <a:pt x="586" y="2553"/>
                    <a:pt x="1281" y="2553"/>
                  </a:cubicBezTo>
                  <a:cubicBezTo>
                    <a:pt x="1283" y="2553"/>
                    <a:pt x="1285" y="2553"/>
                    <a:pt x="1288" y="2553"/>
                  </a:cubicBezTo>
                  <a:cubicBezTo>
                    <a:pt x="1976" y="2550"/>
                    <a:pt x="2551" y="1976"/>
                    <a:pt x="2558" y="1285"/>
                  </a:cubicBezTo>
                  <a:cubicBezTo>
                    <a:pt x="2565" y="592"/>
                    <a:pt x="1978" y="0"/>
                    <a:pt x="12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1" name="Google Shape;16051;g2ce78c99214_3_10"/>
            <p:cNvSpPr/>
            <p:nvPr/>
          </p:nvSpPr>
          <p:spPr>
            <a:xfrm>
              <a:off x="3190075" y="4138875"/>
              <a:ext cx="63450" cy="62975"/>
            </a:xfrm>
            <a:custGeom>
              <a:avLst/>
              <a:gdLst/>
              <a:ahLst/>
              <a:cxnLst/>
              <a:rect l="l" t="t" r="r" b="b"/>
              <a:pathLst>
                <a:path w="2538" h="2519" extrusionOk="0">
                  <a:moveTo>
                    <a:pt x="1278" y="1"/>
                  </a:moveTo>
                  <a:cubicBezTo>
                    <a:pt x="1276" y="1"/>
                    <a:pt x="1275" y="1"/>
                    <a:pt x="1273" y="1"/>
                  </a:cubicBezTo>
                  <a:cubicBezTo>
                    <a:pt x="588" y="2"/>
                    <a:pt x="30" y="551"/>
                    <a:pt x="17" y="1241"/>
                  </a:cubicBezTo>
                  <a:cubicBezTo>
                    <a:pt x="0" y="1933"/>
                    <a:pt x="563" y="2511"/>
                    <a:pt x="1262" y="2519"/>
                  </a:cubicBezTo>
                  <a:cubicBezTo>
                    <a:pt x="1268" y="2519"/>
                    <a:pt x="1274" y="2519"/>
                    <a:pt x="1279" y="2519"/>
                  </a:cubicBezTo>
                  <a:cubicBezTo>
                    <a:pt x="1966" y="2519"/>
                    <a:pt x="2531" y="1955"/>
                    <a:pt x="2535" y="1264"/>
                  </a:cubicBezTo>
                  <a:cubicBezTo>
                    <a:pt x="2538" y="571"/>
                    <a:pt x="1970" y="1"/>
                    <a:pt x="12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2" name="Google Shape;16052;g2ce78c99214_3_10"/>
            <p:cNvSpPr/>
            <p:nvPr/>
          </p:nvSpPr>
          <p:spPr>
            <a:xfrm>
              <a:off x="3281800" y="3674050"/>
              <a:ext cx="64250" cy="62875"/>
            </a:xfrm>
            <a:custGeom>
              <a:avLst/>
              <a:gdLst/>
              <a:ahLst/>
              <a:cxnLst/>
              <a:rect l="l" t="t" r="r" b="b"/>
              <a:pathLst>
                <a:path w="2570" h="2515" extrusionOk="0">
                  <a:moveTo>
                    <a:pt x="1279" y="0"/>
                  </a:moveTo>
                  <a:cubicBezTo>
                    <a:pt x="614" y="0"/>
                    <a:pt x="67" y="527"/>
                    <a:pt x="34" y="1207"/>
                  </a:cubicBezTo>
                  <a:cubicBezTo>
                    <a:pt x="0" y="1902"/>
                    <a:pt x="543" y="2484"/>
                    <a:pt x="1247" y="2514"/>
                  </a:cubicBezTo>
                  <a:cubicBezTo>
                    <a:pt x="1264" y="2514"/>
                    <a:pt x="1282" y="2515"/>
                    <a:pt x="1299" y="2515"/>
                  </a:cubicBezTo>
                  <a:cubicBezTo>
                    <a:pt x="1969" y="2515"/>
                    <a:pt x="2523" y="1979"/>
                    <a:pt x="2546" y="1291"/>
                  </a:cubicBezTo>
                  <a:cubicBezTo>
                    <a:pt x="2570" y="609"/>
                    <a:pt x="2041" y="39"/>
                    <a:pt x="1347" y="2"/>
                  </a:cubicBezTo>
                  <a:cubicBezTo>
                    <a:pt x="1324" y="1"/>
                    <a:pt x="1301" y="0"/>
                    <a:pt x="12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3" name="Google Shape;16053;g2ce78c99214_3_10"/>
            <p:cNvSpPr/>
            <p:nvPr/>
          </p:nvSpPr>
          <p:spPr>
            <a:xfrm>
              <a:off x="3003650" y="4324900"/>
              <a:ext cx="62350" cy="62175"/>
            </a:xfrm>
            <a:custGeom>
              <a:avLst/>
              <a:gdLst/>
              <a:ahLst/>
              <a:cxnLst/>
              <a:rect l="l" t="t" r="r" b="b"/>
              <a:pathLst>
                <a:path w="2494" h="2487" extrusionOk="0">
                  <a:moveTo>
                    <a:pt x="1248" y="1"/>
                  </a:moveTo>
                  <a:cubicBezTo>
                    <a:pt x="555" y="1"/>
                    <a:pt x="11" y="540"/>
                    <a:pt x="5" y="1234"/>
                  </a:cubicBezTo>
                  <a:cubicBezTo>
                    <a:pt x="0" y="1937"/>
                    <a:pt x="548" y="2486"/>
                    <a:pt x="1250" y="2486"/>
                  </a:cubicBezTo>
                  <a:cubicBezTo>
                    <a:pt x="1254" y="2486"/>
                    <a:pt x="1257" y="2486"/>
                    <a:pt x="1261" y="2486"/>
                  </a:cubicBezTo>
                  <a:cubicBezTo>
                    <a:pt x="1954" y="2481"/>
                    <a:pt x="2494" y="1934"/>
                    <a:pt x="2491" y="1238"/>
                  </a:cubicBezTo>
                  <a:cubicBezTo>
                    <a:pt x="2488" y="545"/>
                    <a:pt x="1946" y="2"/>
                    <a:pt x="1251" y="1"/>
                  </a:cubicBezTo>
                  <a:cubicBezTo>
                    <a:pt x="1250" y="1"/>
                    <a:pt x="1249" y="1"/>
                    <a:pt x="12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4" name="Google Shape;16054;g2ce78c99214_3_10"/>
            <p:cNvSpPr/>
            <p:nvPr/>
          </p:nvSpPr>
          <p:spPr>
            <a:xfrm>
              <a:off x="2817675" y="3209300"/>
              <a:ext cx="63050" cy="62700"/>
            </a:xfrm>
            <a:custGeom>
              <a:avLst/>
              <a:gdLst/>
              <a:ahLst/>
              <a:cxnLst/>
              <a:rect l="l" t="t" r="r" b="b"/>
              <a:pathLst>
                <a:path w="2522" h="2508" extrusionOk="0">
                  <a:moveTo>
                    <a:pt x="1260" y="1"/>
                  </a:moveTo>
                  <a:cubicBezTo>
                    <a:pt x="568" y="3"/>
                    <a:pt x="16" y="549"/>
                    <a:pt x="9" y="1241"/>
                  </a:cubicBezTo>
                  <a:cubicBezTo>
                    <a:pt x="1" y="1944"/>
                    <a:pt x="558" y="2508"/>
                    <a:pt x="1261" y="2508"/>
                  </a:cubicBezTo>
                  <a:cubicBezTo>
                    <a:pt x="1955" y="2507"/>
                    <a:pt x="2506" y="1960"/>
                    <a:pt x="2514" y="1268"/>
                  </a:cubicBezTo>
                  <a:cubicBezTo>
                    <a:pt x="2522" y="566"/>
                    <a:pt x="1964" y="1"/>
                    <a:pt x="12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5" name="Google Shape;16055;g2ce78c99214_3_10"/>
            <p:cNvSpPr/>
            <p:nvPr/>
          </p:nvSpPr>
          <p:spPr>
            <a:xfrm>
              <a:off x="2352800" y="3301375"/>
              <a:ext cx="63125" cy="62700"/>
            </a:xfrm>
            <a:custGeom>
              <a:avLst/>
              <a:gdLst/>
              <a:ahLst/>
              <a:cxnLst/>
              <a:rect l="l" t="t" r="r" b="b"/>
              <a:pathLst>
                <a:path w="2525" h="2508" extrusionOk="0">
                  <a:moveTo>
                    <a:pt x="1258" y="1"/>
                  </a:moveTo>
                  <a:cubicBezTo>
                    <a:pt x="570" y="1"/>
                    <a:pt x="16" y="547"/>
                    <a:pt x="8" y="1240"/>
                  </a:cubicBezTo>
                  <a:cubicBezTo>
                    <a:pt x="0" y="1931"/>
                    <a:pt x="539" y="2490"/>
                    <a:pt x="1232" y="2507"/>
                  </a:cubicBezTo>
                  <a:cubicBezTo>
                    <a:pt x="1243" y="2508"/>
                    <a:pt x="1254" y="2508"/>
                    <a:pt x="1265" y="2508"/>
                  </a:cubicBezTo>
                  <a:cubicBezTo>
                    <a:pt x="1953" y="2508"/>
                    <a:pt x="2507" y="1962"/>
                    <a:pt x="2515" y="1269"/>
                  </a:cubicBezTo>
                  <a:cubicBezTo>
                    <a:pt x="2524" y="578"/>
                    <a:pt x="1984" y="20"/>
                    <a:pt x="1291" y="1"/>
                  </a:cubicBezTo>
                  <a:cubicBezTo>
                    <a:pt x="1280" y="1"/>
                    <a:pt x="1269" y="1"/>
                    <a:pt x="1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6" name="Google Shape;16056;g2ce78c99214_3_10"/>
            <p:cNvSpPr/>
            <p:nvPr/>
          </p:nvSpPr>
          <p:spPr>
            <a:xfrm>
              <a:off x="3282950" y="3953625"/>
              <a:ext cx="62300" cy="62175"/>
            </a:xfrm>
            <a:custGeom>
              <a:avLst/>
              <a:gdLst/>
              <a:ahLst/>
              <a:cxnLst/>
              <a:rect l="l" t="t" r="r" b="b"/>
              <a:pathLst>
                <a:path w="2492" h="2487" extrusionOk="0">
                  <a:moveTo>
                    <a:pt x="1246" y="1"/>
                  </a:moveTo>
                  <a:cubicBezTo>
                    <a:pt x="1243" y="1"/>
                    <a:pt x="1240" y="1"/>
                    <a:pt x="1238" y="1"/>
                  </a:cubicBezTo>
                  <a:cubicBezTo>
                    <a:pt x="544" y="4"/>
                    <a:pt x="2" y="549"/>
                    <a:pt x="0" y="1242"/>
                  </a:cubicBezTo>
                  <a:cubicBezTo>
                    <a:pt x="0" y="1942"/>
                    <a:pt x="547" y="2487"/>
                    <a:pt x="1245" y="2487"/>
                  </a:cubicBezTo>
                  <a:cubicBezTo>
                    <a:pt x="1251" y="2487"/>
                    <a:pt x="1257" y="2487"/>
                    <a:pt x="1263" y="2487"/>
                  </a:cubicBezTo>
                  <a:cubicBezTo>
                    <a:pt x="1955" y="2477"/>
                    <a:pt x="2491" y="1926"/>
                    <a:pt x="2486" y="1230"/>
                  </a:cubicBezTo>
                  <a:cubicBezTo>
                    <a:pt x="2482" y="539"/>
                    <a:pt x="1938" y="1"/>
                    <a:pt x="124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7" name="Google Shape;16057;g2ce78c99214_3_10"/>
            <p:cNvSpPr/>
            <p:nvPr/>
          </p:nvSpPr>
          <p:spPr>
            <a:xfrm>
              <a:off x="2167575" y="3487375"/>
              <a:ext cx="62325" cy="62000"/>
            </a:xfrm>
            <a:custGeom>
              <a:avLst/>
              <a:gdLst/>
              <a:ahLst/>
              <a:cxnLst/>
              <a:rect l="l" t="t" r="r" b="b"/>
              <a:pathLst>
                <a:path w="2493" h="2480" extrusionOk="0">
                  <a:moveTo>
                    <a:pt x="1242" y="1"/>
                  </a:moveTo>
                  <a:cubicBezTo>
                    <a:pt x="1239" y="1"/>
                    <a:pt x="1235" y="1"/>
                    <a:pt x="1232" y="1"/>
                  </a:cubicBezTo>
                  <a:cubicBezTo>
                    <a:pt x="538" y="6"/>
                    <a:pt x="1" y="556"/>
                    <a:pt x="5" y="1255"/>
                  </a:cubicBezTo>
                  <a:cubicBezTo>
                    <a:pt x="10" y="1945"/>
                    <a:pt x="554" y="2480"/>
                    <a:pt x="1248" y="2480"/>
                  </a:cubicBezTo>
                  <a:cubicBezTo>
                    <a:pt x="1252" y="2480"/>
                    <a:pt x="1255" y="2480"/>
                    <a:pt x="1259" y="2480"/>
                  </a:cubicBezTo>
                  <a:cubicBezTo>
                    <a:pt x="1952" y="2476"/>
                    <a:pt x="2492" y="1926"/>
                    <a:pt x="2485" y="1228"/>
                  </a:cubicBezTo>
                  <a:cubicBezTo>
                    <a:pt x="2480" y="536"/>
                    <a:pt x="1936" y="1"/>
                    <a:pt x="12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8" name="Google Shape;16058;g2ce78c99214_3_10"/>
            <p:cNvSpPr/>
            <p:nvPr/>
          </p:nvSpPr>
          <p:spPr>
            <a:xfrm>
              <a:off x="2538875" y="3209650"/>
              <a:ext cx="62250" cy="62025"/>
            </a:xfrm>
            <a:custGeom>
              <a:avLst/>
              <a:gdLst/>
              <a:ahLst/>
              <a:cxnLst/>
              <a:rect l="l" t="t" r="r" b="b"/>
              <a:pathLst>
                <a:path w="2490" h="2481" extrusionOk="0">
                  <a:moveTo>
                    <a:pt x="1242" y="0"/>
                  </a:moveTo>
                  <a:cubicBezTo>
                    <a:pt x="1240" y="0"/>
                    <a:pt x="1237" y="0"/>
                    <a:pt x="1234" y="0"/>
                  </a:cubicBezTo>
                  <a:cubicBezTo>
                    <a:pt x="540" y="6"/>
                    <a:pt x="1" y="554"/>
                    <a:pt x="4" y="1251"/>
                  </a:cubicBezTo>
                  <a:cubicBezTo>
                    <a:pt x="8" y="1942"/>
                    <a:pt x="552" y="2480"/>
                    <a:pt x="1244" y="2480"/>
                  </a:cubicBezTo>
                  <a:cubicBezTo>
                    <a:pt x="1248" y="2480"/>
                    <a:pt x="1251" y="2480"/>
                    <a:pt x="1255" y="2480"/>
                  </a:cubicBezTo>
                  <a:cubicBezTo>
                    <a:pt x="1949" y="2476"/>
                    <a:pt x="2489" y="1927"/>
                    <a:pt x="2484" y="1231"/>
                  </a:cubicBezTo>
                  <a:cubicBezTo>
                    <a:pt x="2480" y="537"/>
                    <a:pt x="1934" y="0"/>
                    <a:pt x="124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9" name="Google Shape;16059;g2ce78c99214_3_10"/>
            <p:cNvSpPr/>
            <p:nvPr/>
          </p:nvSpPr>
          <p:spPr>
            <a:xfrm>
              <a:off x="2259650" y="4231450"/>
              <a:ext cx="62300" cy="62000"/>
            </a:xfrm>
            <a:custGeom>
              <a:avLst/>
              <a:gdLst/>
              <a:ahLst/>
              <a:cxnLst/>
              <a:rect l="l" t="t" r="r" b="b"/>
              <a:pathLst>
                <a:path w="2492" h="2480" extrusionOk="0">
                  <a:moveTo>
                    <a:pt x="1245" y="0"/>
                  </a:moveTo>
                  <a:cubicBezTo>
                    <a:pt x="554" y="0"/>
                    <a:pt x="11" y="540"/>
                    <a:pt x="6" y="1230"/>
                  </a:cubicBezTo>
                  <a:cubicBezTo>
                    <a:pt x="0" y="1927"/>
                    <a:pt x="542" y="2477"/>
                    <a:pt x="1236" y="2479"/>
                  </a:cubicBezTo>
                  <a:cubicBezTo>
                    <a:pt x="1240" y="2479"/>
                    <a:pt x="1243" y="2479"/>
                    <a:pt x="1247" y="2479"/>
                  </a:cubicBezTo>
                  <a:cubicBezTo>
                    <a:pt x="1938" y="2479"/>
                    <a:pt x="2482" y="1940"/>
                    <a:pt x="2486" y="1250"/>
                  </a:cubicBezTo>
                  <a:cubicBezTo>
                    <a:pt x="2492" y="553"/>
                    <a:pt x="1950" y="3"/>
                    <a:pt x="1255" y="0"/>
                  </a:cubicBezTo>
                  <a:cubicBezTo>
                    <a:pt x="1252" y="0"/>
                    <a:pt x="1249" y="0"/>
                    <a:pt x="12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0" name="Google Shape;16060;g2ce78c99214_3_10"/>
            <p:cNvSpPr/>
            <p:nvPr/>
          </p:nvSpPr>
          <p:spPr>
            <a:xfrm>
              <a:off x="2074200" y="3860425"/>
              <a:ext cx="61725" cy="61450"/>
            </a:xfrm>
            <a:custGeom>
              <a:avLst/>
              <a:gdLst/>
              <a:ahLst/>
              <a:cxnLst/>
              <a:rect l="l" t="t" r="r" b="b"/>
              <a:pathLst>
                <a:path w="2469" h="2458" extrusionOk="0">
                  <a:moveTo>
                    <a:pt x="1237" y="0"/>
                  </a:moveTo>
                  <a:cubicBezTo>
                    <a:pt x="565" y="0"/>
                    <a:pt x="15" y="540"/>
                    <a:pt x="9" y="1212"/>
                  </a:cubicBezTo>
                  <a:cubicBezTo>
                    <a:pt x="1" y="1902"/>
                    <a:pt x="551" y="2457"/>
                    <a:pt x="1237" y="2457"/>
                  </a:cubicBezTo>
                  <a:cubicBezTo>
                    <a:pt x="1239" y="2457"/>
                    <a:pt x="1240" y="2457"/>
                    <a:pt x="1242" y="2457"/>
                  </a:cubicBezTo>
                  <a:cubicBezTo>
                    <a:pt x="1919" y="2456"/>
                    <a:pt x="2465" y="1909"/>
                    <a:pt x="2467" y="1232"/>
                  </a:cubicBezTo>
                  <a:cubicBezTo>
                    <a:pt x="2469" y="554"/>
                    <a:pt x="1925" y="4"/>
                    <a:pt x="1247" y="0"/>
                  </a:cubicBezTo>
                  <a:cubicBezTo>
                    <a:pt x="1244" y="0"/>
                    <a:pt x="1241" y="0"/>
                    <a:pt x="123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1" name="Google Shape;16061;g2ce78c99214_3_10"/>
            <p:cNvSpPr/>
            <p:nvPr/>
          </p:nvSpPr>
          <p:spPr>
            <a:xfrm>
              <a:off x="2632750" y="4418750"/>
              <a:ext cx="61650" cy="61525"/>
            </a:xfrm>
            <a:custGeom>
              <a:avLst/>
              <a:gdLst/>
              <a:ahLst/>
              <a:cxnLst/>
              <a:rect l="l" t="t" r="r" b="b"/>
              <a:pathLst>
                <a:path w="2466" h="2461" extrusionOk="0">
                  <a:moveTo>
                    <a:pt x="1236" y="1"/>
                  </a:moveTo>
                  <a:cubicBezTo>
                    <a:pt x="550" y="1"/>
                    <a:pt x="0" y="549"/>
                    <a:pt x="3" y="1236"/>
                  </a:cubicBezTo>
                  <a:cubicBezTo>
                    <a:pt x="4" y="1914"/>
                    <a:pt x="553" y="2460"/>
                    <a:pt x="1231" y="2461"/>
                  </a:cubicBezTo>
                  <a:cubicBezTo>
                    <a:pt x="1232" y="2461"/>
                    <a:pt x="1233" y="2461"/>
                    <a:pt x="1233" y="2461"/>
                  </a:cubicBezTo>
                  <a:cubicBezTo>
                    <a:pt x="1911" y="2461"/>
                    <a:pt x="2459" y="1917"/>
                    <a:pt x="2462" y="1241"/>
                  </a:cubicBezTo>
                  <a:cubicBezTo>
                    <a:pt x="2466" y="561"/>
                    <a:pt x="1924" y="8"/>
                    <a:pt x="1249" y="1"/>
                  </a:cubicBezTo>
                  <a:cubicBezTo>
                    <a:pt x="1244" y="1"/>
                    <a:pt x="1240" y="1"/>
                    <a:pt x="12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2" name="Google Shape;16062;g2ce78c99214_3_10"/>
            <p:cNvSpPr/>
            <p:nvPr/>
          </p:nvSpPr>
          <p:spPr>
            <a:xfrm>
              <a:off x="2726275" y="4418725"/>
              <a:ext cx="61675" cy="61600"/>
            </a:xfrm>
            <a:custGeom>
              <a:avLst/>
              <a:gdLst/>
              <a:ahLst/>
              <a:cxnLst/>
              <a:rect l="l" t="t" r="r" b="b"/>
              <a:pathLst>
                <a:path w="2467" h="2464" extrusionOk="0">
                  <a:moveTo>
                    <a:pt x="1230" y="1"/>
                  </a:moveTo>
                  <a:cubicBezTo>
                    <a:pt x="1229" y="1"/>
                    <a:pt x="1227" y="1"/>
                    <a:pt x="1225" y="1"/>
                  </a:cubicBezTo>
                  <a:cubicBezTo>
                    <a:pt x="547" y="3"/>
                    <a:pt x="4" y="546"/>
                    <a:pt x="1" y="1226"/>
                  </a:cubicBezTo>
                  <a:cubicBezTo>
                    <a:pt x="0" y="1915"/>
                    <a:pt x="546" y="2463"/>
                    <a:pt x="1234" y="2463"/>
                  </a:cubicBezTo>
                  <a:cubicBezTo>
                    <a:pt x="1237" y="2463"/>
                    <a:pt x="1239" y="2463"/>
                    <a:pt x="1242" y="2463"/>
                  </a:cubicBezTo>
                  <a:cubicBezTo>
                    <a:pt x="1920" y="2461"/>
                    <a:pt x="2463" y="1918"/>
                    <a:pt x="2466" y="1239"/>
                  </a:cubicBezTo>
                  <a:cubicBezTo>
                    <a:pt x="2467" y="549"/>
                    <a:pt x="1920" y="1"/>
                    <a:pt x="12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3" name="Google Shape;16063;g2ce78c99214_3_10"/>
            <p:cNvSpPr/>
            <p:nvPr/>
          </p:nvSpPr>
          <p:spPr>
            <a:xfrm>
              <a:off x="2074375" y="3766875"/>
              <a:ext cx="61700" cy="61475"/>
            </a:xfrm>
            <a:custGeom>
              <a:avLst/>
              <a:gdLst/>
              <a:ahLst/>
              <a:cxnLst/>
              <a:rect l="l" t="t" r="r" b="b"/>
              <a:pathLst>
                <a:path w="2468" h="2459" extrusionOk="0">
                  <a:moveTo>
                    <a:pt x="1232" y="0"/>
                  </a:moveTo>
                  <a:cubicBezTo>
                    <a:pt x="1230" y="0"/>
                    <a:pt x="1229" y="0"/>
                    <a:pt x="1227" y="0"/>
                  </a:cubicBezTo>
                  <a:cubicBezTo>
                    <a:pt x="550" y="1"/>
                    <a:pt x="4" y="547"/>
                    <a:pt x="2" y="1225"/>
                  </a:cubicBezTo>
                  <a:cubicBezTo>
                    <a:pt x="0" y="1911"/>
                    <a:pt x="550" y="2459"/>
                    <a:pt x="1235" y="2459"/>
                  </a:cubicBezTo>
                  <a:cubicBezTo>
                    <a:pt x="1240" y="2459"/>
                    <a:pt x="1245" y="2459"/>
                    <a:pt x="1250" y="2459"/>
                  </a:cubicBezTo>
                  <a:cubicBezTo>
                    <a:pt x="1926" y="2450"/>
                    <a:pt x="2467" y="1897"/>
                    <a:pt x="2462" y="1217"/>
                  </a:cubicBezTo>
                  <a:cubicBezTo>
                    <a:pt x="2456" y="542"/>
                    <a:pt x="1909"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4" name="Google Shape;16064;g2ce78c99214_3_10"/>
            <p:cNvSpPr/>
            <p:nvPr/>
          </p:nvSpPr>
          <p:spPr>
            <a:xfrm>
              <a:off x="2353550" y="4325375"/>
              <a:ext cx="61625" cy="61300"/>
            </a:xfrm>
            <a:custGeom>
              <a:avLst/>
              <a:gdLst/>
              <a:ahLst/>
              <a:cxnLst/>
              <a:rect l="l" t="t" r="r" b="b"/>
              <a:pathLst>
                <a:path w="2465" h="2452" extrusionOk="0">
                  <a:moveTo>
                    <a:pt x="1232" y="0"/>
                  </a:moveTo>
                  <a:cubicBezTo>
                    <a:pt x="1228" y="0"/>
                    <a:pt x="1224" y="0"/>
                    <a:pt x="1220" y="1"/>
                  </a:cubicBezTo>
                  <a:cubicBezTo>
                    <a:pt x="548" y="6"/>
                    <a:pt x="0" y="565"/>
                    <a:pt x="7" y="1238"/>
                  </a:cubicBezTo>
                  <a:cubicBezTo>
                    <a:pt x="14" y="1905"/>
                    <a:pt x="565" y="2451"/>
                    <a:pt x="1233" y="2451"/>
                  </a:cubicBezTo>
                  <a:cubicBezTo>
                    <a:pt x="1237" y="2451"/>
                    <a:pt x="1242" y="2451"/>
                    <a:pt x="1246" y="2451"/>
                  </a:cubicBezTo>
                  <a:cubicBezTo>
                    <a:pt x="1917" y="2444"/>
                    <a:pt x="2464" y="1884"/>
                    <a:pt x="2457" y="1212"/>
                  </a:cubicBezTo>
                  <a:cubicBezTo>
                    <a:pt x="2451" y="545"/>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5" name="Google Shape;16065;g2ce78c99214_3_10"/>
            <p:cNvSpPr/>
            <p:nvPr/>
          </p:nvSpPr>
          <p:spPr>
            <a:xfrm>
              <a:off x="2167925" y="4139700"/>
              <a:ext cx="61600" cy="61275"/>
            </a:xfrm>
            <a:custGeom>
              <a:avLst/>
              <a:gdLst/>
              <a:ahLst/>
              <a:cxnLst/>
              <a:rect l="l" t="t" r="r" b="b"/>
              <a:pathLst>
                <a:path w="2464" h="2451" extrusionOk="0">
                  <a:moveTo>
                    <a:pt x="1232" y="0"/>
                  </a:moveTo>
                  <a:cubicBezTo>
                    <a:pt x="1228" y="0"/>
                    <a:pt x="1225" y="0"/>
                    <a:pt x="1222" y="0"/>
                  </a:cubicBezTo>
                  <a:cubicBezTo>
                    <a:pt x="549" y="4"/>
                    <a:pt x="1" y="563"/>
                    <a:pt x="5" y="1235"/>
                  </a:cubicBezTo>
                  <a:cubicBezTo>
                    <a:pt x="10" y="1905"/>
                    <a:pt x="562" y="2451"/>
                    <a:pt x="1232" y="2451"/>
                  </a:cubicBezTo>
                  <a:cubicBezTo>
                    <a:pt x="1235" y="2451"/>
                    <a:pt x="1239" y="2451"/>
                    <a:pt x="1242" y="2451"/>
                  </a:cubicBezTo>
                  <a:cubicBezTo>
                    <a:pt x="1915" y="2445"/>
                    <a:pt x="2463" y="1887"/>
                    <a:pt x="2458" y="1215"/>
                  </a:cubicBezTo>
                  <a:cubicBezTo>
                    <a:pt x="2452" y="546"/>
                    <a:pt x="1900" y="0"/>
                    <a:pt x="123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6" name="Google Shape;16066;g2ce78c99214_3_10"/>
            <p:cNvSpPr/>
            <p:nvPr/>
          </p:nvSpPr>
          <p:spPr>
            <a:xfrm>
              <a:off x="2912050" y="3210125"/>
              <a:ext cx="61350" cy="61075"/>
            </a:xfrm>
            <a:custGeom>
              <a:avLst/>
              <a:gdLst/>
              <a:ahLst/>
              <a:cxnLst/>
              <a:rect l="l" t="t" r="r" b="b"/>
              <a:pathLst>
                <a:path w="2454" h="2443" extrusionOk="0">
                  <a:moveTo>
                    <a:pt x="1229" y="0"/>
                  </a:moveTo>
                  <a:cubicBezTo>
                    <a:pt x="561" y="0"/>
                    <a:pt x="1" y="563"/>
                    <a:pt x="6" y="1229"/>
                  </a:cubicBezTo>
                  <a:cubicBezTo>
                    <a:pt x="11" y="1887"/>
                    <a:pt x="562" y="2440"/>
                    <a:pt x="1220" y="2442"/>
                  </a:cubicBezTo>
                  <a:cubicBezTo>
                    <a:pt x="1223" y="2442"/>
                    <a:pt x="1225" y="2442"/>
                    <a:pt x="1228" y="2442"/>
                  </a:cubicBezTo>
                  <a:cubicBezTo>
                    <a:pt x="1895" y="2442"/>
                    <a:pt x="2454" y="1878"/>
                    <a:pt x="2448" y="1213"/>
                  </a:cubicBezTo>
                  <a:cubicBezTo>
                    <a:pt x="2443" y="555"/>
                    <a:pt x="1893" y="6"/>
                    <a:pt x="1234" y="0"/>
                  </a:cubicBezTo>
                  <a:cubicBezTo>
                    <a:pt x="1232" y="0"/>
                    <a:pt x="1231" y="0"/>
                    <a:pt x="122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7" name="Google Shape;16067;g2ce78c99214_3_10"/>
            <p:cNvSpPr/>
            <p:nvPr/>
          </p:nvSpPr>
          <p:spPr>
            <a:xfrm>
              <a:off x="2818575" y="4419000"/>
              <a:ext cx="61250" cy="61075"/>
            </a:xfrm>
            <a:custGeom>
              <a:avLst/>
              <a:gdLst/>
              <a:ahLst/>
              <a:cxnLst/>
              <a:rect l="l" t="t" r="r" b="b"/>
              <a:pathLst>
                <a:path w="2450" h="2443" extrusionOk="0">
                  <a:moveTo>
                    <a:pt x="1226" y="0"/>
                  </a:moveTo>
                  <a:cubicBezTo>
                    <a:pt x="1222" y="0"/>
                    <a:pt x="1218" y="0"/>
                    <a:pt x="1214" y="0"/>
                  </a:cubicBezTo>
                  <a:cubicBezTo>
                    <a:pt x="556" y="7"/>
                    <a:pt x="7" y="558"/>
                    <a:pt x="3" y="1216"/>
                  </a:cubicBezTo>
                  <a:cubicBezTo>
                    <a:pt x="0" y="1882"/>
                    <a:pt x="559" y="2443"/>
                    <a:pt x="1223" y="2443"/>
                  </a:cubicBezTo>
                  <a:cubicBezTo>
                    <a:pt x="1227" y="2443"/>
                    <a:pt x="1231" y="2443"/>
                    <a:pt x="1235" y="2443"/>
                  </a:cubicBezTo>
                  <a:cubicBezTo>
                    <a:pt x="1894" y="2435"/>
                    <a:pt x="2442" y="1884"/>
                    <a:pt x="2445" y="1226"/>
                  </a:cubicBezTo>
                  <a:cubicBezTo>
                    <a:pt x="2449" y="561"/>
                    <a:pt x="1889" y="0"/>
                    <a:pt x="12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8" name="Google Shape;16068;g2ce78c99214_3_10"/>
            <p:cNvSpPr/>
            <p:nvPr/>
          </p:nvSpPr>
          <p:spPr>
            <a:xfrm>
              <a:off x="3283425" y="3581475"/>
              <a:ext cx="61250" cy="61025"/>
            </a:xfrm>
            <a:custGeom>
              <a:avLst/>
              <a:gdLst/>
              <a:ahLst/>
              <a:cxnLst/>
              <a:rect l="l" t="t" r="r" b="b"/>
              <a:pathLst>
                <a:path w="2450" h="2441" extrusionOk="0">
                  <a:moveTo>
                    <a:pt x="1227" y="1"/>
                  </a:moveTo>
                  <a:cubicBezTo>
                    <a:pt x="1223" y="1"/>
                    <a:pt x="1219" y="1"/>
                    <a:pt x="1215" y="1"/>
                  </a:cubicBezTo>
                  <a:cubicBezTo>
                    <a:pt x="554" y="8"/>
                    <a:pt x="7" y="559"/>
                    <a:pt x="3" y="1217"/>
                  </a:cubicBezTo>
                  <a:cubicBezTo>
                    <a:pt x="0" y="1880"/>
                    <a:pt x="559" y="2441"/>
                    <a:pt x="1223" y="2441"/>
                  </a:cubicBezTo>
                  <a:cubicBezTo>
                    <a:pt x="1227" y="2441"/>
                    <a:pt x="1231" y="2441"/>
                    <a:pt x="1235" y="2440"/>
                  </a:cubicBezTo>
                  <a:cubicBezTo>
                    <a:pt x="1894" y="2434"/>
                    <a:pt x="2443" y="1881"/>
                    <a:pt x="2445" y="1225"/>
                  </a:cubicBezTo>
                  <a:cubicBezTo>
                    <a:pt x="2449" y="561"/>
                    <a:pt x="1889" y="1"/>
                    <a:pt x="12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9" name="Google Shape;16069;g2ce78c99214_3_10"/>
            <p:cNvSpPr/>
            <p:nvPr/>
          </p:nvSpPr>
          <p:spPr>
            <a:xfrm>
              <a:off x="2074650" y="3675025"/>
              <a:ext cx="61075" cy="60925"/>
            </a:xfrm>
            <a:custGeom>
              <a:avLst/>
              <a:gdLst/>
              <a:ahLst/>
              <a:cxnLst/>
              <a:rect l="l" t="t" r="r" b="b"/>
              <a:pathLst>
                <a:path w="2443" h="2437" extrusionOk="0">
                  <a:moveTo>
                    <a:pt x="1215" y="1"/>
                  </a:moveTo>
                  <a:cubicBezTo>
                    <a:pt x="563" y="1"/>
                    <a:pt x="7" y="556"/>
                    <a:pt x="3" y="1214"/>
                  </a:cubicBezTo>
                  <a:cubicBezTo>
                    <a:pt x="0" y="1868"/>
                    <a:pt x="544" y="2423"/>
                    <a:pt x="1202" y="2437"/>
                  </a:cubicBezTo>
                  <a:cubicBezTo>
                    <a:pt x="1210" y="2437"/>
                    <a:pt x="1218" y="2437"/>
                    <a:pt x="1226" y="2437"/>
                  </a:cubicBezTo>
                  <a:cubicBezTo>
                    <a:pt x="1879" y="2437"/>
                    <a:pt x="2436" y="1883"/>
                    <a:pt x="2438" y="1225"/>
                  </a:cubicBezTo>
                  <a:cubicBezTo>
                    <a:pt x="2443" y="570"/>
                    <a:pt x="1897" y="15"/>
                    <a:pt x="1239" y="1"/>
                  </a:cubicBezTo>
                  <a:cubicBezTo>
                    <a:pt x="1231" y="1"/>
                    <a:pt x="1223" y="1"/>
                    <a:pt x="121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0" name="Google Shape;16070;g2ce78c99214_3_10"/>
            <p:cNvSpPr/>
            <p:nvPr/>
          </p:nvSpPr>
          <p:spPr>
            <a:xfrm>
              <a:off x="3283525" y="4046650"/>
              <a:ext cx="60750" cy="60275"/>
            </a:xfrm>
            <a:custGeom>
              <a:avLst/>
              <a:gdLst/>
              <a:ahLst/>
              <a:cxnLst/>
              <a:rect l="l" t="t" r="r" b="b"/>
              <a:pathLst>
                <a:path w="2430" h="2411" extrusionOk="0">
                  <a:moveTo>
                    <a:pt x="1221" y="0"/>
                  </a:moveTo>
                  <a:cubicBezTo>
                    <a:pt x="1220" y="0"/>
                    <a:pt x="1220" y="0"/>
                    <a:pt x="1219" y="0"/>
                  </a:cubicBezTo>
                  <a:cubicBezTo>
                    <a:pt x="567" y="2"/>
                    <a:pt x="30" y="531"/>
                    <a:pt x="17" y="1186"/>
                  </a:cubicBezTo>
                  <a:cubicBezTo>
                    <a:pt x="0" y="1844"/>
                    <a:pt x="543" y="2402"/>
                    <a:pt x="1208" y="2410"/>
                  </a:cubicBezTo>
                  <a:cubicBezTo>
                    <a:pt x="1214" y="2410"/>
                    <a:pt x="1219" y="2410"/>
                    <a:pt x="1225" y="2410"/>
                  </a:cubicBezTo>
                  <a:cubicBezTo>
                    <a:pt x="1875" y="2410"/>
                    <a:pt x="2421" y="1867"/>
                    <a:pt x="2425" y="1211"/>
                  </a:cubicBezTo>
                  <a:cubicBezTo>
                    <a:pt x="2429" y="549"/>
                    <a:pt x="1880" y="0"/>
                    <a:pt x="122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1" name="Google Shape;16071;g2ce78c99214_3_10"/>
            <p:cNvSpPr/>
            <p:nvPr/>
          </p:nvSpPr>
          <p:spPr>
            <a:xfrm>
              <a:off x="2539700" y="4419225"/>
              <a:ext cx="60600" cy="60550"/>
            </a:xfrm>
            <a:custGeom>
              <a:avLst/>
              <a:gdLst/>
              <a:ahLst/>
              <a:cxnLst/>
              <a:rect l="l" t="t" r="r" b="b"/>
              <a:pathLst>
                <a:path w="2424" h="2422" extrusionOk="0">
                  <a:moveTo>
                    <a:pt x="1212" y="1"/>
                  </a:moveTo>
                  <a:cubicBezTo>
                    <a:pt x="555" y="1"/>
                    <a:pt x="3" y="551"/>
                    <a:pt x="2" y="1208"/>
                  </a:cubicBezTo>
                  <a:cubicBezTo>
                    <a:pt x="0" y="1867"/>
                    <a:pt x="551" y="2420"/>
                    <a:pt x="1209" y="2422"/>
                  </a:cubicBezTo>
                  <a:cubicBezTo>
                    <a:pt x="1210" y="2422"/>
                    <a:pt x="1211" y="2422"/>
                    <a:pt x="1212" y="2422"/>
                  </a:cubicBezTo>
                  <a:cubicBezTo>
                    <a:pt x="1869" y="2422"/>
                    <a:pt x="2420" y="1871"/>
                    <a:pt x="2422" y="1214"/>
                  </a:cubicBezTo>
                  <a:cubicBezTo>
                    <a:pt x="2424" y="557"/>
                    <a:pt x="1873" y="5"/>
                    <a:pt x="1215" y="1"/>
                  </a:cubicBezTo>
                  <a:cubicBezTo>
                    <a:pt x="1214" y="1"/>
                    <a:pt x="1213" y="1"/>
                    <a:pt x="12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2" name="Google Shape;16072;g2ce78c99214_3_10"/>
            <p:cNvSpPr/>
            <p:nvPr/>
          </p:nvSpPr>
          <p:spPr>
            <a:xfrm>
              <a:off x="2074850" y="3954425"/>
              <a:ext cx="60625" cy="60525"/>
            </a:xfrm>
            <a:custGeom>
              <a:avLst/>
              <a:gdLst/>
              <a:ahLst/>
              <a:cxnLst/>
              <a:rect l="l" t="t" r="r" b="b"/>
              <a:pathLst>
                <a:path w="2425" h="2421" extrusionOk="0">
                  <a:moveTo>
                    <a:pt x="1212" y="0"/>
                  </a:moveTo>
                  <a:cubicBezTo>
                    <a:pt x="1211" y="0"/>
                    <a:pt x="1210" y="0"/>
                    <a:pt x="1209" y="0"/>
                  </a:cubicBezTo>
                  <a:cubicBezTo>
                    <a:pt x="551" y="3"/>
                    <a:pt x="0" y="556"/>
                    <a:pt x="2" y="1213"/>
                  </a:cubicBezTo>
                  <a:cubicBezTo>
                    <a:pt x="3" y="1870"/>
                    <a:pt x="555" y="2421"/>
                    <a:pt x="1210" y="2421"/>
                  </a:cubicBezTo>
                  <a:cubicBezTo>
                    <a:pt x="1211" y="2421"/>
                    <a:pt x="1213" y="2421"/>
                    <a:pt x="1215" y="2421"/>
                  </a:cubicBezTo>
                  <a:cubicBezTo>
                    <a:pt x="1874" y="2419"/>
                    <a:pt x="2425" y="1867"/>
                    <a:pt x="2422" y="1208"/>
                  </a:cubicBezTo>
                  <a:cubicBezTo>
                    <a:pt x="2421" y="550"/>
                    <a:pt x="1867" y="0"/>
                    <a:pt x="121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3" name="Google Shape;16073;g2ce78c99214_3_10"/>
            <p:cNvSpPr/>
            <p:nvPr/>
          </p:nvSpPr>
          <p:spPr>
            <a:xfrm>
              <a:off x="3098250" y="3302775"/>
              <a:ext cx="60300" cy="59975"/>
            </a:xfrm>
            <a:custGeom>
              <a:avLst/>
              <a:gdLst/>
              <a:ahLst/>
              <a:cxnLst/>
              <a:rect l="l" t="t" r="r" b="b"/>
              <a:pathLst>
                <a:path w="2412" h="2399" extrusionOk="0">
                  <a:moveTo>
                    <a:pt x="1206" y="1"/>
                  </a:moveTo>
                  <a:cubicBezTo>
                    <a:pt x="542" y="1"/>
                    <a:pt x="0" y="544"/>
                    <a:pt x="7" y="1209"/>
                  </a:cubicBezTo>
                  <a:cubicBezTo>
                    <a:pt x="14" y="1865"/>
                    <a:pt x="544" y="2394"/>
                    <a:pt x="1201" y="2399"/>
                  </a:cubicBezTo>
                  <a:cubicBezTo>
                    <a:pt x="1203" y="2399"/>
                    <a:pt x="1204" y="2399"/>
                    <a:pt x="1206" y="2399"/>
                  </a:cubicBezTo>
                  <a:cubicBezTo>
                    <a:pt x="1870" y="2399"/>
                    <a:pt x="2411" y="1856"/>
                    <a:pt x="2405" y="1191"/>
                  </a:cubicBezTo>
                  <a:cubicBezTo>
                    <a:pt x="2398" y="533"/>
                    <a:pt x="1867" y="4"/>
                    <a:pt x="1211" y="1"/>
                  </a:cubicBezTo>
                  <a:cubicBezTo>
                    <a:pt x="1209" y="1"/>
                    <a:pt x="1207" y="1"/>
                    <a:pt x="120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4" name="Google Shape;16074;g2ce78c99214_3_10"/>
            <p:cNvSpPr/>
            <p:nvPr/>
          </p:nvSpPr>
          <p:spPr>
            <a:xfrm>
              <a:off x="3191725" y="3396325"/>
              <a:ext cx="60400" cy="59950"/>
            </a:xfrm>
            <a:custGeom>
              <a:avLst/>
              <a:gdLst/>
              <a:ahLst/>
              <a:cxnLst/>
              <a:rect l="l" t="t" r="r" b="b"/>
              <a:pathLst>
                <a:path w="2416" h="2398" extrusionOk="0">
                  <a:moveTo>
                    <a:pt x="1201" y="1"/>
                  </a:moveTo>
                  <a:cubicBezTo>
                    <a:pt x="552" y="1"/>
                    <a:pt x="18" y="530"/>
                    <a:pt x="9" y="1187"/>
                  </a:cubicBezTo>
                  <a:cubicBezTo>
                    <a:pt x="1" y="1841"/>
                    <a:pt x="522" y="2380"/>
                    <a:pt x="1181" y="2397"/>
                  </a:cubicBezTo>
                  <a:cubicBezTo>
                    <a:pt x="1193" y="2398"/>
                    <a:pt x="1204" y="2398"/>
                    <a:pt x="1215" y="2398"/>
                  </a:cubicBezTo>
                  <a:cubicBezTo>
                    <a:pt x="1865" y="2398"/>
                    <a:pt x="2400" y="1869"/>
                    <a:pt x="2408" y="1213"/>
                  </a:cubicBezTo>
                  <a:cubicBezTo>
                    <a:pt x="2416" y="557"/>
                    <a:pt x="1895" y="19"/>
                    <a:pt x="1235" y="1"/>
                  </a:cubicBezTo>
                  <a:cubicBezTo>
                    <a:pt x="1224" y="1"/>
                    <a:pt x="1213" y="1"/>
                    <a:pt x="12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5" name="Google Shape;16075;g2ce78c99214_3_10"/>
            <p:cNvSpPr/>
            <p:nvPr/>
          </p:nvSpPr>
          <p:spPr>
            <a:xfrm>
              <a:off x="2447775" y="3210725"/>
              <a:ext cx="60300" cy="59925"/>
            </a:xfrm>
            <a:custGeom>
              <a:avLst/>
              <a:gdLst/>
              <a:ahLst/>
              <a:cxnLst/>
              <a:rect l="l" t="t" r="r" b="b"/>
              <a:pathLst>
                <a:path w="2412" h="2397" extrusionOk="0">
                  <a:moveTo>
                    <a:pt x="1203" y="1"/>
                  </a:moveTo>
                  <a:cubicBezTo>
                    <a:pt x="541" y="1"/>
                    <a:pt x="0" y="543"/>
                    <a:pt x="7" y="1207"/>
                  </a:cubicBezTo>
                  <a:cubicBezTo>
                    <a:pt x="14" y="1863"/>
                    <a:pt x="545" y="2393"/>
                    <a:pt x="1201" y="2397"/>
                  </a:cubicBezTo>
                  <a:cubicBezTo>
                    <a:pt x="1203" y="2397"/>
                    <a:pt x="1205" y="2397"/>
                    <a:pt x="1206" y="2397"/>
                  </a:cubicBezTo>
                  <a:cubicBezTo>
                    <a:pt x="1870" y="2397"/>
                    <a:pt x="2412" y="1854"/>
                    <a:pt x="2405" y="1189"/>
                  </a:cubicBezTo>
                  <a:cubicBezTo>
                    <a:pt x="2398" y="531"/>
                    <a:pt x="1867" y="3"/>
                    <a:pt x="1211" y="1"/>
                  </a:cubicBezTo>
                  <a:cubicBezTo>
                    <a:pt x="1208" y="1"/>
                    <a:pt x="1206" y="1"/>
                    <a:pt x="12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6" name="Google Shape;16076;g2ce78c99214_3_10"/>
            <p:cNvSpPr/>
            <p:nvPr/>
          </p:nvSpPr>
          <p:spPr>
            <a:xfrm>
              <a:off x="2913100" y="4420175"/>
              <a:ext cx="59325" cy="58750"/>
            </a:xfrm>
            <a:custGeom>
              <a:avLst/>
              <a:gdLst/>
              <a:ahLst/>
              <a:cxnLst/>
              <a:rect l="l" t="t" r="r" b="b"/>
              <a:pathLst>
                <a:path w="2373" h="2350" extrusionOk="0">
                  <a:moveTo>
                    <a:pt x="1190" y="1"/>
                  </a:moveTo>
                  <a:cubicBezTo>
                    <a:pt x="542" y="1"/>
                    <a:pt x="24" y="506"/>
                    <a:pt x="13" y="1147"/>
                  </a:cubicBezTo>
                  <a:cubicBezTo>
                    <a:pt x="1" y="1814"/>
                    <a:pt x="515" y="2344"/>
                    <a:pt x="1173" y="2350"/>
                  </a:cubicBezTo>
                  <a:cubicBezTo>
                    <a:pt x="1176" y="2350"/>
                    <a:pt x="1178" y="2350"/>
                    <a:pt x="1181" y="2350"/>
                  </a:cubicBezTo>
                  <a:cubicBezTo>
                    <a:pt x="1828" y="2350"/>
                    <a:pt x="2349" y="1845"/>
                    <a:pt x="2360" y="1203"/>
                  </a:cubicBezTo>
                  <a:cubicBezTo>
                    <a:pt x="2372" y="537"/>
                    <a:pt x="1858" y="5"/>
                    <a:pt x="1200" y="1"/>
                  </a:cubicBezTo>
                  <a:cubicBezTo>
                    <a:pt x="1197" y="1"/>
                    <a:pt x="1193" y="1"/>
                    <a:pt x="11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7" name="Google Shape;16077;g2ce78c99214_3_10"/>
            <p:cNvSpPr/>
            <p:nvPr/>
          </p:nvSpPr>
          <p:spPr>
            <a:xfrm>
              <a:off x="2262825" y="3303500"/>
              <a:ext cx="58850" cy="58475"/>
            </a:xfrm>
            <a:custGeom>
              <a:avLst/>
              <a:gdLst/>
              <a:ahLst/>
              <a:cxnLst/>
              <a:rect l="l" t="t" r="r" b="b"/>
              <a:pathLst>
                <a:path w="2354" h="2339" extrusionOk="0">
                  <a:moveTo>
                    <a:pt x="1175" y="0"/>
                  </a:moveTo>
                  <a:cubicBezTo>
                    <a:pt x="1172" y="0"/>
                    <a:pt x="1168" y="0"/>
                    <a:pt x="1165" y="1"/>
                  </a:cubicBezTo>
                  <a:cubicBezTo>
                    <a:pt x="519" y="5"/>
                    <a:pt x="1" y="534"/>
                    <a:pt x="8" y="1182"/>
                  </a:cubicBezTo>
                  <a:cubicBezTo>
                    <a:pt x="13" y="1824"/>
                    <a:pt x="535" y="2338"/>
                    <a:pt x="1178" y="2338"/>
                  </a:cubicBezTo>
                  <a:cubicBezTo>
                    <a:pt x="1182" y="2338"/>
                    <a:pt x="1187" y="2338"/>
                    <a:pt x="1191" y="2338"/>
                  </a:cubicBezTo>
                  <a:cubicBezTo>
                    <a:pt x="1837" y="2334"/>
                    <a:pt x="2354" y="1805"/>
                    <a:pt x="2347" y="1157"/>
                  </a:cubicBezTo>
                  <a:cubicBezTo>
                    <a:pt x="2342" y="515"/>
                    <a:pt x="1818" y="0"/>
                    <a:pt x="117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8" name="Google Shape;16078;g2ce78c99214_3_10"/>
            <p:cNvSpPr/>
            <p:nvPr/>
          </p:nvSpPr>
          <p:spPr>
            <a:xfrm>
              <a:off x="3192675" y="4234675"/>
              <a:ext cx="58550" cy="58500"/>
            </a:xfrm>
            <a:custGeom>
              <a:avLst/>
              <a:gdLst/>
              <a:ahLst/>
              <a:cxnLst/>
              <a:rect l="l" t="t" r="r" b="b"/>
              <a:pathLst>
                <a:path w="2342" h="2340" extrusionOk="0">
                  <a:moveTo>
                    <a:pt x="1172" y="0"/>
                  </a:moveTo>
                  <a:cubicBezTo>
                    <a:pt x="526" y="0"/>
                    <a:pt x="3" y="521"/>
                    <a:pt x="2" y="1167"/>
                  </a:cubicBezTo>
                  <a:cubicBezTo>
                    <a:pt x="1" y="1813"/>
                    <a:pt x="523" y="2337"/>
                    <a:pt x="1169" y="2339"/>
                  </a:cubicBezTo>
                  <a:cubicBezTo>
                    <a:pt x="1170" y="2339"/>
                    <a:pt x="1171" y="2339"/>
                    <a:pt x="1171" y="2339"/>
                  </a:cubicBezTo>
                  <a:cubicBezTo>
                    <a:pt x="1816" y="2339"/>
                    <a:pt x="2339" y="1818"/>
                    <a:pt x="2341" y="1173"/>
                  </a:cubicBezTo>
                  <a:cubicBezTo>
                    <a:pt x="2341" y="524"/>
                    <a:pt x="1820" y="0"/>
                    <a:pt x="1174" y="0"/>
                  </a:cubicBezTo>
                  <a:cubicBezTo>
                    <a:pt x="1174" y="0"/>
                    <a:pt x="1173" y="0"/>
                    <a:pt x="11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9" name="Google Shape;16079;g2ce78c99214_3_10"/>
            <p:cNvSpPr/>
            <p:nvPr/>
          </p:nvSpPr>
          <p:spPr>
            <a:xfrm>
              <a:off x="2075725" y="3582675"/>
              <a:ext cx="58825" cy="58600"/>
            </a:xfrm>
            <a:custGeom>
              <a:avLst/>
              <a:gdLst/>
              <a:ahLst/>
              <a:cxnLst/>
              <a:rect l="l" t="t" r="r" b="b"/>
              <a:pathLst>
                <a:path w="2353" h="2344" extrusionOk="0">
                  <a:moveTo>
                    <a:pt x="1176" y="0"/>
                  </a:moveTo>
                  <a:cubicBezTo>
                    <a:pt x="528" y="0"/>
                    <a:pt x="11" y="514"/>
                    <a:pt x="6" y="1160"/>
                  </a:cubicBezTo>
                  <a:cubicBezTo>
                    <a:pt x="1" y="1819"/>
                    <a:pt x="522" y="2344"/>
                    <a:pt x="1178" y="2344"/>
                  </a:cubicBezTo>
                  <a:cubicBezTo>
                    <a:pt x="1181" y="2344"/>
                    <a:pt x="1184" y="2344"/>
                    <a:pt x="1188" y="2344"/>
                  </a:cubicBezTo>
                  <a:cubicBezTo>
                    <a:pt x="1836" y="2338"/>
                    <a:pt x="2352" y="1819"/>
                    <a:pt x="2349" y="1169"/>
                  </a:cubicBezTo>
                  <a:cubicBezTo>
                    <a:pt x="2348" y="519"/>
                    <a:pt x="1830" y="2"/>
                    <a:pt x="1181" y="0"/>
                  </a:cubicBezTo>
                  <a:cubicBezTo>
                    <a:pt x="1179" y="0"/>
                    <a:pt x="1178" y="0"/>
                    <a:pt x="117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0" name="Google Shape;16080;g2ce78c99214_3_10"/>
            <p:cNvSpPr/>
            <p:nvPr/>
          </p:nvSpPr>
          <p:spPr>
            <a:xfrm>
              <a:off x="3098950" y="4326800"/>
              <a:ext cx="58725" cy="58400"/>
            </a:xfrm>
            <a:custGeom>
              <a:avLst/>
              <a:gdLst/>
              <a:ahLst/>
              <a:cxnLst/>
              <a:rect l="l" t="t" r="r" b="b"/>
              <a:pathLst>
                <a:path w="2349" h="2336" extrusionOk="0">
                  <a:moveTo>
                    <a:pt x="1178" y="0"/>
                  </a:moveTo>
                  <a:cubicBezTo>
                    <a:pt x="1177" y="0"/>
                    <a:pt x="1177" y="0"/>
                    <a:pt x="1176" y="0"/>
                  </a:cubicBezTo>
                  <a:cubicBezTo>
                    <a:pt x="543" y="2"/>
                    <a:pt x="21" y="517"/>
                    <a:pt x="12" y="1148"/>
                  </a:cubicBezTo>
                  <a:cubicBezTo>
                    <a:pt x="1" y="1793"/>
                    <a:pt x="523" y="2329"/>
                    <a:pt x="1166" y="2336"/>
                  </a:cubicBezTo>
                  <a:cubicBezTo>
                    <a:pt x="1170" y="2336"/>
                    <a:pt x="1173" y="2336"/>
                    <a:pt x="1176" y="2336"/>
                  </a:cubicBezTo>
                  <a:cubicBezTo>
                    <a:pt x="1815" y="2336"/>
                    <a:pt x="2343" y="1814"/>
                    <a:pt x="2345" y="1173"/>
                  </a:cubicBezTo>
                  <a:cubicBezTo>
                    <a:pt x="2348" y="529"/>
                    <a:pt x="1820" y="0"/>
                    <a:pt x="117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1" name="Google Shape;16081;g2ce78c99214_3_10"/>
            <p:cNvSpPr/>
            <p:nvPr/>
          </p:nvSpPr>
          <p:spPr>
            <a:xfrm>
              <a:off x="2448750" y="4420375"/>
              <a:ext cx="58500" cy="58275"/>
            </a:xfrm>
            <a:custGeom>
              <a:avLst/>
              <a:gdLst/>
              <a:ahLst/>
              <a:cxnLst/>
              <a:rect l="l" t="t" r="r" b="b"/>
              <a:pathLst>
                <a:path w="2340" h="2331" extrusionOk="0">
                  <a:moveTo>
                    <a:pt x="1166" y="1"/>
                  </a:moveTo>
                  <a:cubicBezTo>
                    <a:pt x="1159" y="1"/>
                    <a:pt x="1152" y="1"/>
                    <a:pt x="1145" y="1"/>
                  </a:cubicBezTo>
                  <a:cubicBezTo>
                    <a:pt x="516" y="12"/>
                    <a:pt x="1" y="538"/>
                    <a:pt x="1" y="1165"/>
                  </a:cubicBezTo>
                  <a:cubicBezTo>
                    <a:pt x="1" y="1803"/>
                    <a:pt x="530" y="2331"/>
                    <a:pt x="1166" y="2331"/>
                  </a:cubicBezTo>
                  <a:cubicBezTo>
                    <a:pt x="1168" y="2331"/>
                    <a:pt x="1171" y="2331"/>
                    <a:pt x="1173" y="2331"/>
                  </a:cubicBezTo>
                  <a:cubicBezTo>
                    <a:pt x="1814" y="2328"/>
                    <a:pt x="2340" y="1792"/>
                    <a:pt x="2332" y="1153"/>
                  </a:cubicBezTo>
                  <a:cubicBezTo>
                    <a:pt x="2324" y="520"/>
                    <a:pt x="1795" y="1"/>
                    <a:pt x="11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2" name="Google Shape;16082;g2ce78c99214_3_10"/>
            <p:cNvSpPr/>
            <p:nvPr/>
          </p:nvSpPr>
          <p:spPr>
            <a:xfrm>
              <a:off x="2075425" y="4047725"/>
              <a:ext cx="59450" cy="58150"/>
            </a:xfrm>
            <a:custGeom>
              <a:avLst/>
              <a:gdLst/>
              <a:ahLst/>
              <a:cxnLst/>
              <a:rect l="l" t="t" r="r" b="b"/>
              <a:pathLst>
                <a:path w="2378" h="2326" extrusionOk="0">
                  <a:moveTo>
                    <a:pt x="1184" y="0"/>
                  </a:moveTo>
                  <a:cubicBezTo>
                    <a:pt x="574" y="0"/>
                    <a:pt x="53" y="503"/>
                    <a:pt x="26" y="1124"/>
                  </a:cubicBezTo>
                  <a:cubicBezTo>
                    <a:pt x="0" y="1756"/>
                    <a:pt x="525" y="2310"/>
                    <a:pt x="1165" y="2325"/>
                  </a:cubicBezTo>
                  <a:cubicBezTo>
                    <a:pt x="1174" y="2325"/>
                    <a:pt x="1184" y="2325"/>
                    <a:pt x="1194" y="2325"/>
                  </a:cubicBezTo>
                  <a:cubicBezTo>
                    <a:pt x="1805" y="2325"/>
                    <a:pt x="2326" y="1820"/>
                    <a:pt x="2352" y="1202"/>
                  </a:cubicBezTo>
                  <a:cubicBezTo>
                    <a:pt x="2378" y="568"/>
                    <a:pt x="1852" y="16"/>
                    <a:pt x="1213" y="1"/>
                  </a:cubicBezTo>
                  <a:cubicBezTo>
                    <a:pt x="1204" y="0"/>
                    <a:pt x="1194" y="0"/>
                    <a:pt x="118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3" name="Google Shape;16083;g2ce78c99214_3_10"/>
            <p:cNvSpPr/>
            <p:nvPr/>
          </p:nvSpPr>
          <p:spPr>
            <a:xfrm>
              <a:off x="2169350" y="3397175"/>
              <a:ext cx="58900" cy="58350"/>
            </a:xfrm>
            <a:custGeom>
              <a:avLst/>
              <a:gdLst/>
              <a:ahLst/>
              <a:cxnLst/>
              <a:rect l="l" t="t" r="r" b="b"/>
              <a:pathLst>
                <a:path w="2356" h="2334" extrusionOk="0">
                  <a:moveTo>
                    <a:pt x="1172" y="1"/>
                  </a:moveTo>
                  <a:cubicBezTo>
                    <a:pt x="544" y="1"/>
                    <a:pt x="17" y="519"/>
                    <a:pt x="9" y="1152"/>
                  </a:cubicBezTo>
                  <a:cubicBezTo>
                    <a:pt x="0" y="1789"/>
                    <a:pt x="528" y="2327"/>
                    <a:pt x="1166" y="2334"/>
                  </a:cubicBezTo>
                  <a:cubicBezTo>
                    <a:pt x="1168" y="2334"/>
                    <a:pt x="1169" y="2334"/>
                    <a:pt x="1171" y="2334"/>
                  </a:cubicBezTo>
                  <a:cubicBezTo>
                    <a:pt x="1796" y="2334"/>
                    <a:pt x="2322" y="1824"/>
                    <a:pt x="2340" y="1196"/>
                  </a:cubicBezTo>
                  <a:cubicBezTo>
                    <a:pt x="2356" y="559"/>
                    <a:pt x="1835" y="15"/>
                    <a:pt x="1196" y="1"/>
                  </a:cubicBezTo>
                  <a:cubicBezTo>
                    <a:pt x="1188" y="1"/>
                    <a:pt x="1180" y="1"/>
                    <a:pt x="11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4" name="Google Shape;16084;g2ce78c99214_3_10"/>
            <p:cNvSpPr/>
            <p:nvPr/>
          </p:nvSpPr>
          <p:spPr>
            <a:xfrm>
              <a:off x="3007125" y="3211675"/>
              <a:ext cx="58275" cy="58000"/>
            </a:xfrm>
            <a:custGeom>
              <a:avLst/>
              <a:gdLst/>
              <a:ahLst/>
              <a:cxnLst/>
              <a:rect l="l" t="t" r="r" b="b"/>
              <a:pathLst>
                <a:path w="2331" h="2320" extrusionOk="0">
                  <a:moveTo>
                    <a:pt x="1167" y="1"/>
                  </a:moveTo>
                  <a:cubicBezTo>
                    <a:pt x="543" y="1"/>
                    <a:pt x="17" y="523"/>
                    <a:pt x="9" y="1150"/>
                  </a:cubicBezTo>
                  <a:cubicBezTo>
                    <a:pt x="1" y="1780"/>
                    <a:pt x="535" y="2319"/>
                    <a:pt x="1164" y="2319"/>
                  </a:cubicBezTo>
                  <a:cubicBezTo>
                    <a:pt x="1169" y="2319"/>
                    <a:pt x="1174" y="2319"/>
                    <a:pt x="1179" y="2319"/>
                  </a:cubicBezTo>
                  <a:cubicBezTo>
                    <a:pt x="1807" y="2311"/>
                    <a:pt x="2330" y="1782"/>
                    <a:pt x="2328" y="1157"/>
                  </a:cubicBezTo>
                  <a:cubicBezTo>
                    <a:pt x="2324" y="528"/>
                    <a:pt x="1799" y="3"/>
                    <a:pt x="1172" y="1"/>
                  </a:cubicBezTo>
                  <a:cubicBezTo>
                    <a:pt x="1170" y="1"/>
                    <a:pt x="1168" y="1"/>
                    <a:pt x="11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5" name="Google Shape;16085;g2ce78c99214_3_10"/>
            <p:cNvSpPr/>
            <p:nvPr/>
          </p:nvSpPr>
          <p:spPr>
            <a:xfrm>
              <a:off x="3286375" y="3490825"/>
              <a:ext cx="58300" cy="58025"/>
            </a:xfrm>
            <a:custGeom>
              <a:avLst/>
              <a:gdLst/>
              <a:ahLst/>
              <a:cxnLst/>
              <a:rect l="l" t="t" r="r" b="b"/>
              <a:pathLst>
                <a:path w="2332" h="2321" extrusionOk="0">
                  <a:moveTo>
                    <a:pt x="1160" y="0"/>
                  </a:moveTo>
                  <a:cubicBezTo>
                    <a:pt x="535" y="1"/>
                    <a:pt x="7" y="528"/>
                    <a:pt x="4" y="1155"/>
                  </a:cubicBezTo>
                  <a:cubicBezTo>
                    <a:pt x="0" y="1785"/>
                    <a:pt x="535" y="2320"/>
                    <a:pt x="1160" y="2320"/>
                  </a:cubicBezTo>
                  <a:cubicBezTo>
                    <a:pt x="1167" y="2320"/>
                    <a:pt x="1174" y="2320"/>
                    <a:pt x="1181" y="2320"/>
                  </a:cubicBezTo>
                  <a:cubicBezTo>
                    <a:pt x="1810" y="2308"/>
                    <a:pt x="2331" y="1776"/>
                    <a:pt x="2325" y="1152"/>
                  </a:cubicBezTo>
                  <a:cubicBezTo>
                    <a:pt x="2318" y="524"/>
                    <a:pt x="1789" y="0"/>
                    <a:pt x="11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6" name="Google Shape;16086;g2ce78c99214_3_10"/>
            <p:cNvSpPr/>
            <p:nvPr/>
          </p:nvSpPr>
          <p:spPr>
            <a:xfrm>
              <a:off x="2355975" y="3211000"/>
              <a:ext cx="56725" cy="56425"/>
            </a:xfrm>
            <a:custGeom>
              <a:avLst/>
              <a:gdLst/>
              <a:ahLst/>
              <a:cxnLst/>
              <a:rect l="l" t="t" r="r" b="b"/>
              <a:pathLst>
                <a:path w="2269" h="2257" extrusionOk="0">
                  <a:moveTo>
                    <a:pt x="1134" y="0"/>
                  </a:moveTo>
                  <a:cubicBezTo>
                    <a:pt x="504" y="0"/>
                    <a:pt x="12" y="490"/>
                    <a:pt x="6" y="1118"/>
                  </a:cubicBezTo>
                  <a:cubicBezTo>
                    <a:pt x="1" y="1753"/>
                    <a:pt x="492" y="2251"/>
                    <a:pt x="1124" y="2257"/>
                  </a:cubicBezTo>
                  <a:cubicBezTo>
                    <a:pt x="1128" y="2257"/>
                    <a:pt x="1131" y="2257"/>
                    <a:pt x="1135" y="2257"/>
                  </a:cubicBezTo>
                  <a:cubicBezTo>
                    <a:pt x="1765" y="2257"/>
                    <a:pt x="2257" y="1768"/>
                    <a:pt x="2263" y="1139"/>
                  </a:cubicBezTo>
                  <a:cubicBezTo>
                    <a:pt x="2268" y="505"/>
                    <a:pt x="1777" y="6"/>
                    <a:pt x="1145" y="0"/>
                  </a:cubicBezTo>
                  <a:cubicBezTo>
                    <a:pt x="1141" y="0"/>
                    <a:pt x="1138" y="0"/>
                    <a:pt x="113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7" name="Google Shape;16087;g2ce78c99214_3_10"/>
            <p:cNvSpPr/>
            <p:nvPr/>
          </p:nvSpPr>
          <p:spPr>
            <a:xfrm>
              <a:off x="3285650" y="4142025"/>
              <a:ext cx="56850" cy="56600"/>
            </a:xfrm>
            <a:custGeom>
              <a:avLst/>
              <a:gdLst/>
              <a:ahLst/>
              <a:cxnLst/>
              <a:rect l="l" t="t" r="r" b="b"/>
              <a:pathLst>
                <a:path w="2274" h="2264" extrusionOk="0">
                  <a:moveTo>
                    <a:pt x="1134" y="1"/>
                  </a:moveTo>
                  <a:cubicBezTo>
                    <a:pt x="502" y="1"/>
                    <a:pt x="1" y="500"/>
                    <a:pt x="2" y="1135"/>
                  </a:cubicBezTo>
                  <a:cubicBezTo>
                    <a:pt x="4" y="1765"/>
                    <a:pt x="499" y="2261"/>
                    <a:pt x="1130" y="2264"/>
                  </a:cubicBezTo>
                  <a:cubicBezTo>
                    <a:pt x="1132" y="2264"/>
                    <a:pt x="1135" y="2264"/>
                    <a:pt x="1137" y="2264"/>
                  </a:cubicBezTo>
                  <a:cubicBezTo>
                    <a:pt x="1765" y="2264"/>
                    <a:pt x="2261" y="1773"/>
                    <a:pt x="2267" y="1145"/>
                  </a:cubicBezTo>
                  <a:cubicBezTo>
                    <a:pt x="2274" y="514"/>
                    <a:pt x="1784" y="10"/>
                    <a:pt x="1154" y="1"/>
                  </a:cubicBezTo>
                  <a:cubicBezTo>
                    <a:pt x="1147" y="1"/>
                    <a:pt x="1141" y="1"/>
                    <a:pt x="11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8" name="Google Shape;16088;g2ce78c99214_3_10"/>
            <p:cNvSpPr/>
            <p:nvPr/>
          </p:nvSpPr>
          <p:spPr>
            <a:xfrm>
              <a:off x="2729025" y="3119000"/>
              <a:ext cx="56325" cy="56200"/>
            </a:xfrm>
            <a:custGeom>
              <a:avLst/>
              <a:gdLst/>
              <a:ahLst/>
              <a:cxnLst/>
              <a:rect l="l" t="t" r="r" b="b"/>
              <a:pathLst>
                <a:path w="2253" h="2248" extrusionOk="0">
                  <a:moveTo>
                    <a:pt x="1122" y="1"/>
                  </a:moveTo>
                  <a:cubicBezTo>
                    <a:pt x="491" y="1"/>
                    <a:pt x="0" y="492"/>
                    <a:pt x="0" y="1123"/>
                  </a:cubicBezTo>
                  <a:cubicBezTo>
                    <a:pt x="0" y="1755"/>
                    <a:pt x="490" y="2248"/>
                    <a:pt x="1121" y="2248"/>
                  </a:cubicBezTo>
                  <a:cubicBezTo>
                    <a:pt x="1124" y="2248"/>
                    <a:pt x="1126" y="2248"/>
                    <a:pt x="1129" y="2248"/>
                  </a:cubicBezTo>
                  <a:cubicBezTo>
                    <a:pt x="1764" y="2246"/>
                    <a:pt x="2252" y="1747"/>
                    <a:pt x="2246" y="1109"/>
                  </a:cubicBezTo>
                  <a:cubicBezTo>
                    <a:pt x="2240" y="489"/>
                    <a:pt x="1753" y="3"/>
                    <a:pt x="1130" y="1"/>
                  </a:cubicBezTo>
                  <a:cubicBezTo>
                    <a:pt x="1128" y="1"/>
                    <a:pt x="1125" y="1"/>
                    <a:pt x="112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9" name="Google Shape;16089;g2ce78c99214_3_10"/>
            <p:cNvSpPr/>
            <p:nvPr/>
          </p:nvSpPr>
          <p:spPr>
            <a:xfrm>
              <a:off x="2170175" y="4234150"/>
              <a:ext cx="56900" cy="56650"/>
            </a:xfrm>
            <a:custGeom>
              <a:avLst/>
              <a:gdLst/>
              <a:ahLst/>
              <a:cxnLst/>
              <a:rect l="l" t="t" r="r" b="b"/>
              <a:pathLst>
                <a:path w="2276" h="2266" extrusionOk="0">
                  <a:moveTo>
                    <a:pt x="1140" y="1"/>
                  </a:moveTo>
                  <a:cubicBezTo>
                    <a:pt x="516" y="1"/>
                    <a:pt x="20" y="490"/>
                    <a:pt x="10" y="1115"/>
                  </a:cubicBezTo>
                  <a:cubicBezTo>
                    <a:pt x="0" y="1756"/>
                    <a:pt x="503" y="2266"/>
                    <a:pt x="1144" y="2266"/>
                  </a:cubicBezTo>
                  <a:cubicBezTo>
                    <a:pt x="1145" y="2266"/>
                    <a:pt x="1146" y="2266"/>
                    <a:pt x="1147" y="2266"/>
                  </a:cubicBezTo>
                  <a:cubicBezTo>
                    <a:pt x="1776" y="2261"/>
                    <a:pt x="2273" y="1766"/>
                    <a:pt x="2274" y="1135"/>
                  </a:cubicBezTo>
                  <a:cubicBezTo>
                    <a:pt x="2275" y="504"/>
                    <a:pt x="1782" y="4"/>
                    <a:pt x="1153" y="1"/>
                  </a:cubicBezTo>
                  <a:cubicBezTo>
                    <a:pt x="1149" y="1"/>
                    <a:pt x="1145"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0" name="Google Shape;16090;g2ce78c99214_3_10"/>
            <p:cNvSpPr/>
            <p:nvPr/>
          </p:nvSpPr>
          <p:spPr>
            <a:xfrm>
              <a:off x="2262400" y="4327675"/>
              <a:ext cx="56850" cy="56650"/>
            </a:xfrm>
            <a:custGeom>
              <a:avLst/>
              <a:gdLst/>
              <a:ahLst/>
              <a:cxnLst/>
              <a:rect l="l" t="t" r="r" b="b"/>
              <a:pathLst>
                <a:path w="2274" h="2266" extrusionOk="0">
                  <a:moveTo>
                    <a:pt x="1140" y="1"/>
                  </a:moveTo>
                  <a:cubicBezTo>
                    <a:pt x="1139" y="1"/>
                    <a:pt x="1138" y="1"/>
                    <a:pt x="1137" y="1"/>
                  </a:cubicBezTo>
                  <a:cubicBezTo>
                    <a:pt x="506" y="1"/>
                    <a:pt x="10" y="495"/>
                    <a:pt x="4" y="1126"/>
                  </a:cubicBezTo>
                  <a:cubicBezTo>
                    <a:pt x="0" y="1762"/>
                    <a:pt x="502" y="2265"/>
                    <a:pt x="1136" y="2265"/>
                  </a:cubicBezTo>
                  <a:cubicBezTo>
                    <a:pt x="1141" y="2265"/>
                    <a:pt x="1146" y="2265"/>
                    <a:pt x="1151" y="2265"/>
                  </a:cubicBezTo>
                  <a:cubicBezTo>
                    <a:pt x="1780" y="2257"/>
                    <a:pt x="2273" y="1757"/>
                    <a:pt x="2269" y="1126"/>
                  </a:cubicBezTo>
                  <a:cubicBezTo>
                    <a:pt x="2265" y="496"/>
                    <a:pt x="1768" y="1"/>
                    <a:pt x="114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1" name="Google Shape;16091;g2ce78c99214_3_10"/>
            <p:cNvSpPr/>
            <p:nvPr/>
          </p:nvSpPr>
          <p:spPr>
            <a:xfrm>
              <a:off x="3379275" y="3863050"/>
              <a:ext cx="56700" cy="56225"/>
            </a:xfrm>
            <a:custGeom>
              <a:avLst/>
              <a:gdLst/>
              <a:ahLst/>
              <a:cxnLst/>
              <a:rect l="l" t="t" r="r" b="b"/>
              <a:pathLst>
                <a:path w="2268" h="2249" extrusionOk="0">
                  <a:moveTo>
                    <a:pt x="1133" y="1"/>
                  </a:moveTo>
                  <a:cubicBezTo>
                    <a:pt x="507" y="1"/>
                    <a:pt x="17" y="480"/>
                    <a:pt x="9" y="1106"/>
                  </a:cubicBezTo>
                  <a:cubicBezTo>
                    <a:pt x="1" y="1742"/>
                    <a:pt x="489" y="2243"/>
                    <a:pt x="1120" y="2248"/>
                  </a:cubicBezTo>
                  <a:cubicBezTo>
                    <a:pt x="1124" y="2248"/>
                    <a:pt x="1127" y="2248"/>
                    <a:pt x="1131" y="2248"/>
                  </a:cubicBezTo>
                  <a:cubicBezTo>
                    <a:pt x="1751" y="2248"/>
                    <a:pt x="2241" y="1774"/>
                    <a:pt x="2254" y="1157"/>
                  </a:cubicBezTo>
                  <a:cubicBezTo>
                    <a:pt x="2268" y="518"/>
                    <a:pt x="1788" y="11"/>
                    <a:pt x="1157" y="1"/>
                  </a:cubicBezTo>
                  <a:cubicBezTo>
                    <a:pt x="1149" y="1"/>
                    <a:pt x="1141" y="1"/>
                    <a:pt x="11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2" name="Google Shape;16092;g2ce78c99214_3_10"/>
            <p:cNvSpPr/>
            <p:nvPr/>
          </p:nvSpPr>
          <p:spPr>
            <a:xfrm>
              <a:off x="3379350" y="3769500"/>
              <a:ext cx="56400" cy="56175"/>
            </a:xfrm>
            <a:custGeom>
              <a:avLst/>
              <a:gdLst/>
              <a:ahLst/>
              <a:cxnLst/>
              <a:rect l="l" t="t" r="r" b="b"/>
              <a:pathLst>
                <a:path w="2256" h="2247" extrusionOk="0">
                  <a:moveTo>
                    <a:pt x="1126" y="1"/>
                  </a:moveTo>
                  <a:cubicBezTo>
                    <a:pt x="1124" y="1"/>
                    <a:pt x="1121" y="1"/>
                    <a:pt x="1118" y="1"/>
                  </a:cubicBezTo>
                  <a:cubicBezTo>
                    <a:pt x="498" y="5"/>
                    <a:pt x="11" y="489"/>
                    <a:pt x="6" y="1112"/>
                  </a:cubicBezTo>
                  <a:cubicBezTo>
                    <a:pt x="0" y="1748"/>
                    <a:pt x="492" y="2245"/>
                    <a:pt x="1125" y="2246"/>
                  </a:cubicBezTo>
                  <a:cubicBezTo>
                    <a:pt x="1127" y="2246"/>
                    <a:pt x="1129" y="2246"/>
                    <a:pt x="1130" y="2246"/>
                  </a:cubicBezTo>
                  <a:cubicBezTo>
                    <a:pt x="1764" y="2246"/>
                    <a:pt x="2255" y="1755"/>
                    <a:pt x="2253" y="1120"/>
                  </a:cubicBezTo>
                  <a:cubicBezTo>
                    <a:pt x="2251" y="489"/>
                    <a:pt x="1759" y="1"/>
                    <a:pt x="11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3" name="Google Shape;16093;g2ce78c99214_3_10"/>
            <p:cNvSpPr/>
            <p:nvPr/>
          </p:nvSpPr>
          <p:spPr>
            <a:xfrm>
              <a:off x="2635550" y="3119125"/>
              <a:ext cx="56000" cy="56000"/>
            </a:xfrm>
            <a:custGeom>
              <a:avLst/>
              <a:gdLst/>
              <a:ahLst/>
              <a:cxnLst/>
              <a:rect l="l" t="t" r="r" b="b"/>
              <a:pathLst>
                <a:path w="2240" h="2240" extrusionOk="0">
                  <a:moveTo>
                    <a:pt x="1123" y="1"/>
                  </a:moveTo>
                  <a:cubicBezTo>
                    <a:pt x="491" y="1"/>
                    <a:pt x="1" y="489"/>
                    <a:pt x="1" y="1122"/>
                  </a:cubicBezTo>
                  <a:cubicBezTo>
                    <a:pt x="1" y="1745"/>
                    <a:pt x="485" y="2234"/>
                    <a:pt x="1107" y="2240"/>
                  </a:cubicBezTo>
                  <a:cubicBezTo>
                    <a:pt x="1109" y="2240"/>
                    <a:pt x="1112" y="2240"/>
                    <a:pt x="1115" y="2240"/>
                  </a:cubicBezTo>
                  <a:cubicBezTo>
                    <a:pt x="1749" y="2240"/>
                    <a:pt x="2240" y="1751"/>
                    <a:pt x="2240" y="1118"/>
                  </a:cubicBezTo>
                  <a:cubicBezTo>
                    <a:pt x="2240" y="496"/>
                    <a:pt x="1754" y="5"/>
                    <a:pt x="1134" y="1"/>
                  </a:cubicBezTo>
                  <a:cubicBezTo>
                    <a:pt x="1130" y="1"/>
                    <a:pt x="1127" y="1"/>
                    <a:pt x="11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4" name="Google Shape;16094;g2ce78c99214_3_10"/>
            <p:cNvSpPr/>
            <p:nvPr/>
          </p:nvSpPr>
          <p:spPr>
            <a:xfrm>
              <a:off x="3006725" y="4421600"/>
              <a:ext cx="56050" cy="55800"/>
            </a:xfrm>
            <a:custGeom>
              <a:avLst/>
              <a:gdLst/>
              <a:ahLst/>
              <a:cxnLst/>
              <a:rect l="l" t="t" r="r" b="b"/>
              <a:pathLst>
                <a:path w="2242" h="2232" extrusionOk="0">
                  <a:moveTo>
                    <a:pt x="1129" y="1"/>
                  </a:moveTo>
                  <a:cubicBezTo>
                    <a:pt x="516" y="1"/>
                    <a:pt x="19" y="485"/>
                    <a:pt x="11" y="1094"/>
                  </a:cubicBezTo>
                  <a:cubicBezTo>
                    <a:pt x="0" y="1727"/>
                    <a:pt x="496" y="2232"/>
                    <a:pt x="1125" y="2232"/>
                  </a:cubicBezTo>
                  <a:cubicBezTo>
                    <a:pt x="1743" y="2232"/>
                    <a:pt x="2237" y="1739"/>
                    <a:pt x="2239" y="1124"/>
                  </a:cubicBezTo>
                  <a:cubicBezTo>
                    <a:pt x="2242" y="507"/>
                    <a:pt x="1755" y="9"/>
                    <a:pt x="1139" y="1"/>
                  </a:cubicBezTo>
                  <a:cubicBezTo>
                    <a:pt x="1135" y="1"/>
                    <a:pt x="1132" y="1"/>
                    <a:pt x="112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5" name="Google Shape;16095;g2ce78c99214_3_10"/>
            <p:cNvSpPr/>
            <p:nvPr/>
          </p:nvSpPr>
          <p:spPr>
            <a:xfrm>
              <a:off x="3379750" y="3677725"/>
              <a:ext cx="55700" cy="55625"/>
            </a:xfrm>
            <a:custGeom>
              <a:avLst/>
              <a:gdLst/>
              <a:ahLst/>
              <a:cxnLst/>
              <a:rect l="l" t="t" r="r" b="b"/>
              <a:pathLst>
                <a:path w="2228" h="2225" extrusionOk="0">
                  <a:moveTo>
                    <a:pt x="1113" y="0"/>
                  </a:moveTo>
                  <a:cubicBezTo>
                    <a:pt x="1111" y="0"/>
                    <a:pt x="1110" y="0"/>
                    <a:pt x="1108" y="0"/>
                  </a:cubicBezTo>
                  <a:cubicBezTo>
                    <a:pt x="493" y="2"/>
                    <a:pt x="1" y="502"/>
                    <a:pt x="2" y="1118"/>
                  </a:cubicBezTo>
                  <a:cubicBezTo>
                    <a:pt x="3" y="1731"/>
                    <a:pt x="503" y="2224"/>
                    <a:pt x="1118" y="2224"/>
                  </a:cubicBezTo>
                  <a:cubicBezTo>
                    <a:pt x="1118" y="2224"/>
                    <a:pt x="1119" y="2224"/>
                    <a:pt x="1120" y="2224"/>
                  </a:cubicBezTo>
                  <a:cubicBezTo>
                    <a:pt x="1733" y="2223"/>
                    <a:pt x="2227" y="1722"/>
                    <a:pt x="2226" y="1106"/>
                  </a:cubicBezTo>
                  <a:cubicBezTo>
                    <a:pt x="2223" y="494"/>
                    <a:pt x="1727" y="0"/>
                    <a:pt x="11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6" name="Google Shape;16096;g2ce78c99214_3_10"/>
            <p:cNvSpPr/>
            <p:nvPr/>
          </p:nvSpPr>
          <p:spPr>
            <a:xfrm>
              <a:off x="2077250" y="3490600"/>
              <a:ext cx="55875" cy="55625"/>
            </a:xfrm>
            <a:custGeom>
              <a:avLst/>
              <a:gdLst/>
              <a:ahLst/>
              <a:cxnLst/>
              <a:rect l="l" t="t" r="r" b="b"/>
              <a:pathLst>
                <a:path w="2235" h="2225" extrusionOk="0">
                  <a:moveTo>
                    <a:pt x="1117" y="1"/>
                  </a:moveTo>
                  <a:cubicBezTo>
                    <a:pt x="1113" y="1"/>
                    <a:pt x="1110" y="1"/>
                    <a:pt x="1106" y="1"/>
                  </a:cubicBezTo>
                  <a:cubicBezTo>
                    <a:pt x="495" y="6"/>
                    <a:pt x="1" y="508"/>
                    <a:pt x="6" y="1123"/>
                  </a:cubicBezTo>
                  <a:cubicBezTo>
                    <a:pt x="11" y="1734"/>
                    <a:pt x="508" y="2225"/>
                    <a:pt x="1121" y="2225"/>
                  </a:cubicBezTo>
                  <a:cubicBezTo>
                    <a:pt x="1123" y="2225"/>
                    <a:pt x="1126" y="2225"/>
                    <a:pt x="1128" y="2225"/>
                  </a:cubicBezTo>
                  <a:cubicBezTo>
                    <a:pt x="1741" y="2219"/>
                    <a:pt x="2234" y="1717"/>
                    <a:pt x="2230" y="1101"/>
                  </a:cubicBezTo>
                  <a:cubicBezTo>
                    <a:pt x="2225" y="491"/>
                    <a:pt x="1728" y="1"/>
                    <a:pt x="11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7" name="Google Shape;16097;g2ce78c99214_3_10"/>
            <p:cNvSpPr/>
            <p:nvPr/>
          </p:nvSpPr>
          <p:spPr>
            <a:xfrm>
              <a:off x="2821100" y="3119350"/>
              <a:ext cx="56025" cy="55525"/>
            </a:xfrm>
            <a:custGeom>
              <a:avLst/>
              <a:gdLst/>
              <a:ahLst/>
              <a:cxnLst/>
              <a:rect l="l" t="t" r="r" b="b"/>
              <a:pathLst>
                <a:path w="2241" h="2221" extrusionOk="0">
                  <a:moveTo>
                    <a:pt x="1127" y="0"/>
                  </a:moveTo>
                  <a:cubicBezTo>
                    <a:pt x="527" y="0"/>
                    <a:pt x="28" y="484"/>
                    <a:pt x="14" y="1082"/>
                  </a:cubicBezTo>
                  <a:cubicBezTo>
                    <a:pt x="1" y="1696"/>
                    <a:pt x="491" y="2210"/>
                    <a:pt x="1103" y="2220"/>
                  </a:cubicBezTo>
                  <a:cubicBezTo>
                    <a:pt x="1109" y="2220"/>
                    <a:pt x="1116" y="2220"/>
                    <a:pt x="1122" y="2220"/>
                  </a:cubicBezTo>
                  <a:cubicBezTo>
                    <a:pt x="1728" y="2220"/>
                    <a:pt x="2227" y="1730"/>
                    <a:pt x="2234" y="1125"/>
                  </a:cubicBezTo>
                  <a:cubicBezTo>
                    <a:pt x="2241" y="510"/>
                    <a:pt x="1743" y="3"/>
                    <a:pt x="1130" y="0"/>
                  </a:cubicBezTo>
                  <a:cubicBezTo>
                    <a:pt x="1129" y="0"/>
                    <a:pt x="1128" y="0"/>
                    <a:pt x="11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8" name="Google Shape;16098;g2ce78c99214_3_10"/>
            <p:cNvSpPr/>
            <p:nvPr/>
          </p:nvSpPr>
          <p:spPr>
            <a:xfrm>
              <a:off x="3379650" y="3957025"/>
              <a:ext cx="55850" cy="55325"/>
            </a:xfrm>
            <a:custGeom>
              <a:avLst/>
              <a:gdLst/>
              <a:ahLst/>
              <a:cxnLst/>
              <a:rect l="l" t="t" r="r" b="b"/>
              <a:pathLst>
                <a:path w="2234" h="2213" extrusionOk="0">
                  <a:moveTo>
                    <a:pt x="1120" y="1"/>
                  </a:moveTo>
                  <a:cubicBezTo>
                    <a:pt x="523" y="1"/>
                    <a:pt x="21" y="492"/>
                    <a:pt x="11" y="1089"/>
                  </a:cubicBezTo>
                  <a:cubicBezTo>
                    <a:pt x="1" y="1697"/>
                    <a:pt x="507" y="2211"/>
                    <a:pt x="1115" y="2212"/>
                  </a:cubicBezTo>
                  <a:cubicBezTo>
                    <a:pt x="1115" y="2212"/>
                    <a:pt x="1116" y="2212"/>
                    <a:pt x="1117" y="2212"/>
                  </a:cubicBezTo>
                  <a:cubicBezTo>
                    <a:pt x="1716" y="2212"/>
                    <a:pt x="2214" y="1722"/>
                    <a:pt x="2224" y="1123"/>
                  </a:cubicBezTo>
                  <a:cubicBezTo>
                    <a:pt x="2234" y="516"/>
                    <a:pt x="1729" y="2"/>
                    <a:pt x="112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9" name="Google Shape;16099;g2ce78c99214_3_10"/>
            <p:cNvSpPr/>
            <p:nvPr/>
          </p:nvSpPr>
          <p:spPr>
            <a:xfrm>
              <a:off x="3194275" y="3305250"/>
              <a:ext cx="55350" cy="55025"/>
            </a:xfrm>
            <a:custGeom>
              <a:avLst/>
              <a:gdLst/>
              <a:ahLst/>
              <a:cxnLst/>
              <a:rect l="l" t="t" r="r" b="b"/>
              <a:pathLst>
                <a:path w="2214" h="2201" extrusionOk="0">
                  <a:moveTo>
                    <a:pt x="1105" y="1"/>
                  </a:moveTo>
                  <a:cubicBezTo>
                    <a:pt x="516" y="1"/>
                    <a:pt x="14" y="499"/>
                    <a:pt x="7" y="1092"/>
                  </a:cubicBezTo>
                  <a:cubicBezTo>
                    <a:pt x="0" y="1685"/>
                    <a:pt x="501" y="2194"/>
                    <a:pt x="1098" y="2201"/>
                  </a:cubicBezTo>
                  <a:cubicBezTo>
                    <a:pt x="1102" y="2201"/>
                    <a:pt x="1106" y="2201"/>
                    <a:pt x="1110" y="2201"/>
                  </a:cubicBezTo>
                  <a:cubicBezTo>
                    <a:pt x="1698" y="2201"/>
                    <a:pt x="2200" y="1704"/>
                    <a:pt x="2207" y="1111"/>
                  </a:cubicBezTo>
                  <a:cubicBezTo>
                    <a:pt x="2213" y="517"/>
                    <a:pt x="1714" y="8"/>
                    <a:pt x="1117" y="1"/>
                  </a:cubicBezTo>
                  <a:cubicBezTo>
                    <a:pt x="1113" y="1"/>
                    <a:pt x="1109" y="1"/>
                    <a:pt x="11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0" name="Google Shape;16100;g2ce78c99214_3_10"/>
            <p:cNvSpPr/>
            <p:nvPr/>
          </p:nvSpPr>
          <p:spPr>
            <a:xfrm>
              <a:off x="2542075" y="3119575"/>
              <a:ext cx="55575" cy="55125"/>
            </a:xfrm>
            <a:custGeom>
              <a:avLst/>
              <a:gdLst/>
              <a:ahLst/>
              <a:cxnLst/>
              <a:rect l="l" t="t" r="r" b="b"/>
              <a:pathLst>
                <a:path w="2223" h="2205" extrusionOk="0">
                  <a:moveTo>
                    <a:pt x="1114" y="1"/>
                  </a:moveTo>
                  <a:cubicBezTo>
                    <a:pt x="528" y="1"/>
                    <a:pt x="30" y="488"/>
                    <a:pt x="15" y="1082"/>
                  </a:cubicBezTo>
                  <a:cubicBezTo>
                    <a:pt x="0" y="1683"/>
                    <a:pt x="512" y="2204"/>
                    <a:pt x="1117" y="2204"/>
                  </a:cubicBezTo>
                  <a:cubicBezTo>
                    <a:pt x="1713" y="2203"/>
                    <a:pt x="2213" y="1704"/>
                    <a:pt x="2219" y="1109"/>
                  </a:cubicBezTo>
                  <a:cubicBezTo>
                    <a:pt x="2223" y="515"/>
                    <a:pt x="1728" y="10"/>
                    <a:pt x="1131" y="1"/>
                  </a:cubicBezTo>
                  <a:cubicBezTo>
                    <a:pt x="1125" y="1"/>
                    <a:pt x="1119" y="1"/>
                    <a:pt x="11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1" name="Google Shape;16101;g2ce78c99214_3_10"/>
            <p:cNvSpPr/>
            <p:nvPr/>
          </p:nvSpPr>
          <p:spPr>
            <a:xfrm>
              <a:off x="2356700" y="4422050"/>
              <a:ext cx="55350" cy="55025"/>
            </a:xfrm>
            <a:custGeom>
              <a:avLst/>
              <a:gdLst/>
              <a:ahLst/>
              <a:cxnLst/>
              <a:rect l="l" t="t" r="r" b="b"/>
              <a:pathLst>
                <a:path w="2214" h="2201" extrusionOk="0">
                  <a:moveTo>
                    <a:pt x="1109" y="0"/>
                  </a:moveTo>
                  <a:cubicBezTo>
                    <a:pt x="1105" y="0"/>
                    <a:pt x="1101" y="0"/>
                    <a:pt x="1097" y="1"/>
                  </a:cubicBezTo>
                  <a:cubicBezTo>
                    <a:pt x="498" y="7"/>
                    <a:pt x="0" y="516"/>
                    <a:pt x="7" y="1109"/>
                  </a:cubicBezTo>
                  <a:cubicBezTo>
                    <a:pt x="14" y="1703"/>
                    <a:pt x="516" y="2200"/>
                    <a:pt x="1104" y="2200"/>
                  </a:cubicBezTo>
                  <a:cubicBezTo>
                    <a:pt x="1108" y="2200"/>
                    <a:pt x="1112" y="2200"/>
                    <a:pt x="1116" y="2200"/>
                  </a:cubicBezTo>
                  <a:cubicBezTo>
                    <a:pt x="1714" y="2193"/>
                    <a:pt x="2213" y="1684"/>
                    <a:pt x="2207" y="1090"/>
                  </a:cubicBezTo>
                  <a:cubicBezTo>
                    <a:pt x="2200" y="496"/>
                    <a:pt x="1698" y="0"/>
                    <a:pt x="110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2" name="Google Shape;16102;g2ce78c99214_3_10"/>
            <p:cNvSpPr/>
            <p:nvPr/>
          </p:nvSpPr>
          <p:spPr>
            <a:xfrm>
              <a:off x="2077600" y="4142875"/>
              <a:ext cx="55150" cy="54925"/>
            </a:xfrm>
            <a:custGeom>
              <a:avLst/>
              <a:gdLst/>
              <a:ahLst/>
              <a:cxnLst/>
              <a:rect l="l" t="t" r="r" b="b"/>
              <a:pathLst>
                <a:path w="2206" h="2197" extrusionOk="0">
                  <a:moveTo>
                    <a:pt x="1100" y="1"/>
                  </a:moveTo>
                  <a:cubicBezTo>
                    <a:pt x="509" y="1"/>
                    <a:pt x="8" y="500"/>
                    <a:pt x="6" y="1094"/>
                  </a:cubicBezTo>
                  <a:cubicBezTo>
                    <a:pt x="0" y="1687"/>
                    <a:pt x="502" y="2193"/>
                    <a:pt x="1098" y="2196"/>
                  </a:cubicBezTo>
                  <a:cubicBezTo>
                    <a:pt x="1100" y="2196"/>
                    <a:pt x="1103" y="2196"/>
                    <a:pt x="1105" y="2196"/>
                  </a:cubicBezTo>
                  <a:cubicBezTo>
                    <a:pt x="1695" y="2196"/>
                    <a:pt x="2197" y="1696"/>
                    <a:pt x="2200" y="1102"/>
                  </a:cubicBezTo>
                  <a:cubicBezTo>
                    <a:pt x="2205" y="509"/>
                    <a:pt x="1703" y="3"/>
                    <a:pt x="1107" y="1"/>
                  </a:cubicBezTo>
                  <a:cubicBezTo>
                    <a:pt x="1105" y="1"/>
                    <a:pt x="1103" y="1"/>
                    <a:pt x="11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3" name="Google Shape;16103;g2ce78c99214_3_10"/>
            <p:cNvSpPr/>
            <p:nvPr/>
          </p:nvSpPr>
          <p:spPr>
            <a:xfrm>
              <a:off x="2729700" y="4514375"/>
              <a:ext cx="54875" cy="54450"/>
            </a:xfrm>
            <a:custGeom>
              <a:avLst/>
              <a:gdLst/>
              <a:ahLst/>
              <a:cxnLst/>
              <a:rect l="l" t="t" r="r" b="b"/>
              <a:pathLst>
                <a:path w="2195" h="2178" extrusionOk="0">
                  <a:moveTo>
                    <a:pt x="1097" y="1"/>
                  </a:moveTo>
                  <a:cubicBezTo>
                    <a:pt x="499" y="1"/>
                    <a:pt x="0" y="505"/>
                    <a:pt x="10" y="1101"/>
                  </a:cubicBezTo>
                  <a:cubicBezTo>
                    <a:pt x="19" y="1694"/>
                    <a:pt x="505" y="2176"/>
                    <a:pt x="1095" y="2177"/>
                  </a:cubicBezTo>
                  <a:cubicBezTo>
                    <a:pt x="1096" y="2177"/>
                    <a:pt x="1097" y="2177"/>
                    <a:pt x="1098" y="2177"/>
                  </a:cubicBezTo>
                  <a:cubicBezTo>
                    <a:pt x="1698" y="2177"/>
                    <a:pt x="2194" y="1674"/>
                    <a:pt x="2185" y="1077"/>
                  </a:cubicBezTo>
                  <a:cubicBezTo>
                    <a:pt x="2174" y="485"/>
                    <a:pt x="1688" y="2"/>
                    <a:pt x="1099" y="1"/>
                  </a:cubicBezTo>
                  <a:cubicBezTo>
                    <a:pt x="1098" y="1"/>
                    <a:pt x="1098" y="1"/>
                    <a:pt x="10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4" name="Google Shape;16104;g2ce78c99214_3_10"/>
            <p:cNvSpPr/>
            <p:nvPr/>
          </p:nvSpPr>
          <p:spPr>
            <a:xfrm>
              <a:off x="1986000" y="3864125"/>
              <a:ext cx="54300" cy="54050"/>
            </a:xfrm>
            <a:custGeom>
              <a:avLst/>
              <a:gdLst/>
              <a:ahLst/>
              <a:cxnLst/>
              <a:rect l="l" t="t" r="r" b="b"/>
              <a:pathLst>
                <a:path w="2172" h="2162" extrusionOk="0">
                  <a:moveTo>
                    <a:pt x="1087" y="0"/>
                  </a:moveTo>
                  <a:cubicBezTo>
                    <a:pt x="1083" y="0"/>
                    <a:pt x="1080" y="0"/>
                    <a:pt x="1077" y="0"/>
                  </a:cubicBezTo>
                  <a:cubicBezTo>
                    <a:pt x="481" y="6"/>
                    <a:pt x="2" y="486"/>
                    <a:pt x="1" y="1079"/>
                  </a:cubicBezTo>
                  <a:cubicBezTo>
                    <a:pt x="1" y="1674"/>
                    <a:pt x="480" y="2156"/>
                    <a:pt x="1074" y="2162"/>
                  </a:cubicBezTo>
                  <a:cubicBezTo>
                    <a:pt x="1077" y="2162"/>
                    <a:pt x="1079" y="2162"/>
                    <a:pt x="1081" y="2162"/>
                  </a:cubicBezTo>
                  <a:cubicBezTo>
                    <a:pt x="1685" y="2162"/>
                    <a:pt x="2172" y="1671"/>
                    <a:pt x="2164" y="1067"/>
                  </a:cubicBezTo>
                  <a:cubicBezTo>
                    <a:pt x="2155" y="473"/>
                    <a:pt x="1676" y="0"/>
                    <a:pt x="108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5" name="Google Shape;16105;g2ce78c99214_3_10"/>
            <p:cNvSpPr/>
            <p:nvPr/>
          </p:nvSpPr>
          <p:spPr>
            <a:xfrm>
              <a:off x="1986000" y="3770600"/>
              <a:ext cx="54275" cy="54025"/>
            </a:xfrm>
            <a:custGeom>
              <a:avLst/>
              <a:gdLst/>
              <a:ahLst/>
              <a:cxnLst/>
              <a:rect l="l" t="t" r="r" b="b"/>
              <a:pathLst>
                <a:path w="2171" h="2161" extrusionOk="0">
                  <a:moveTo>
                    <a:pt x="1079" y="0"/>
                  </a:moveTo>
                  <a:cubicBezTo>
                    <a:pt x="485" y="0"/>
                    <a:pt x="1" y="485"/>
                    <a:pt x="2" y="1083"/>
                  </a:cubicBezTo>
                  <a:cubicBezTo>
                    <a:pt x="5" y="1679"/>
                    <a:pt x="484" y="2156"/>
                    <a:pt x="1079" y="2160"/>
                  </a:cubicBezTo>
                  <a:cubicBezTo>
                    <a:pt x="1082" y="2160"/>
                    <a:pt x="1084" y="2160"/>
                    <a:pt x="1087" y="2160"/>
                  </a:cubicBezTo>
                  <a:cubicBezTo>
                    <a:pt x="1678" y="2160"/>
                    <a:pt x="2157" y="1684"/>
                    <a:pt x="2164" y="1093"/>
                  </a:cubicBezTo>
                  <a:cubicBezTo>
                    <a:pt x="2170" y="498"/>
                    <a:pt x="1698" y="11"/>
                    <a:pt x="1101" y="0"/>
                  </a:cubicBezTo>
                  <a:cubicBezTo>
                    <a:pt x="1094" y="0"/>
                    <a:pt x="1086" y="0"/>
                    <a:pt x="10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6" name="Google Shape;16106;g2ce78c99214_3_10"/>
            <p:cNvSpPr/>
            <p:nvPr/>
          </p:nvSpPr>
          <p:spPr>
            <a:xfrm>
              <a:off x="2636450" y="4514575"/>
              <a:ext cx="54300" cy="54075"/>
            </a:xfrm>
            <a:custGeom>
              <a:avLst/>
              <a:gdLst/>
              <a:ahLst/>
              <a:cxnLst/>
              <a:rect l="l" t="t" r="r" b="b"/>
              <a:pathLst>
                <a:path w="2172" h="2163" extrusionOk="0">
                  <a:moveTo>
                    <a:pt x="1081" y="1"/>
                  </a:moveTo>
                  <a:cubicBezTo>
                    <a:pt x="485" y="1"/>
                    <a:pt x="0" y="488"/>
                    <a:pt x="4" y="1086"/>
                  </a:cubicBezTo>
                  <a:cubicBezTo>
                    <a:pt x="7" y="1682"/>
                    <a:pt x="487" y="2161"/>
                    <a:pt x="1083" y="2162"/>
                  </a:cubicBezTo>
                  <a:cubicBezTo>
                    <a:pt x="1084" y="2162"/>
                    <a:pt x="1085" y="2162"/>
                    <a:pt x="1085" y="2162"/>
                  </a:cubicBezTo>
                  <a:cubicBezTo>
                    <a:pt x="1679" y="2162"/>
                    <a:pt x="2159" y="1687"/>
                    <a:pt x="2166" y="1092"/>
                  </a:cubicBezTo>
                  <a:cubicBezTo>
                    <a:pt x="2171" y="496"/>
                    <a:pt x="1698" y="12"/>
                    <a:pt x="1101" y="1"/>
                  </a:cubicBezTo>
                  <a:cubicBezTo>
                    <a:pt x="1094" y="1"/>
                    <a:pt x="1087" y="1"/>
                    <a:pt x="10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7" name="Google Shape;16107;g2ce78c99214_3_10"/>
            <p:cNvSpPr/>
            <p:nvPr/>
          </p:nvSpPr>
          <p:spPr>
            <a:xfrm>
              <a:off x="3380625" y="3585175"/>
              <a:ext cx="53700" cy="53525"/>
            </a:xfrm>
            <a:custGeom>
              <a:avLst/>
              <a:gdLst/>
              <a:ahLst/>
              <a:cxnLst/>
              <a:rect l="l" t="t" r="r" b="b"/>
              <a:pathLst>
                <a:path w="2148" h="2141" extrusionOk="0">
                  <a:moveTo>
                    <a:pt x="1084" y="1"/>
                  </a:moveTo>
                  <a:cubicBezTo>
                    <a:pt x="488" y="1"/>
                    <a:pt x="17" y="459"/>
                    <a:pt x="9" y="1052"/>
                  </a:cubicBezTo>
                  <a:cubicBezTo>
                    <a:pt x="1" y="1659"/>
                    <a:pt x="465" y="2135"/>
                    <a:pt x="1067" y="2141"/>
                  </a:cubicBezTo>
                  <a:cubicBezTo>
                    <a:pt x="1071" y="2141"/>
                    <a:pt x="1074" y="2141"/>
                    <a:pt x="1078" y="2141"/>
                  </a:cubicBezTo>
                  <a:cubicBezTo>
                    <a:pt x="1677" y="2141"/>
                    <a:pt x="2146" y="1674"/>
                    <a:pt x="2146" y="1073"/>
                  </a:cubicBezTo>
                  <a:cubicBezTo>
                    <a:pt x="2147" y="481"/>
                    <a:pt x="1692" y="13"/>
                    <a:pt x="1103" y="1"/>
                  </a:cubicBezTo>
                  <a:cubicBezTo>
                    <a:pt x="1097" y="1"/>
                    <a:pt x="1090" y="1"/>
                    <a:pt x="10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8" name="Google Shape;16108;g2ce78c99214_3_10"/>
            <p:cNvSpPr/>
            <p:nvPr/>
          </p:nvSpPr>
          <p:spPr>
            <a:xfrm>
              <a:off x="3101525" y="3213950"/>
              <a:ext cx="53700" cy="53450"/>
            </a:xfrm>
            <a:custGeom>
              <a:avLst/>
              <a:gdLst/>
              <a:ahLst/>
              <a:cxnLst/>
              <a:rect l="l" t="t" r="r" b="b"/>
              <a:pathLst>
                <a:path w="2148" h="2138" extrusionOk="0">
                  <a:moveTo>
                    <a:pt x="1072" y="0"/>
                  </a:moveTo>
                  <a:cubicBezTo>
                    <a:pt x="1069" y="0"/>
                    <a:pt x="1065" y="0"/>
                    <a:pt x="1062" y="0"/>
                  </a:cubicBezTo>
                  <a:cubicBezTo>
                    <a:pt x="473" y="7"/>
                    <a:pt x="10" y="470"/>
                    <a:pt x="6" y="1060"/>
                  </a:cubicBezTo>
                  <a:cubicBezTo>
                    <a:pt x="1" y="1664"/>
                    <a:pt x="472" y="2137"/>
                    <a:pt x="1073" y="2137"/>
                  </a:cubicBezTo>
                  <a:cubicBezTo>
                    <a:pt x="1074" y="2137"/>
                    <a:pt x="1074" y="2137"/>
                    <a:pt x="1075" y="2137"/>
                  </a:cubicBezTo>
                  <a:cubicBezTo>
                    <a:pt x="1677" y="2137"/>
                    <a:pt x="2147" y="1666"/>
                    <a:pt x="2143" y="1063"/>
                  </a:cubicBezTo>
                  <a:cubicBezTo>
                    <a:pt x="2141" y="465"/>
                    <a:pt x="1671" y="0"/>
                    <a:pt x="10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9" name="Google Shape;16109;g2ce78c99214_3_10"/>
            <p:cNvSpPr/>
            <p:nvPr/>
          </p:nvSpPr>
          <p:spPr>
            <a:xfrm>
              <a:off x="3288700" y="3399575"/>
              <a:ext cx="53625" cy="53450"/>
            </a:xfrm>
            <a:custGeom>
              <a:avLst/>
              <a:gdLst/>
              <a:ahLst/>
              <a:cxnLst/>
              <a:rect l="l" t="t" r="r" b="b"/>
              <a:pathLst>
                <a:path w="2145" h="2138" extrusionOk="0">
                  <a:moveTo>
                    <a:pt x="1070" y="0"/>
                  </a:moveTo>
                  <a:cubicBezTo>
                    <a:pt x="1066" y="0"/>
                    <a:pt x="1063" y="0"/>
                    <a:pt x="1059" y="0"/>
                  </a:cubicBezTo>
                  <a:cubicBezTo>
                    <a:pt x="469" y="6"/>
                    <a:pt x="8" y="470"/>
                    <a:pt x="4" y="1060"/>
                  </a:cubicBezTo>
                  <a:cubicBezTo>
                    <a:pt x="1" y="1664"/>
                    <a:pt x="470" y="2137"/>
                    <a:pt x="1073" y="2137"/>
                  </a:cubicBezTo>
                  <a:cubicBezTo>
                    <a:pt x="1675" y="2137"/>
                    <a:pt x="2145" y="1666"/>
                    <a:pt x="2141" y="1063"/>
                  </a:cubicBezTo>
                  <a:cubicBezTo>
                    <a:pt x="2138" y="464"/>
                    <a:pt x="1667" y="0"/>
                    <a:pt x="10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0" name="Google Shape;16110;g2ce78c99214_3_10"/>
            <p:cNvSpPr/>
            <p:nvPr/>
          </p:nvSpPr>
          <p:spPr>
            <a:xfrm>
              <a:off x="1986525" y="3679000"/>
              <a:ext cx="53075" cy="53025"/>
            </a:xfrm>
            <a:custGeom>
              <a:avLst/>
              <a:gdLst/>
              <a:ahLst/>
              <a:cxnLst/>
              <a:rect l="l" t="t" r="r" b="b"/>
              <a:pathLst>
                <a:path w="2123" h="2121" extrusionOk="0">
                  <a:moveTo>
                    <a:pt x="1063" y="1"/>
                  </a:moveTo>
                  <a:cubicBezTo>
                    <a:pt x="464" y="1"/>
                    <a:pt x="0" y="463"/>
                    <a:pt x="0" y="1062"/>
                  </a:cubicBezTo>
                  <a:cubicBezTo>
                    <a:pt x="1" y="1652"/>
                    <a:pt x="460" y="2115"/>
                    <a:pt x="1049" y="2120"/>
                  </a:cubicBezTo>
                  <a:cubicBezTo>
                    <a:pt x="1052" y="2120"/>
                    <a:pt x="1056" y="2120"/>
                    <a:pt x="1059" y="2120"/>
                  </a:cubicBezTo>
                  <a:cubicBezTo>
                    <a:pt x="1658" y="2120"/>
                    <a:pt x="2122" y="1657"/>
                    <a:pt x="2122" y="1059"/>
                  </a:cubicBezTo>
                  <a:cubicBezTo>
                    <a:pt x="2122" y="469"/>
                    <a:pt x="1662" y="5"/>
                    <a:pt x="1073" y="1"/>
                  </a:cubicBezTo>
                  <a:cubicBezTo>
                    <a:pt x="1070" y="1"/>
                    <a:pt x="1066"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1" name="Google Shape;16111;g2ce78c99214_3_10"/>
            <p:cNvSpPr/>
            <p:nvPr/>
          </p:nvSpPr>
          <p:spPr>
            <a:xfrm>
              <a:off x="3195250" y="4329450"/>
              <a:ext cx="53325" cy="53050"/>
            </a:xfrm>
            <a:custGeom>
              <a:avLst/>
              <a:gdLst/>
              <a:ahLst/>
              <a:cxnLst/>
              <a:rect l="l" t="t" r="r" b="b"/>
              <a:pathLst>
                <a:path w="2133" h="2122" extrusionOk="0">
                  <a:moveTo>
                    <a:pt x="1067" y="0"/>
                  </a:moveTo>
                  <a:cubicBezTo>
                    <a:pt x="477" y="0"/>
                    <a:pt x="13" y="458"/>
                    <a:pt x="6" y="1045"/>
                  </a:cubicBezTo>
                  <a:cubicBezTo>
                    <a:pt x="1" y="1650"/>
                    <a:pt x="463" y="2121"/>
                    <a:pt x="1066" y="2121"/>
                  </a:cubicBezTo>
                  <a:cubicBezTo>
                    <a:pt x="1068" y="2121"/>
                    <a:pt x="1069" y="2121"/>
                    <a:pt x="1071" y="2121"/>
                  </a:cubicBezTo>
                  <a:cubicBezTo>
                    <a:pt x="1660" y="2121"/>
                    <a:pt x="2123" y="1663"/>
                    <a:pt x="2127" y="1076"/>
                  </a:cubicBezTo>
                  <a:cubicBezTo>
                    <a:pt x="2132" y="471"/>
                    <a:pt x="1670" y="0"/>
                    <a:pt x="10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2" name="Google Shape;16112;g2ce78c99214_3_10"/>
            <p:cNvSpPr/>
            <p:nvPr/>
          </p:nvSpPr>
          <p:spPr>
            <a:xfrm>
              <a:off x="2915925" y="3120425"/>
              <a:ext cx="53475" cy="53350"/>
            </a:xfrm>
            <a:custGeom>
              <a:avLst/>
              <a:gdLst/>
              <a:ahLst/>
              <a:cxnLst/>
              <a:rect l="l" t="t" r="r" b="b"/>
              <a:pathLst>
                <a:path w="2139" h="2134" extrusionOk="0">
                  <a:moveTo>
                    <a:pt x="1068" y="1"/>
                  </a:moveTo>
                  <a:cubicBezTo>
                    <a:pt x="1067" y="1"/>
                    <a:pt x="1066" y="1"/>
                    <a:pt x="1065" y="1"/>
                  </a:cubicBezTo>
                  <a:cubicBezTo>
                    <a:pt x="476" y="5"/>
                    <a:pt x="14" y="465"/>
                    <a:pt x="7" y="1052"/>
                  </a:cubicBezTo>
                  <a:cubicBezTo>
                    <a:pt x="0" y="1656"/>
                    <a:pt x="463" y="2129"/>
                    <a:pt x="1065" y="2134"/>
                  </a:cubicBezTo>
                  <a:cubicBezTo>
                    <a:pt x="1067" y="2134"/>
                    <a:pt x="1069" y="2134"/>
                    <a:pt x="1071" y="2134"/>
                  </a:cubicBezTo>
                  <a:cubicBezTo>
                    <a:pt x="1672" y="2134"/>
                    <a:pt x="2139" y="1668"/>
                    <a:pt x="2139" y="1068"/>
                  </a:cubicBezTo>
                  <a:cubicBezTo>
                    <a:pt x="2139" y="467"/>
                    <a:pt x="1670" y="1"/>
                    <a:pt x="10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3" name="Google Shape;16113;g2ce78c99214_3_10"/>
            <p:cNvSpPr/>
            <p:nvPr/>
          </p:nvSpPr>
          <p:spPr>
            <a:xfrm>
              <a:off x="2822525" y="4516600"/>
              <a:ext cx="53350" cy="53025"/>
            </a:xfrm>
            <a:custGeom>
              <a:avLst/>
              <a:gdLst/>
              <a:ahLst/>
              <a:cxnLst/>
              <a:rect l="l" t="t" r="r" b="b"/>
              <a:pathLst>
                <a:path w="2134" h="2121" extrusionOk="0">
                  <a:moveTo>
                    <a:pt x="1066" y="0"/>
                  </a:moveTo>
                  <a:cubicBezTo>
                    <a:pt x="476" y="0"/>
                    <a:pt x="12" y="459"/>
                    <a:pt x="6" y="1046"/>
                  </a:cubicBezTo>
                  <a:cubicBezTo>
                    <a:pt x="1" y="1650"/>
                    <a:pt x="466" y="2121"/>
                    <a:pt x="1069" y="2121"/>
                  </a:cubicBezTo>
                  <a:cubicBezTo>
                    <a:pt x="1659" y="2121"/>
                    <a:pt x="2122" y="1661"/>
                    <a:pt x="2128" y="1073"/>
                  </a:cubicBezTo>
                  <a:cubicBezTo>
                    <a:pt x="2134" y="470"/>
                    <a:pt x="1668" y="0"/>
                    <a:pt x="10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4" name="Google Shape;16114;g2ce78c99214_3_10"/>
            <p:cNvSpPr/>
            <p:nvPr/>
          </p:nvSpPr>
          <p:spPr>
            <a:xfrm>
              <a:off x="3381000" y="4050450"/>
              <a:ext cx="53125" cy="52775"/>
            </a:xfrm>
            <a:custGeom>
              <a:avLst/>
              <a:gdLst/>
              <a:ahLst/>
              <a:cxnLst/>
              <a:rect l="l" t="t" r="r" b="b"/>
              <a:pathLst>
                <a:path w="2125" h="2111" extrusionOk="0">
                  <a:moveTo>
                    <a:pt x="1064" y="0"/>
                  </a:moveTo>
                  <a:cubicBezTo>
                    <a:pt x="481" y="0"/>
                    <a:pt x="13" y="460"/>
                    <a:pt x="8" y="1041"/>
                  </a:cubicBezTo>
                  <a:cubicBezTo>
                    <a:pt x="1" y="1630"/>
                    <a:pt x="464" y="2105"/>
                    <a:pt x="1050" y="2110"/>
                  </a:cubicBezTo>
                  <a:cubicBezTo>
                    <a:pt x="1052" y="2110"/>
                    <a:pt x="1055" y="2110"/>
                    <a:pt x="1057" y="2110"/>
                  </a:cubicBezTo>
                  <a:cubicBezTo>
                    <a:pt x="1641" y="2110"/>
                    <a:pt x="2112" y="1649"/>
                    <a:pt x="2118" y="1068"/>
                  </a:cubicBezTo>
                  <a:cubicBezTo>
                    <a:pt x="2124" y="479"/>
                    <a:pt x="1662" y="4"/>
                    <a:pt x="1077" y="0"/>
                  </a:cubicBezTo>
                  <a:cubicBezTo>
                    <a:pt x="1073" y="0"/>
                    <a:pt x="1068" y="0"/>
                    <a:pt x="106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5" name="Google Shape;16115;g2ce78c99214_3_10"/>
            <p:cNvSpPr/>
            <p:nvPr/>
          </p:nvSpPr>
          <p:spPr>
            <a:xfrm>
              <a:off x="2172025" y="3306375"/>
              <a:ext cx="53350" cy="52825"/>
            </a:xfrm>
            <a:custGeom>
              <a:avLst/>
              <a:gdLst/>
              <a:ahLst/>
              <a:cxnLst/>
              <a:rect l="l" t="t" r="r" b="b"/>
              <a:pathLst>
                <a:path w="2134" h="2113" extrusionOk="0">
                  <a:moveTo>
                    <a:pt x="1071" y="1"/>
                  </a:moveTo>
                  <a:cubicBezTo>
                    <a:pt x="490" y="1"/>
                    <a:pt x="21" y="455"/>
                    <a:pt x="10" y="1032"/>
                  </a:cubicBezTo>
                  <a:cubicBezTo>
                    <a:pt x="1" y="1622"/>
                    <a:pt x="458" y="2101"/>
                    <a:pt x="1041" y="2112"/>
                  </a:cubicBezTo>
                  <a:cubicBezTo>
                    <a:pt x="1047" y="2112"/>
                    <a:pt x="1053" y="2112"/>
                    <a:pt x="1059" y="2112"/>
                  </a:cubicBezTo>
                  <a:cubicBezTo>
                    <a:pt x="1641" y="2112"/>
                    <a:pt x="2112" y="1658"/>
                    <a:pt x="2123" y="1081"/>
                  </a:cubicBezTo>
                  <a:cubicBezTo>
                    <a:pt x="2134" y="491"/>
                    <a:pt x="1676" y="10"/>
                    <a:pt x="1092" y="1"/>
                  </a:cubicBezTo>
                  <a:cubicBezTo>
                    <a:pt x="1085" y="1"/>
                    <a:pt x="1078" y="1"/>
                    <a:pt x="107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6" name="Google Shape;16116;g2ce78c99214_3_10"/>
            <p:cNvSpPr/>
            <p:nvPr/>
          </p:nvSpPr>
          <p:spPr>
            <a:xfrm>
              <a:off x="2543525" y="4515225"/>
              <a:ext cx="52925" cy="52825"/>
            </a:xfrm>
            <a:custGeom>
              <a:avLst/>
              <a:gdLst/>
              <a:ahLst/>
              <a:cxnLst/>
              <a:rect l="l" t="t" r="r" b="b"/>
              <a:pathLst>
                <a:path w="2117" h="2113" extrusionOk="0">
                  <a:moveTo>
                    <a:pt x="1061" y="1"/>
                  </a:moveTo>
                  <a:cubicBezTo>
                    <a:pt x="474" y="1"/>
                    <a:pt x="6" y="467"/>
                    <a:pt x="4" y="1052"/>
                  </a:cubicBezTo>
                  <a:cubicBezTo>
                    <a:pt x="1" y="1641"/>
                    <a:pt x="468" y="2111"/>
                    <a:pt x="1055" y="2112"/>
                  </a:cubicBezTo>
                  <a:cubicBezTo>
                    <a:pt x="1057" y="2112"/>
                    <a:pt x="1058" y="2112"/>
                    <a:pt x="1060" y="2112"/>
                  </a:cubicBezTo>
                  <a:cubicBezTo>
                    <a:pt x="1645" y="2112"/>
                    <a:pt x="2112" y="1646"/>
                    <a:pt x="2115" y="1060"/>
                  </a:cubicBezTo>
                  <a:cubicBezTo>
                    <a:pt x="2116" y="473"/>
                    <a:pt x="1649" y="2"/>
                    <a:pt x="1063" y="1"/>
                  </a:cubicBezTo>
                  <a:cubicBezTo>
                    <a:pt x="1062" y="1"/>
                    <a:pt x="1062"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7" name="Google Shape;16117;g2ce78c99214_3_10"/>
            <p:cNvSpPr/>
            <p:nvPr/>
          </p:nvSpPr>
          <p:spPr>
            <a:xfrm>
              <a:off x="3287700" y="4237625"/>
              <a:ext cx="52625" cy="52575"/>
            </a:xfrm>
            <a:custGeom>
              <a:avLst/>
              <a:gdLst/>
              <a:ahLst/>
              <a:cxnLst/>
              <a:rect l="l" t="t" r="r" b="b"/>
              <a:pathLst>
                <a:path w="2105" h="2103" extrusionOk="0">
                  <a:moveTo>
                    <a:pt x="1057" y="0"/>
                  </a:moveTo>
                  <a:cubicBezTo>
                    <a:pt x="475" y="0"/>
                    <a:pt x="0" y="475"/>
                    <a:pt x="2" y="1056"/>
                  </a:cubicBezTo>
                  <a:cubicBezTo>
                    <a:pt x="3" y="1627"/>
                    <a:pt x="470" y="2097"/>
                    <a:pt x="1041" y="2102"/>
                  </a:cubicBezTo>
                  <a:cubicBezTo>
                    <a:pt x="1044" y="2102"/>
                    <a:pt x="1047" y="2102"/>
                    <a:pt x="1051" y="2102"/>
                  </a:cubicBezTo>
                  <a:cubicBezTo>
                    <a:pt x="1630" y="2102"/>
                    <a:pt x="2105" y="1628"/>
                    <a:pt x="2103" y="1048"/>
                  </a:cubicBezTo>
                  <a:cubicBezTo>
                    <a:pt x="2102" y="475"/>
                    <a:pt x="1635" y="6"/>
                    <a:pt x="1064" y="0"/>
                  </a:cubicBezTo>
                  <a:cubicBezTo>
                    <a:pt x="1061" y="0"/>
                    <a:pt x="1059" y="0"/>
                    <a:pt x="10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8" name="Google Shape;16118;g2ce78c99214_3_10"/>
            <p:cNvSpPr/>
            <p:nvPr/>
          </p:nvSpPr>
          <p:spPr>
            <a:xfrm>
              <a:off x="2451300" y="3120725"/>
              <a:ext cx="53000" cy="52750"/>
            </a:xfrm>
            <a:custGeom>
              <a:avLst/>
              <a:gdLst/>
              <a:ahLst/>
              <a:cxnLst/>
              <a:rect l="l" t="t" r="r" b="b"/>
              <a:pathLst>
                <a:path w="2120" h="2110" extrusionOk="0">
                  <a:moveTo>
                    <a:pt x="1061" y="1"/>
                  </a:moveTo>
                  <a:cubicBezTo>
                    <a:pt x="1061" y="1"/>
                    <a:pt x="1060" y="1"/>
                    <a:pt x="1059" y="1"/>
                  </a:cubicBezTo>
                  <a:cubicBezTo>
                    <a:pt x="485" y="2"/>
                    <a:pt x="18" y="463"/>
                    <a:pt x="10" y="1037"/>
                  </a:cubicBezTo>
                  <a:cubicBezTo>
                    <a:pt x="1" y="1626"/>
                    <a:pt x="467" y="2104"/>
                    <a:pt x="1052" y="2109"/>
                  </a:cubicBezTo>
                  <a:cubicBezTo>
                    <a:pt x="1055" y="2109"/>
                    <a:pt x="1059" y="2109"/>
                    <a:pt x="1062" y="2109"/>
                  </a:cubicBezTo>
                  <a:cubicBezTo>
                    <a:pt x="1646" y="2109"/>
                    <a:pt x="2116" y="1643"/>
                    <a:pt x="2119" y="1059"/>
                  </a:cubicBezTo>
                  <a:cubicBezTo>
                    <a:pt x="2120" y="471"/>
                    <a:pt x="1649" y="1"/>
                    <a:pt x="10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9" name="Google Shape;16119;g2ce78c99214_3_10"/>
            <p:cNvSpPr/>
            <p:nvPr/>
          </p:nvSpPr>
          <p:spPr>
            <a:xfrm>
              <a:off x="1985025" y="3958375"/>
              <a:ext cx="52950" cy="52675"/>
            </a:xfrm>
            <a:custGeom>
              <a:avLst/>
              <a:gdLst/>
              <a:ahLst/>
              <a:cxnLst/>
              <a:rect l="l" t="t" r="r" b="b"/>
              <a:pathLst>
                <a:path w="2118" h="2107" extrusionOk="0">
                  <a:moveTo>
                    <a:pt x="1063" y="1"/>
                  </a:moveTo>
                  <a:cubicBezTo>
                    <a:pt x="1059" y="1"/>
                    <a:pt x="1055" y="1"/>
                    <a:pt x="1051" y="1"/>
                  </a:cubicBezTo>
                  <a:cubicBezTo>
                    <a:pt x="467" y="6"/>
                    <a:pt x="0" y="485"/>
                    <a:pt x="10" y="1074"/>
                  </a:cubicBezTo>
                  <a:cubicBezTo>
                    <a:pt x="19" y="1645"/>
                    <a:pt x="488" y="2105"/>
                    <a:pt x="1061" y="2107"/>
                  </a:cubicBezTo>
                  <a:cubicBezTo>
                    <a:pt x="1646" y="2107"/>
                    <a:pt x="2117" y="1636"/>
                    <a:pt x="2116" y="1048"/>
                  </a:cubicBezTo>
                  <a:cubicBezTo>
                    <a:pt x="2114" y="468"/>
                    <a:pt x="1645" y="1"/>
                    <a:pt x="10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0" name="Google Shape;16120;g2ce78c99214_3_10"/>
            <p:cNvSpPr/>
            <p:nvPr/>
          </p:nvSpPr>
          <p:spPr>
            <a:xfrm>
              <a:off x="2265825" y="3213000"/>
              <a:ext cx="52725" cy="52450"/>
            </a:xfrm>
            <a:custGeom>
              <a:avLst/>
              <a:gdLst/>
              <a:ahLst/>
              <a:cxnLst/>
              <a:rect l="l" t="t" r="r" b="b"/>
              <a:pathLst>
                <a:path w="2109" h="2098" extrusionOk="0">
                  <a:moveTo>
                    <a:pt x="1056" y="0"/>
                  </a:moveTo>
                  <a:cubicBezTo>
                    <a:pt x="493" y="0"/>
                    <a:pt x="21" y="466"/>
                    <a:pt x="10" y="1032"/>
                  </a:cubicBezTo>
                  <a:cubicBezTo>
                    <a:pt x="0" y="1599"/>
                    <a:pt x="463" y="2082"/>
                    <a:pt x="1033" y="2097"/>
                  </a:cubicBezTo>
                  <a:cubicBezTo>
                    <a:pt x="1042" y="2097"/>
                    <a:pt x="1050" y="2097"/>
                    <a:pt x="1059" y="2097"/>
                  </a:cubicBezTo>
                  <a:cubicBezTo>
                    <a:pt x="1626" y="2097"/>
                    <a:pt x="2105" y="1624"/>
                    <a:pt x="2106" y="1052"/>
                  </a:cubicBezTo>
                  <a:cubicBezTo>
                    <a:pt x="2109" y="483"/>
                    <a:pt x="1637" y="7"/>
                    <a:pt x="1068" y="0"/>
                  </a:cubicBezTo>
                  <a:cubicBezTo>
                    <a:pt x="1064" y="0"/>
                    <a:pt x="1060" y="0"/>
                    <a:pt x="10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1" name="Google Shape;16121;g2ce78c99214_3_10"/>
            <p:cNvSpPr/>
            <p:nvPr/>
          </p:nvSpPr>
          <p:spPr>
            <a:xfrm>
              <a:off x="3102275" y="4423475"/>
              <a:ext cx="52275" cy="52100"/>
            </a:xfrm>
            <a:custGeom>
              <a:avLst/>
              <a:gdLst/>
              <a:ahLst/>
              <a:cxnLst/>
              <a:rect l="l" t="t" r="r" b="b"/>
              <a:pathLst>
                <a:path w="2091" h="2084" extrusionOk="0">
                  <a:moveTo>
                    <a:pt x="1045" y="0"/>
                  </a:moveTo>
                  <a:cubicBezTo>
                    <a:pt x="486" y="0"/>
                    <a:pt x="7" y="474"/>
                    <a:pt x="3" y="1037"/>
                  </a:cubicBezTo>
                  <a:cubicBezTo>
                    <a:pt x="1" y="1600"/>
                    <a:pt x="476" y="2081"/>
                    <a:pt x="1040" y="2083"/>
                  </a:cubicBezTo>
                  <a:cubicBezTo>
                    <a:pt x="1042" y="2083"/>
                    <a:pt x="1043" y="2083"/>
                    <a:pt x="1045" y="2083"/>
                  </a:cubicBezTo>
                  <a:cubicBezTo>
                    <a:pt x="1605" y="2083"/>
                    <a:pt x="2083" y="1608"/>
                    <a:pt x="2086" y="1047"/>
                  </a:cubicBezTo>
                  <a:cubicBezTo>
                    <a:pt x="2090" y="486"/>
                    <a:pt x="1615" y="5"/>
                    <a:pt x="1050" y="0"/>
                  </a:cubicBezTo>
                  <a:cubicBezTo>
                    <a:pt x="1048" y="0"/>
                    <a:pt x="1046" y="0"/>
                    <a:pt x="104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2" name="Google Shape;16122;g2ce78c99214_3_10"/>
            <p:cNvSpPr/>
            <p:nvPr/>
          </p:nvSpPr>
          <p:spPr>
            <a:xfrm>
              <a:off x="2079225" y="3400400"/>
              <a:ext cx="52125" cy="51875"/>
            </a:xfrm>
            <a:custGeom>
              <a:avLst/>
              <a:gdLst/>
              <a:ahLst/>
              <a:cxnLst/>
              <a:rect l="l" t="t" r="r" b="b"/>
              <a:pathLst>
                <a:path w="2085" h="2075" extrusionOk="0">
                  <a:moveTo>
                    <a:pt x="1044" y="1"/>
                  </a:moveTo>
                  <a:cubicBezTo>
                    <a:pt x="1034" y="1"/>
                    <a:pt x="1025" y="1"/>
                    <a:pt x="1015" y="1"/>
                  </a:cubicBezTo>
                  <a:cubicBezTo>
                    <a:pt x="459" y="15"/>
                    <a:pt x="2" y="483"/>
                    <a:pt x="0" y="1036"/>
                  </a:cubicBezTo>
                  <a:cubicBezTo>
                    <a:pt x="0" y="1597"/>
                    <a:pt x="475" y="2074"/>
                    <a:pt x="1035" y="2074"/>
                  </a:cubicBezTo>
                  <a:cubicBezTo>
                    <a:pt x="1038" y="2074"/>
                    <a:pt x="1040" y="2074"/>
                    <a:pt x="1042" y="2074"/>
                  </a:cubicBezTo>
                  <a:cubicBezTo>
                    <a:pt x="1610" y="2069"/>
                    <a:pt x="2084" y="1586"/>
                    <a:pt x="2074" y="1024"/>
                  </a:cubicBezTo>
                  <a:cubicBezTo>
                    <a:pt x="2064" y="465"/>
                    <a:pt x="1593" y="1"/>
                    <a:pt x="104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3" name="Google Shape;16123;g2ce78c99214_3_10"/>
            <p:cNvSpPr/>
            <p:nvPr/>
          </p:nvSpPr>
          <p:spPr>
            <a:xfrm>
              <a:off x="2172850" y="4330125"/>
              <a:ext cx="51750" cy="51700"/>
            </a:xfrm>
            <a:custGeom>
              <a:avLst/>
              <a:gdLst/>
              <a:ahLst/>
              <a:cxnLst/>
              <a:rect l="l" t="t" r="r" b="b"/>
              <a:pathLst>
                <a:path w="2070" h="2068" extrusionOk="0">
                  <a:moveTo>
                    <a:pt x="1026" y="0"/>
                  </a:moveTo>
                  <a:cubicBezTo>
                    <a:pt x="474" y="0"/>
                    <a:pt x="3" y="472"/>
                    <a:pt x="2" y="1032"/>
                  </a:cubicBezTo>
                  <a:cubicBezTo>
                    <a:pt x="0" y="1588"/>
                    <a:pt x="462" y="2055"/>
                    <a:pt x="1019" y="2067"/>
                  </a:cubicBezTo>
                  <a:cubicBezTo>
                    <a:pt x="1026" y="2067"/>
                    <a:pt x="1033" y="2067"/>
                    <a:pt x="1040" y="2067"/>
                  </a:cubicBezTo>
                  <a:cubicBezTo>
                    <a:pt x="1594" y="2067"/>
                    <a:pt x="2067" y="1597"/>
                    <a:pt x="2069" y="1036"/>
                  </a:cubicBezTo>
                  <a:cubicBezTo>
                    <a:pt x="2069" y="482"/>
                    <a:pt x="1609" y="14"/>
                    <a:pt x="1052" y="0"/>
                  </a:cubicBezTo>
                  <a:cubicBezTo>
                    <a:pt x="1043" y="0"/>
                    <a:pt x="1035" y="0"/>
                    <a:pt x="102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4" name="Google Shape;16124;g2ce78c99214_3_10"/>
            <p:cNvSpPr/>
            <p:nvPr/>
          </p:nvSpPr>
          <p:spPr>
            <a:xfrm>
              <a:off x="1987000" y="3586300"/>
              <a:ext cx="51925" cy="51250"/>
            </a:xfrm>
            <a:custGeom>
              <a:avLst/>
              <a:gdLst/>
              <a:ahLst/>
              <a:cxnLst/>
              <a:rect l="l" t="t" r="r" b="b"/>
              <a:pathLst>
                <a:path w="2077" h="2050" extrusionOk="0">
                  <a:moveTo>
                    <a:pt x="1040" y="0"/>
                  </a:moveTo>
                  <a:cubicBezTo>
                    <a:pt x="492" y="0"/>
                    <a:pt x="38" y="442"/>
                    <a:pt x="20" y="996"/>
                  </a:cubicBezTo>
                  <a:cubicBezTo>
                    <a:pt x="0" y="1566"/>
                    <a:pt x="463" y="2044"/>
                    <a:pt x="1035" y="2049"/>
                  </a:cubicBezTo>
                  <a:cubicBezTo>
                    <a:pt x="1039" y="2049"/>
                    <a:pt x="1042" y="2049"/>
                    <a:pt x="1045" y="2049"/>
                  </a:cubicBezTo>
                  <a:cubicBezTo>
                    <a:pt x="1601" y="2049"/>
                    <a:pt x="2058" y="1598"/>
                    <a:pt x="2068" y="1040"/>
                  </a:cubicBezTo>
                  <a:cubicBezTo>
                    <a:pt x="2076" y="481"/>
                    <a:pt x="1628" y="15"/>
                    <a:pt x="1065" y="1"/>
                  </a:cubicBezTo>
                  <a:cubicBezTo>
                    <a:pt x="1057" y="0"/>
                    <a:pt x="1049" y="0"/>
                    <a:pt x="104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5" name="Google Shape;16125;g2ce78c99214_3_10"/>
            <p:cNvSpPr/>
            <p:nvPr/>
          </p:nvSpPr>
          <p:spPr>
            <a:xfrm>
              <a:off x="2917100" y="4517525"/>
              <a:ext cx="51450" cy="51200"/>
            </a:xfrm>
            <a:custGeom>
              <a:avLst/>
              <a:gdLst/>
              <a:ahLst/>
              <a:cxnLst/>
              <a:rect l="l" t="t" r="r" b="b"/>
              <a:pathLst>
                <a:path w="2058" h="2048" extrusionOk="0">
                  <a:moveTo>
                    <a:pt x="1031" y="1"/>
                  </a:moveTo>
                  <a:cubicBezTo>
                    <a:pt x="1028" y="1"/>
                    <a:pt x="1024" y="1"/>
                    <a:pt x="1021" y="1"/>
                  </a:cubicBezTo>
                  <a:cubicBezTo>
                    <a:pt x="461" y="4"/>
                    <a:pt x="3" y="460"/>
                    <a:pt x="2" y="1021"/>
                  </a:cubicBezTo>
                  <a:cubicBezTo>
                    <a:pt x="1" y="1585"/>
                    <a:pt x="462" y="2047"/>
                    <a:pt x="1021" y="2047"/>
                  </a:cubicBezTo>
                  <a:cubicBezTo>
                    <a:pt x="1029" y="2047"/>
                    <a:pt x="1037" y="2047"/>
                    <a:pt x="1045" y="2047"/>
                  </a:cubicBezTo>
                  <a:cubicBezTo>
                    <a:pt x="1607" y="2034"/>
                    <a:pt x="2058" y="1571"/>
                    <a:pt x="2050" y="1012"/>
                  </a:cubicBezTo>
                  <a:cubicBezTo>
                    <a:pt x="2043" y="452"/>
                    <a:pt x="1587" y="1"/>
                    <a:pt x="103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6" name="Google Shape;16126;g2ce78c99214_3_10"/>
            <p:cNvSpPr/>
            <p:nvPr/>
          </p:nvSpPr>
          <p:spPr>
            <a:xfrm>
              <a:off x="2452350" y="4516425"/>
              <a:ext cx="51125" cy="50400"/>
            </a:xfrm>
            <a:custGeom>
              <a:avLst/>
              <a:gdLst/>
              <a:ahLst/>
              <a:cxnLst/>
              <a:rect l="l" t="t" r="r" b="b"/>
              <a:pathLst>
                <a:path w="2045" h="2016" extrusionOk="0">
                  <a:moveTo>
                    <a:pt x="1023" y="0"/>
                  </a:moveTo>
                  <a:cubicBezTo>
                    <a:pt x="466" y="0"/>
                    <a:pt x="26" y="425"/>
                    <a:pt x="13" y="979"/>
                  </a:cubicBezTo>
                  <a:cubicBezTo>
                    <a:pt x="1" y="1555"/>
                    <a:pt x="436" y="2008"/>
                    <a:pt x="1007" y="2015"/>
                  </a:cubicBezTo>
                  <a:cubicBezTo>
                    <a:pt x="1012" y="2015"/>
                    <a:pt x="1016" y="2015"/>
                    <a:pt x="1021" y="2015"/>
                  </a:cubicBezTo>
                  <a:cubicBezTo>
                    <a:pt x="1577" y="2015"/>
                    <a:pt x="2018" y="1590"/>
                    <a:pt x="2030" y="1037"/>
                  </a:cubicBezTo>
                  <a:cubicBezTo>
                    <a:pt x="2044" y="460"/>
                    <a:pt x="1607" y="7"/>
                    <a:pt x="1036" y="0"/>
                  </a:cubicBezTo>
                  <a:cubicBezTo>
                    <a:pt x="1031" y="0"/>
                    <a:pt x="1027" y="0"/>
                    <a:pt x="10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7" name="Google Shape;16127;g2ce78c99214_3_10"/>
            <p:cNvSpPr/>
            <p:nvPr/>
          </p:nvSpPr>
          <p:spPr>
            <a:xfrm>
              <a:off x="3382025" y="3494650"/>
              <a:ext cx="51100" cy="50400"/>
            </a:xfrm>
            <a:custGeom>
              <a:avLst/>
              <a:gdLst/>
              <a:ahLst/>
              <a:cxnLst/>
              <a:rect l="l" t="t" r="r" b="b"/>
              <a:pathLst>
                <a:path w="2044" h="2016" extrusionOk="0">
                  <a:moveTo>
                    <a:pt x="1027" y="0"/>
                  </a:moveTo>
                  <a:cubicBezTo>
                    <a:pt x="469" y="0"/>
                    <a:pt x="28" y="426"/>
                    <a:pt x="14" y="979"/>
                  </a:cubicBezTo>
                  <a:cubicBezTo>
                    <a:pt x="1" y="1555"/>
                    <a:pt x="436" y="2008"/>
                    <a:pt x="1009" y="2015"/>
                  </a:cubicBezTo>
                  <a:cubicBezTo>
                    <a:pt x="1013" y="2015"/>
                    <a:pt x="1018" y="2015"/>
                    <a:pt x="1022" y="2015"/>
                  </a:cubicBezTo>
                  <a:cubicBezTo>
                    <a:pt x="1579" y="2015"/>
                    <a:pt x="2020" y="1590"/>
                    <a:pt x="2030" y="1036"/>
                  </a:cubicBezTo>
                  <a:cubicBezTo>
                    <a:pt x="2044" y="459"/>
                    <a:pt x="1608" y="7"/>
                    <a:pt x="1037" y="0"/>
                  </a:cubicBezTo>
                  <a:cubicBezTo>
                    <a:pt x="1034" y="0"/>
                    <a:pt x="1030" y="0"/>
                    <a:pt x="10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8" name="Google Shape;16128;g2ce78c99214_3_10"/>
            <p:cNvSpPr/>
            <p:nvPr/>
          </p:nvSpPr>
          <p:spPr>
            <a:xfrm>
              <a:off x="3011125" y="3122050"/>
              <a:ext cx="50350" cy="50125"/>
            </a:xfrm>
            <a:custGeom>
              <a:avLst/>
              <a:gdLst/>
              <a:ahLst/>
              <a:cxnLst/>
              <a:rect l="l" t="t" r="r" b="b"/>
              <a:pathLst>
                <a:path w="2014" h="2005" extrusionOk="0">
                  <a:moveTo>
                    <a:pt x="1005" y="1"/>
                  </a:moveTo>
                  <a:cubicBezTo>
                    <a:pt x="445" y="1"/>
                    <a:pt x="6" y="436"/>
                    <a:pt x="5" y="998"/>
                  </a:cubicBezTo>
                  <a:cubicBezTo>
                    <a:pt x="1" y="1560"/>
                    <a:pt x="434" y="2001"/>
                    <a:pt x="994" y="2005"/>
                  </a:cubicBezTo>
                  <a:cubicBezTo>
                    <a:pt x="998" y="2005"/>
                    <a:pt x="1001" y="2005"/>
                    <a:pt x="1005" y="2005"/>
                  </a:cubicBezTo>
                  <a:cubicBezTo>
                    <a:pt x="1573" y="2005"/>
                    <a:pt x="2013" y="1564"/>
                    <a:pt x="2009" y="994"/>
                  </a:cubicBezTo>
                  <a:cubicBezTo>
                    <a:pt x="2006" y="435"/>
                    <a:pt x="156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9" name="Google Shape;16129;g2ce78c99214_3_10"/>
            <p:cNvSpPr/>
            <p:nvPr/>
          </p:nvSpPr>
          <p:spPr>
            <a:xfrm>
              <a:off x="2080000" y="4237375"/>
              <a:ext cx="50300" cy="50125"/>
            </a:xfrm>
            <a:custGeom>
              <a:avLst/>
              <a:gdLst/>
              <a:ahLst/>
              <a:cxnLst/>
              <a:rect l="l" t="t" r="r" b="b"/>
              <a:pathLst>
                <a:path w="2012" h="2005" extrusionOk="0">
                  <a:moveTo>
                    <a:pt x="1005" y="1"/>
                  </a:moveTo>
                  <a:cubicBezTo>
                    <a:pt x="446" y="1"/>
                    <a:pt x="7" y="435"/>
                    <a:pt x="5" y="993"/>
                  </a:cubicBezTo>
                  <a:cubicBezTo>
                    <a:pt x="1" y="1556"/>
                    <a:pt x="432" y="1998"/>
                    <a:pt x="990" y="2005"/>
                  </a:cubicBezTo>
                  <a:cubicBezTo>
                    <a:pt x="995" y="2005"/>
                    <a:pt x="1000" y="2005"/>
                    <a:pt x="1005" y="2005"/>
                  </a:cubicBezTo>
                  <a:cubicBezTo>
                    <a:pt x="1573" y="2005"/>
                    <a:pt x="2011" y="1567"/>
                    <a:pt x="2009" y="999"/>
                  </a:cubicBezTo>
                  <a:cubicBezTo>
                    <a:pt x="2007" y="438"/>
                    <a:pt x="1572" y="2"/>
                    <a:pt x="1010" y="1"/>
                  </a:cubicBezTo>
                  <a:cubicBezTo>
                    <a:pt x="1008" y="1"/>
                    <a:pt x="1007" y="1"/>
                    <a:pt x="10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0" name="Google Shape;16130;g2ce78c99214_3_10"/>
            <p:cNvSpPr/>
            <p:nvPr/>
          </p:nvSpPr>
          <p:spPr>
            <a:xfrm>
              <a:off x="1986525" y="4051700"/>
              <a:ext cx="50350" cy="50150"/>
            </a:xfrm>
            <a:custGeom>
              <a:avLst/>
              <a:gdLst/>
              <a:ahLst/>
              <a:cxnLst/>
              <a:rect l="l" t="t" r="r" b="b"/>
              <a:pathLst>
                <a:path w="2014" h="2006" extrusionOk="0">
                  <a:moveTo>
                    <a:pt x="1004" y="0"/>
                  </a:moveTo>
                  <a:cubicBezTo>
                    <a:pt x="1001" y="0"/>
                    <a:pt x="999" y="0"/>
                    <a:pt x="996" y="0"/>
                  </a:cubicBezTo>
                  <a:cubicBezTo>
                    <a:pt x="436" y="5"/>
                    <a:pt x="0" y="443"/>
                    <a:pt x="1" y="1003"/>
                  </a:cubicBezTo>
                  <a:cubicBezTo>
                    <a:pt x="1" y="1565"/>
                    <a:pt x="438" y="2002"/>
                    <a:pt x="997" y="2006"/>
                  </a:cubicBezTo>
                  <a:cubicBezTo>
                    <a:pt x="999" y="2006"/>
                    <a:pt x="1001" y="2006"/>
                    <a:pt x="1003" y="2006"/>
                  </a:cubicBezTo>
                  <a:cubicBezTo>
                    <a:pt x="1574" y="2006"/>
                    <a:pt x="2014" y="1560"/>
                    <a:pt x="2007" y="988"/>
                  </a:cubicBezTo>
                  <a:cubicBezTo>
                    <a:pt x="2000" y="432"/>
                    <a:pt x="1563" y="0"/>
                    <a:pt x="100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1" name="Google Shape;16131;g2ce78c99214_3_10"/>
            <p:cNvSpPr/>
            <p:nvPr/>
          </p:nvSpPr>
          <p:spPr>
            <a:xfrm>
              <a:off x="2265300" y="4424475"/>
              <a:ext cx="50825" cy="50100"/>
            </a:xfrm>
            <a:custGeom>
              <a:avLst/>
              <a:gdLst/>
              <a:ahLst/>
              <a:cxnLst/>
              <a:rect l="l" t="t" r="r" b="b"/>
              <a:pathLst>
                <a:path w="2033" h="2004" extrusionOk="0">
                  <a:moveTo>
                    <a:pt x="1026" y="1"/>
                  </a:moveTo>
                  <a:cubicBezTo>
                    <a:pt x="471" y="1"/>
                    <a:pt x="32" y="417"/>
                    <a:pt x="17" y="963"/>
                  </a:cubicBezTo>
                  <a:cubicBezTo>
                    <a:pt x="1" y="1541"/>
                    <a:pt x="431" y="1997"/>
                    <a:pt x="1001" y="2004"/>
                  </a:cubicBezTo>
                  <a:cubicBezTo>
                    <a:pt x="1005" y="2004"/>
                    <a:pt x="1010" y="2004"/>
                    <a:pt x="1014" y="2004"/>
                  </a:cubicBezTo>
                  <a:cubicBezTo>
                    <a:pt x="1574" y="2004"/>
                    <a:pt x="2012" y="1579"/>
                    <a:pt x="2023" y="1027"/>
                  </a:cubicBezTo>
                  <a:cubicBezTo>
                    <a:pt x="2032" y="463"/>
                    <a:pt x="1609" y="13"/>
                    <a:pt x="1053" y="1"/>
                  </a:cubicBezTo>
                  <a:cubicBezTo>
                    <a:pt x="1044" y="1"/>
                    <a:pt x="1035" y="1"/>
                    <a:pt x="102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2" name="Google Shape;16132;g2ce78c99214_3_10"/>
            <p:cNvSpPr/>
            <p:nvPr/>
          </p:nvSpPr>
          <p:spPr>
            <a:xfrm>
              <a:off x="2359475" y="3122350"/>
              <a:ext cx="49725" cy="49500"/>
            </a:xfrm>
            <a:custGeom>
              <a:avLst/>
              <a:gdLst/>
              <a:ahLst/>
              <a:cxnLst/>
              <a:rect l="l" t="t" r="r" b="b"/>
              <a:pathLst>
                <a:path w="1989" h="1980" extrusionOk="0">
                  <a:moveTo>
                    <a:pt x="997" y="1"/>
                  </a:moveTo>
                  <a:cubicBezTo>
                    <a:pt x="461" y="1"/>
                    <a:pt x="10" y="445"/>
                    <a:pt x="6" y="981"/>
                  </a:cubicBezTo>
                  <a:cubicBezTo>
                    <a:pt x="1" y="1517"/>
                    <a:pt x="442" y="1970"/>
                    <a:pt x="979" y="1979"/>
                  </a:cubicBezTo>
                  <a:cubicBezTo>
                    <a:pt x="985" y="1979"/>
                    <a:pt x="992" y="1979"/>
                    <a:pt x="998" y="1979"/>
                  </a:cubicBezTo>
                  <a:cubicBezTo>
                    <a:pt x="1536" y="1979"/>
                    <a:pt x="1988" y="1525"/>
                    <a:pt x="1986" y="985"/>
                  </a:cubicBezTo>
                  <a:cubicBezTo>
                    <a:pt x="1982" y="449"/>
                    <a:pt x="1532" y="2"/>
                    <a:pt x="9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3" name="Google Shape;16133;g2ce78c99214_3_10"/>
            <p:cNvSpPr/>
            <p:nvPr/>
          </p:nvSpPr>
          <p:spPr>
            <a:xfrm>
              <a:off x="3382750" y="4145525"/>
              <a:ext cx="49850" cy="49650"/>
            </a:xfrm>
            <a:custGeom>
              <a:avLst/>
              <a:gdLst/>
              <a:ahLst/>
              <a:cxnLst/>
              <a:rect l="l" t="t" r="r" b="b"/>
              <a:pathLst>
                <a:path w="1994" h="1986" extrusionOk="0">
                  <a:moveTo>
                    <a:pt x="993" y="0"/>
                  </a:moveTo>
                  <a:cubicBezTo>
                    <a:pt x="991" y="0"/>
                    <a:pt x="990" y="0"/>
                    <a:pt x="988" y="1"/>
                  </a:cubicBezTo>
                  <a:cubicBezTo>
                    <a:pt x="446" y="5"/>
                    <a:pt x="3" y="452"/>
                    <a:pt x="0" y="992"/>
                  </a:cubicBezTo>
                  <a:cubicBezTo>
                    <a:pt x="0" y="1532"/>
                    <a:pt x="445" y="1980"/>
                    <a:pt x="984" y="1986"/>
                  </a:cubicBezTo>
                  <a:cubicBezTo>
                    <a:pt x="985" y="1986"/>
                    <a:pt x="987" y="1986"/>
                    <a:pt x="989" y="1986"/>
                  </a:cubicBezTo>
                  <a:cubicBezTo>
                    <a:pt x="1539" y="1986"/>
                    <a:pt x="1993" y="1529"/>
                    <a:pt x="1985" y="980"/>
                  </a:cubicBezTo>
                  <a:cubicBezTo>
                    <a:pt x="1978" y="440"/>
                    <a:pt x="1529" y="0"/>
                    <a:pt x="99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4" name="Google Shape;16134;g2ce78c99214_3_10"/>
            <p:cNvSpPr/>
            <p:nvPr/>
          </p:nvSpPr>
          <p:spPr>
            <a:xfrm>
              <a:off x="3197250" y="3216250"/>
              <a:ext cx="49425" cy="48875"/>
            </a:xfrm>
            <a:custGeom>
              <a:avLst/>
              <a:gdLst/>
              <a:ahLst/>
              <a:cxnLst/>
              <a:rect l="l" t="t" r="r" b="b"/>
              <a:pathLst>
                <a:path w="1977" h="1955" extrusionOk="0">
                  <a:moveTo>
                    <a:pt x="986" y="1"/>
                  </a:moveTo>
                  <a:cubicBezTo>
                    <a:pt x="464" y="1"/>
                    <a:pt x="23" y="436"/>
                    <a:pt x="12" y="963"/>
                  </a:cubicBezTo>
                  <a:cubicBezTo>
                    <a:pt x="1" y="1495"/>
                    <a:pt x="453" y="1955"/>
                    <a:pt x="987" y="1955"/>
                  </a:cubicBezTo>
                  <a:cubicBezTo>
                    <a:pt x="1510" y="1955"/>
                    <a:pt x="1952" y="1519"/>
                    <a:pt x="1964" y="994"/>
                  </a:cubicBezTo>
                  <a:cubicBezTo>
                    <a:pt x="1976" y="461"/>
                    <a:pt x="1523" y="1"/>
                    <a:pt x="989" y="1"/>
                  </a:cubicBezTo>
                  <a:cubicBezTo>
                    <a:pt x="988" y="1"/>
                    <a:pt x="987" y="1"/>
                    <a:pt x="9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5" name="Google Shape;16135;g2ce78c99214_3_10"/>
            <p:cNvSpPr/>
            <p:nvPr/>
          </p:nvSpPr>
          <p:spPr>
            <a:xfrm>
              <a:off x="3290700" y="3308400"/>
              <a:ext cx="49325" cy="48650"/>
            </a:xfrm>
            <a:custGeom>
              <a:avLst/>
              <a:gdLst/>
              <a:ahLst/>
              <a:cxnLst/>
              <a:rect l="l" t="t" r="r" b="b"/>
              <a:pathLst>
                <a:path w="1973" h="1946" extrusionOk="0">
                  <a:moveTo>
                    <a:pt x="987" y="1"/>
                  </a:moveTo>
                  <a:cubicBezTo>
                    <a:pt x="473" y="1"/>
                    <a:pt x="39" y="421"/>
                    <a:pt x="19" y="946"/>
                  </a:cubicBezTo>
                  <a:cubicBezTo>
                    <a:pt x="1" y="1480"/>
                    <a:pt x="446" y="1942"/>
                    <a:pt x="986" y="1946"/>
                  </a:cubicBezTo>
                  <a:cubicBezTo>
                    <a:pt x="989" y="1946"/>
                    <a:pt x="993" y="1946"/>
                    <a:pt x="996" y="1946"/>
                  </a:cubicBezTo>
                  <a:cubicBezTo>
                    <a:pt x="1517" y="1946"/>
                    <a:pt x="1955" y="1514"/>
                    <a:pt x="1964" y="988"/>
                  </a:cubicBezTo>
                  <a:cubicBezTo>
                    <a:pt x="1972" y="463"/>
                    <a:pt x="1544" y="18"/>
                    <a:pt x="1012" y="1"/>
                  </a:cubicBezTo>
                  <a:cubicBezTo>
                    <a:pt x="1004" y="1"/>
                    <a:pt x="995" y="1"/>
                    <a:pt x="98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6" name="Google Shape;16136;g2ce78c99214_3_10"/>
            <p:cNvSpPr/>
            <p:nvPr/>
          </p:nvSpPr>
          <p:spPr>
            <a:xfrm>
              <a:off x="1988925" y="3494375"/>
              <a:ext cx="48325" cy="48050"/>
            </a:xfrm>
            <a:custGeom>
              <a:avLst/>
              <a:gdLst/>
              <a:ahLst/>
              <a:cxnLst/>
              <a:rect l="l" t="t" r="r" b="b"/>
              <a:pathLst>
                <a:path w="1933" h="1922" extrusionOk="0">
                  <a:moveTo>
                    <a:pt x="970" y="0"/>
                  </a:moveTo>
                  <a:cubicBezTo>
                    <a:pt x="967" y="0"/>
                    <a:pt x="963" y="0"/>
                    <a:pt x="960" y="0"/>
                  </a:cubicBezTo>
                  <a:cubicBezTo>
                    <a:pt x="421" y="5"/>
                    <a:pt x="0" y="433"/>
                    <a:pt x="6" y="969"/>
                  </a:cubicBezTo>
                  <a:cubicBezTo>
                    <a:pt x="11" y="1502"/>
                    <a:pt x="433" y="1922"/>
                    <a:pt x="964" y="1922"/>
                  </a:cubicBezTo>
                  <a:cubicBezTo>
                    <a:pt x="968" y="1922"/>
                    <a:pt x="971" y="1922"/>
                    <a:pt x="975" y="1922"/>
                  </a:cubicBezTo>
                  <a:cubicBezTo>
                    <a:pt x="1511" y="1918"/>
                    <a:pt x="1933" y="1490"/>
                    <a:pt x="1927" y="954"/>
                  </a:cubicBezTo>
                  <a:cubicBezTo>
                    <a:pt x="1923" y="422"/>
                    <a:pt x="1501" y="0"/>
                    <a:pt x="9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7" name="Google Shape;16137;g2ce78c99214_3_10"/>
            <p:cNvSpPr/>
            <p:nvPr/>
          </p:nvSpPr>
          <p:spPr>
            <a:xfrm>
              <a:off x="3477150" y="3867200"/>
              <a:ext cx="48175" cy="47850"/>
            </a:xfrm>
            <a:custGeom>
              <a:avLst/>
              <a:gdLst/>
              <a:ahLst/>
              <a:cxnLst/>
              <a:rect l="l" t="t" r="r" b="b"/>
              <a:pathLst>
                <a:path w="1927" h="1914" extrusionOk="0">
                  <a:moveTo>
                    <a:pt x="959" y="1"/>
                  </a:moveTo>
                  <a:cubicBezTo>
                    <a:pt x="421" y="1"/>
                    <a:pt x="0" y="425"/>
                    <a:pt x="3" y="964"/>
                  </a:cubicBezTo>
                  <a:cubicBezTo>
                    <a:pt x="7" y="1500"/>
                    <a:pt x="428" y="1914"/>
                    <a:pt x="960" y="1914"/>
                  </a:cubicBezTo>
                  <a:cubicBezTo>
                    <a:pt x="964" y="1914"/>
                    <a:pt x="969" y="1914"/>
                    <a:pt x="973" y="1914"/>
                  </a:cubicBezTo>
                  <a:cubicBezTo>
                    <a:pt x="1513" y="1907"/>
                    <a:pt x="1927" y="1477"/>
                    <a:pt x="1916" y="935"/>
                  </a:cubicBezTo>
                  <a:cubicBezTo>
                    <a:pt x="1905" y="410"/>
                    <a:pt x="1487" y="1"/>
                    <a:pt x="9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8" name="Google Shape;16138;g2ce78c99214_3_10"/>
            <p:cNvSpPr/>
            <p:nvPr/>
          </p:nvSpPr>
          <p:spPr>
            <a:xfrm>
              <a:off x="3477050" y="3775050"/>
              <a:ext cx="48150" cy="48050"/>
            </a:xfrm>
            <a:custGeom>
              <a:avLst/>
              <a:gdLst/>
              <a:ahLst/>
              <a:cxnLst/>
              <a:rect l="l" t="t" r="r" b="b"/>
              <a:pathLst>
                <a:path w="1926" h="1922" extrusionOk="0">
                  <a:moveTo>
                    <a:pt x="962" y="0"/>
                  </a:moveTo>
                  <a:cubicBezTo>
                    <a:pt x="961" y="0"/>
                    <a:pt x="960" y="0"/>
                    <a:pt x="959" y="0"/>
                  </a:cubicBezTo>
                  <a:cubicBezTo>
                    <a:pt x="423" y="3"/>
                    <a:pt x="0" y="429"/>
                    <a:pt x="3" y="965"/>
                  </a:cubicBezTo>
                  <a:cubicBezTo>
                    <a:pt x="6" y="1500"/>
                    <a:pt x="430" y="1921"/>
                    <a:pt x="965" y="1921"/>
                  </a:cubicBezTo>
                  <a:cubicBezTo>
                    <a:pt x="966" y="1921"/>
                    <a:pt x="967" y="1921"/>
                    <a:pt x="968" y="1921"/>
                  </a:cubicBezTo>
                  <a:cubicBezTo>
                    <a:pt x="1503" y="1919"/>
                    <a:pt x="1925" y="1493"/>
                    <a:pt x="1924" y="957"/>
                  </a:cubicBezTo>
                  <a:cubicBezTo>
                    <a:pt x="1920" y="422"/>
                    <a:pt x="1497" y="0"/>
                    <a:pt x="96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9" name="Google Shape;16139;g2ce78c99214_3_10"/>
            <p:cNvSpPr/>
            <p:nvPr/>
          </p:nvSpPr>
          <p:spPr>
            <a:xfrm>
              <a:off x="3010625" y="4519050"/>
              <a:ext cx="48425" cy="48075"/>
            </a:xfrm>
            <a:custGeom>
              <a:avLst/>
              <a:gdLst/>
              <a:ahLst/>
              <a:cxnLst/>
              <a:rect l="l" t="t" r="r" b="b"/>
              <a:pathLst>
                <a:path w="1937" h="1923" extrusionOk="0">
                  <a:moveTo>
                    <a:pt x="972" y="1"/>
                  </a:moveTo>
                  <a:cubicBezTo>
                    <a:pt x="967" y="1"/>
                    <a:pt x="962" y="1"/>
                    <a:pt x="957" y="1"/>
                  </a:cubicBezTo>
                  <a:cubicBezTo>
                    <a:pt x="420" y="8"/>
                    <a:pt x="1" y="437"/>
                    <a:pt x="7" y="973"/>
                  </a:cubicBezTo>
                  <a:cubicBezTo>
                    <a:pt x="14" y="1504"/>
                    <a:pt x="437" y="1922"/>
                    <a:pt x="967" y="1922"/>
                  </a:cubicBezTo>
                  <a:cubicBezTo>
                    <a:pt x="972" y="1922"/>
                    <a:pt x="976" y="1922"/>
                    <a:pt x="980" y="1922"/>
                  </a:cubicBezTo>
                  <a:cubicBezTo>
                    <a:pt x="1516" y="1916"/>
                    <a:pt x="1937" y="1487"/>
                    <a:pt x="1930" y="951"/>
                  </a:cubicBezTo>
                  <a:cubicBezTo>
                    <a:pt x="1923" y="420"/>
                    <a:pt x="1501" y="1"/>
                    <a:pt x="97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0" name="Google Shape;16140;g2ce78c99214_3_10"/>
            <p:cNvSpPr/>
            <p:nvPr/>
          </p:nvSpPr>
          <p:spPr>
            <a:xfrm>
              <a:off x="2732950" y="3029650"/>
              <a:ext cx="48125" cy="47850"/>
            </a:xfrm>
            <a:custGeom>
              <a:avLst/>
              <a:gdLst/>
              <a:ahLst/>
              <a:cxnLst/>
              <a:rect l="l" t="t" r="r" b="b"/>
              <a:pathLst>
                <a:path w="1925" h="1914" extrusionOk="0">
                  <a:moveTo>
                    <a:pt x="967" y="1"/>
                  </a:moveTo>
                  <a:cubicBezTo>
                    <a:pt x="963" y="1"/>
                    <a:pt x="959" y="1"/>
                    <a:pt x="954" y="1"/>
                  </a:cubicBezTo>
                  <a:cubicBezTo>
                    <a:pt x="416" y="6"/>
                    <a:pt x="0" y="435"/>
                    <a:pt x="9" y="976"/>
                  </a:cubicBezTo>
                  <a:cubicBezTo>
                    <a:pt x="18" y="1504"/>
                    <a:pt x="433" y="1912"/>
                    <a:pt x="962" y="1914"/>
                  </a:cubicBezTo>
                  <a:cubicBezTo>
                    <a:pt x="963" y="1914"/>
                    <a:pt x="964" y="1914"/>
                    <a:pt x="965" y="1914"/>
                  </a:cubicBezTo>
                  <a:cubicBezTo>
                    <a:pt x="1505" y="1914"/>
                    <a:pt x="1924" y="1491"/>
                    <a:pt x="1922" y="952"/>
                  </a:cubicBezTo>
                  <a:cubicBezTo>
                    <a:pt x="1920" y="417"/>
                    <a:pt x="1500" y="1"/>
                    <a:pt x="96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1" name="Google Shape;16141;g2ce78c99214_3_10"/>
            <p:cNvSpPr/>
            <p:nvPr/>
          </p:nvSpPr>
          <p:spPr>
            <a:xfrm>
              <a:off x="2639675" y="3029825"/>
              <a:ext cx="47800" cy="47475"/>
            </a:xfrm>
            <a:custGeom>
              <a:avLst/>
              <a:gdLst/>
              <a:ahLst/>
              <a:cxnLst/>
              <a:rect l="l" t="t" r="r" b="b"/>
              <a:pathLst>
                <a:path w="1912" h="1899" extrusionOk="0">
                  <a:moveTo>
                    <a:pt x="957" y="0"/>
                  </a:moveTo>
                  <a:cubicBezTo>
                    <a:pt x="415" y="0"/>
                    <a:pt x="0" y="421"/>
                    <a:pt x="7" y="964"/>
                  </a:cubicBezTo>
                  <a:cubicBezTo>
                    <a:pt x="12" y="1492"/>
                    <a:pt x="426" y="1899"/>
                    <a:pt x="955" y="1899"/>
                  </a:cubicBezTo>
                  <a:cubicBezTo>
                    <a:pt x="1495" y="1899"/>
                    <a:pt x="1912" y="1478"/>
                    <a:pt x="1905" y="935"/>
                  </a:cubicBezTo>
                  <a:cubicBezTo>
                    <a:pt x="1898" y="408"/>
                    <a:pt x="1484" y="0"/>
                    <a:pt x="95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2" name="Google Shape;16142;g2ce78c99214_3_10"/>
            <p:cNvSpPr/>
            <p:nvPr/>
          </p:nvSpPr>
          <p:spPr>
            <a:xfrm>
              <a:off x="2360800" y="4518125"/>
              <a:ext cx="47150" cy="47025"/>
            </a:xfrm>
            <a:custGeom>
              <a:avLst/>
              <a:gdLst/>
              <a:ahLst/>
              <a:cxnLst/>
              <a:rect l="l" t="t" r="r" b="b"/>
              <a:pathLst>
                <a:path w="1886" h="1881" extrusionOk="0">
                  <a:moveTo>
                    <a:pt x="944" y="0"/>
                  </a:moveTo>
                  <a:cubicBezTo>
                    <a:pt x="418" y="0"/>
                    <a:pt x="3" y="409"/>
                    <a:pt x="2" y="936"/>
                  </a:cubicBezTo>
                  <a:cubicBezTo>
                    <a:pt x="1" y="1464"/>
                    <a:pt x="410" y="1879"/>
                    <a:pt x="938" y="1881"/>
                  </a:cubicBezTo>
                  <a:cubicBezTo>
                    <a:pt x="940" y="1881"/>
                    <a:pt x="942" y="1881"/>
                    <a:pt x="943" y="1881"/>
                  </a:cubicBezTo>
                  <a:cubicBezTo>
                    <a:pt x="1469" y="1881"/>
                    <a:pt x="1881" y="1469"/>
                    <a:pt x="1882" y="944"/>
                  </a:cubicBezTo>
                  <a:cubicBezTo>
                    <a:pt x="1885" y="417"/>
                    <a:pt x="1474" y="1"/>
                    <a:pt x="946" y="0"/>
                  </a:cubicBezTo>
                  <a:cubicBezTo>
                    <a:pt x="945" y="0"/>
                    <a:pt x="944" y="0"/>
                    <a:pt x="9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3" name="Google Shape;16143;g2ce78c99214_3_10"/>
            <p:cNvSpPr/>
            <p:nvPr/>
          </p:nvSpPr>
          <p:spPr>
            <a:xfrm>
              <a:off x="3477525" y="3681950"/>
              <a:ext cx="47200" cy="47125"/>
            </a:xfrm>
            <a:custGeom>
              <a:avLst/>
              <a:gdLst/>
              <a:ahLst/>
              <a:cxnLst/>
              <a:rect l="l" t="t" r="r" b="b"/>
              <a:pathLst>
                <a:path w="1888" h="1885" extrusionOk="0">
                  <a:moveTo>
                    <a:pt x="942" y="1"/>
                  </a:moveTo>
                  <a:cubicBezTo>
                    <a:pt x="940" y="1"/>
                    <a:pt x="938" y="1"/>
                    <a:pt x="936" y="1"/>
                  </a:cubicBezTo>
                  <a:cubicBezTo>
                    <a:pt x="411" y="5"/>
                    <a:pt x="0" y="421"/>
                    <a:pt x="1" y="949"/>
                  </a:cubicBezTo>
                  <a:cubicBezTo>
                    <a:pt x="6" y="1475"/>
                    <a:pt x="418" y="1884"/>
                    <a:pt x="945" y="1884"/>
                  </a:cubicBezTo>
                  <a:cubicBezTo>
                    <a:pt x="946" y="1884"/>
                    <a:pt x="948" y="1884"/>
                    <a:pt x="950" y="1884"/>
                  </a:cubicBezTo>
                  <a:cubicBezTo>
                    <a:pt x="1478" y="1880"/>
                    <a:pt x="1887" y="1465"/>
                    <a:pt x="1885" y="936"/>
                  </a:cubicBezTo>
                  <a:cubicBezTo>
                    <a:pt x="1881" y="410"/>
                    <a:pt x="1468" y="1"/>
                    <a:pt x="9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4" name="Google Shape;16144;g2ce78c99214_3_10"/>
            <p:cNvSpPr/>
            <p:nvPr/>
          </p:nvSpPr>
          <p:spPr>
            <a:xfrm>
              <a:off x="3477350" y="3961300"/>
              <a:ext cx="47550" cy="46800"/>
            </a:xfrm>
            <a:custGeom>
              <a:avLst/>
              <a:gdLst/>
              <a:ahLst/>
              <a:cxnLst/>
              <a:rect l="l" t="t" r="r" b="b"/>
              <a:pathLst>
                <a:path w="1902" h="1872" extrusionOk="0">
                  <a:moveTo>
                    <a:pt x="950" y="0"/>
                  </a:moveTo>
                  <a:cubicBezTo>
                    <a:pt x="446" y="0"/>
                    <a:pt x="29" y="403"/>
                    <a:pt x="15" y="907"/>
                  </a:cubicBezTo>
                  <a:cubicBezTo>
                    <a:pt x="0" y="1431"/>
                    <a:pt x="416" y="1865"/>
                    <a:pt x="937" y="1872"/>
                  </a:cubicBezTo>
                  <a:cubicBezTo>
                    <a:pt x="941" y="1872"/>
                    <a:pt x="945" y="1872"/>
                    <a:pt x="949" y="1872"/>
                  </a:cubicBezTo>
                  <a:cubicBezTo>
                    <a:pt x="1456" y="1872"/>
                    <a:pt x="1873" y="1470"/>
                    <a:pt x="1886" y="965"/>
                  </a:cubicBezTo>
                  <a:cubicBezTo>
                    <a:pt x="1901" y="441"/>
                    <a:pt x="1486" y="7"/>
                    <a:pt x="965" y="0"/>
                  </a:cubicBezTo>
                  <a:cubicBezTo>
                    <a:pt x="960" y="0"/>
                    <a:pt x="955" y="0"/>
                    <a:pt x="9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5" name="Google Shape;16145;g2ce78c99214_3_10"/>
            <p:cNvSpPr/>
            <p:nvPr/>
          </p:nvSpPr>
          <p:spPr>
            <a:xfrm>
              <a:off x="2175250" y="3215850"/>
              <a:ext cx="46900" cy="46700"/>
            </a:xfrm>
            <a:custGeom>
              <a:avLst/>
              <a:gdLst/>
              <a:ahLst/>
              <a:cxnLst/>
              <a:rect l="l" t="t" r="r" b="b"/>
              <a:pathLst>
                <a:path w="1876" h="1868" extrusionOk="0">
                  <a:moveTo>
                    <a:pt x="938" y="0"/>
                  </a:moveTo>
                  <a:cubicBezTo>
                    <a:pt x="423" y="0"/>
                    <a:pt x="1" y="422"/>
                    <a:pt x="3" y="939"/>
                  </a:cubicBezTo>
                  <a:cubicBezTo>
                    <a:pt x="7" y="1451"/>
                    <a:pt x="425" y="1866"/>
                    <a:pt x="937" y="1867"/>
                  </a:cubicBezTo>
                  <a:cubicBezTo>
                    <a:pt x="938" y="1867"/>
                    <a:pt x="938" y="1867"/>
                    <a:pt x="939" y="1867"/>
                  </a:cubicBezTo>
                  <a:cubicBezTo>
                    <a:pt x="1448" y="1867"/>
                    <a:pt x="1868" y="1453"/>
                    <a:pt x="1872" y="943"/>
                  </a:cubicBezTo>
                  <a:cubicBezTo>
                    <a:pt x="1876" y="433"/>
                    <a:pt x="1465" y="9"/>
                    <a:pt x="953" y="0"/>
                  </a:cubicBezTo>
                  <a:cubicBezTo>
                    <a:pt x="948" y="0"/>
                    <a:pt x="943"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6" name="Google Shape;16146;g2ce78c99214_3_10"/>
            <p:cNvSpPr/>
            <p:nvPr/>
          </p:nvSpPr>
          <p:spPr>
            <a:xfrm>
              <a:off x="2825700" y="3030100"/>
              <a:ext cx="47200" cy="47000"/>
            </a:xfrm>
            <a:custGeom>
              <a:avLst/>
              <a:gdLst/>
              <a:ahLst/>
              <a:cxnLst/>
              <a:rect l="l" t="t" r="r" b="b"/>
              <a:pathLst>
                <a:path w="1888" h="1880" extrusionOk="0">
                  <a:moveTo>
                    <a:pt x="941" y="0"/>
                  </a:moveTo>
                  <a:cubicBezTo>
                    <a:pt x="417" y="0"/>
                    <a:pt x="3" y="411"/>
                    <a:pt x="1" y="937"/>
                  </a:cubicBezTo>
                  <a:cubicBezTo>
                    <a:pt x="0" y="1452"/>
                    <a:pt x="402" y="1869"/>
                    <a:pt x="915" y="1880"/>
                  </a:cubicBezTo>
                  <a:cubicBezTo>
                    <a:pt x="921" y="1880"/>
                    <a:pt x="927" y="1880"/>
                    <a:pt x="933" y="1880"/>
                  </a:cubicBezTo>
                  <a:cubicBezTo>
                    <a:pt x="1453" y="1880"/>
                    <a:pt x="1871" y="1476"/>
                    <a:pt x="1879" y="958"/>
                  </a:cubicBezTo>
                  <a:cubicBezTo>
                    <a:pt x="1887" y="429"/>
                    <a:pt x="1478" y="4"/>
                    <a:pt x="951" y="0"/>
                  </a:cubicBezTo>
                  <a:cubicBezTo>
                    <a:pt x="948" y="0"/>
                    <a:pt x="944" y="0"/>
                    <a:pt x="94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7" name="Google Shape;16147;g2ce78c99214_3_10"/>
            <p:cNvSpPr/>
            <p:nvPr/>
          </p:nvSpPr>
          <p:spPr>
            <a:xfrm>
              <a:off x="1987975" y="4146950"/>
              <a:ext cx="47275" cy="46825"/>
            </a:xfrm>
            <a:custGeom>
              <a:avLst/>
              <a:gdLst/>
              <a:ahLst/>
              <a:cxnLst/>
              <a:rect l="l" t="t" r="r" b="b"/>
              <a:pathLst>
                <a:path w="1891" h="1873" extrusionOk="0">
                  <a:moveTo>
                    <a:pt x="943" y="0"/>
                  </a:moveTo>
                  <a:cubicBezTo>
                    <a:pt x="432" y="0"/>
                    <a:pt x="17" y="407"/>
                    <a:pt x="9" y="918"/>
                  </a:cubicBezTo>
                  <a:cubicBezTo>
                    <a:pt x="0" y="1443"/>
                    <a:pt x="417" y="1870"/>
                    <a:pt x="941" y="1873"/>
                  </a:cubicBezTo>
                  <a:cubicBezTo>
                    <a:pt x="942" y="1873"/>
                    <a:pt x="942" y="1873"/>
                    <a:pt x="943" y="1873"/>
                  </a:cubicBezTo>
                  <a:cubicBezTo>
                    <a:pt x="1456" y="1873"/>
                    <a:pt x="1874" y="1465"/>
                    <a:pt x="1882" y="954"/>
                  </a:cubicBezTo>
                  <a:cubicBezTo>
                    <a:pt x="1891" y="429"/>
                    <a:pt x="1474" y="2"/>
                    <a:pt x="950" y="0"/>
                  </a:cubicBezTo>
                  <a:cubicBezTo>
                    <a:pt x="948" y="0"/>
                    <a:pt x="945"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8" name="Google Shape;16148;g2ce78c99214_3_10"/>
            <p:cNvSpPr/>
            <p:nvPr/>
          </p:nvSpPr>
          <p:spPr>
            <a:xfrm>
              <a:off x="3290450" y="4332600"/>
              <a:ext cx="47125" cy="46800"/>
            </a:xfrm>
            <a:custGeom>
              <a:avLst/>
              <a:gdLst/>
              <a:ahLst/>
              <a:cxnLst/>
              <a:rect l="l" t="t" r="r" b="b"/>
              <a:pathLst>
                <a:path w="1885" h="1872" extrusionOk="0">
                  <a:moveTo>
                    <a:pt x="943" y="0"/>
                  </a:moveTo>
                  <a:cubicBezTo>
                    <a:pt x="433" y="0"/>
                    <a:pt x="14" y="410"/>
                    <a:pt x="7" y="922"/>
                  </a:cubicBezTo>
                  <a:cubicBezTo>
                    <a:pt x="0" y="1432"/>
                    <a:pt x="406" y="1857"/>
                    <a:pt x="915" y="1872"/>
                  </a:cubicBezTo>
                  <a:cubicBezTo>
                    <a:pt x="924" y="1872"/>
                    <a:pt x="933" y="1872"/>
                    <a:pt x="942" y="1872"/>
                  </a:cubicBezTo>
                  <a:cubicBezTo>
                    <a:pt x="1452" y="1872"/>
                    <a:pt x="1871" y="1462"/>
                    <a:pt x="1878" y="950"/>
                  </a:cubicBezTo>
                  <a:cubicBezTo>
                    <a:pt x="1885" y="439"/>
                    <a:pt x="1479" y="14"/>
                    <a:pt x="970" y="1"/>
                  </a:cubicBezTo>
                  <a:cubicBezTo>
                    <a:pt x="961" y="0"/>
                    <a:pt x="952" y="0"/>
                    <a:pt x="94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9" name="Google Shape;16149;g2ce78c99214_3_10"/>
            <p:cNvSpPr/>
            <p:nvPr/>
          </p:nvSpPr>
          <p:spPr>
            <a:xfrm>
              <a:off x="2546550" y="3030300"/>
              <a:ext cx="46950" cy="46575"/>
            </a:xfrm>
            <a:custGeom>
              <a:avLst/>
              <a:gdLst/>
              <a:ahLst/>
              <a:cxnLst/>
              <a:rect l="l" t="t" r="r" b="b"/>
              <a:pathLst>
                <a:path w="1878" h="1863" extrusionOk="0">
                  <a:moveTo>
                    <a:pt x="938" y="0"/>
                  </a:moveTo>
                  <a:cubicBezTo>
                    <a:pt x="934" y="0"/>
                    <a:pt x="930" y="0"/>
                    <a:pt x="926" y="0"/>
                  </a:cubicBezTo>
                  <a:cubicBezTo>
                    <a:pt x="420" y="7"/>
                    <a:pt x="1" y="436"/>
                    <a:pt x="7" y="943"/>
                  </a:cubicBezTo>
                  <a:cubicBezTo>
                    <a:pt x="14" y="1447"/>
                    <a:pt x="436" y="1862"/>
                    <a:pt x="938" y="1862"/>
                  </a:cubicBezTo>
                  <a:cubicBezTo>
                    <a:pt x="942" y="1862"/>
                    <a:pt x="946" y="1862"/>
                    <a:pt x="950" y="1862"/>
                  </a:cubicBezTo>
                  <a:cubicBezTo>
                    <a:pt x="1458" y="1855"/>
                    <a:pt x="1877" y="1427"/>
                    <a:pt x="1870" y="919"/>
                  </a:cubicBezTo>
                  <a:cubicBezTo>
                    <a:pt x="1862" y="417"/>
                    <a:pt x="1440" y="0"/>
                    <a:pt x="9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0" name="Google Shape;16150;g2ce78c99214_3_10"/>
            <p:cNvSpPr/>
            <p:nvPr/>
          </p:nvSpPr>
          <p:spPr>
            <a:xfrm>
              <a:off x="3198300" y="4426225"/>
              <a:ext cx="47250" cy="46600"/>
            </a:xfrm>
            <a:custGeom>
              <a:avLst/>
              <a:gdLst/>
              <a:ahLst/>
              <a:cxnLst/>
              <a:rect l="l" t="t" r="r" b="b"/>
              <a:pathLst>
                <a:path w="1890" h="1864" extrusionOk="0">
                  <a:moveTo>
                    <a:pt x="946" y="0"/>
                  </a:moveTo>
                  <a:cubicBezTo>
                    <a:pt x="451" y="0"/>
                    <a:pt x="29" y="409"/>
                    <a:pt x="14" y="908"/>
                  </a:cubicBezTo>
                  <a:cubicBezTo>
                    <a:pt x="1" y="1414"/>
                    <a:pt x="415" y="1850"/>
                    <a:pt x="922" y="1863"/>
                  </a:cubicBezTo>
                  <a:cubicBezTo>
                    <a:pt x="930" y="1864"/>
                    <a:pt x="938" y="1864"/>
                    <a:pt x="946" y="1864"/>
                  </a:cubicBezTo>
                  <a:cubicBezTo>
                    <a:pt x="1439" y="1864"/>
                    <a:pt x="1861" y="1455"/>
                    <a:pt x="1876" y="956"/>
                  </a:cubicBezTo>
                  <a:cubicBezTo>
                    <a:pt x="1890" y="452"/>
                    <a:pt x="1476" y="15"/>
                    <a:pt x="970" y="0"/>
                  </a:cubicBezTo>
                  <a:cubicBezTo>
                    <a:pt x="962" y="0"/>
                    <a:pt x="954" y="0"/>
                    <a:pt x="9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1" name="Google Shape;16151;g2ce78c99214_3_10"/>
            <p:cNvSpPr/>
            <p:nvPr/>
          </p:nvSpPr>
          <p:spPr>
            <a:xfrm>
              <a:off x="3105050" y="3123825"/>
              <a:ext cx="46650" cy="46550"/>
            </a:xfrm>
            <a:custGeom>
              <a:avLst/>
              <a:gdLst/>
              <a:ahLst/>
              <a:cxnLst/>
              <a:rect l="l" t="t" r="r" b="b"/>
              <a:pathLst>
                <a:path w="1866" h="1862" extrusionOk="0">
                  <a:moveTo>
                    <a:pt x="933" y="0"/>
                  </a:moveTo>
                  <a:cubicBezTo>
                    <a:pt x="428" y="0"/>
                    <a:pt x="5" y="424"/>
                    <a:pt x="2" y="928"/>
                  </a:cubicBezTo>
                  <a:cubicBezTo>
                    <a:pt x="1" y="1434"/>
                    <a:pt x="426" y="1859"/>
                    <a:pt x="930" y="1862"/>
                  </a:cubicBezTo>
                  <a:cubicBezTo>
                    <a:pt x="931" y="1862"/>
                    <a:pt x="932" y="1862"/>
                    <a:pt x="933" y="1862"/>
                  </a:cubicBezTo>
                  <a:cubicBezTo>
                    <a:pt x="1438" y="1862"/>
                    <a:pt x="1861" y="1438"/>
                    <a:pt x="1864" y="934"/>
                  </a:cubicBezTo>
                  <a:cubicBezTo>
                    <a:pt x="1865" y="430"/>
                    <a:pt x="1441" y="3"/>
                    <a:pt x="936" y="0"/>
                  </a:cubicBezTo>
                  <a:cubicBezTo>
                    <a:pt x="935" y="0"/>
                    <a:pt x="934"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2" name="Google Shape;16152;g2ce78c99214_3_10"/>
            <p:cNvSpPr/>
            <p:nvPr/>
          </p:nvSpPr>
          <p:spPr>
            <a:xfrm>
              <a:off x="2081775" y="3309475"/>
              <a:ext cx="46750" cy="46525"/>
            </a:xfrm>
            <a:custGeom>
              <a:avLst/>
              <a:gdLst/>
              <a:ahLst/>
              <a:cxnLst/>
              <a:rect l="l" t="t" r="r" b="b"/>
              <a:pathLst>
                <a:path w="1870" h="1861" extrusionOk="0">
                  <a:moveTo>
                    <a:pt x="933" y="0"/>
                  </a:moveTo>
                  <a:cubicBezTo>
                    <a:pt x="432" y="0"/>
                    <a:pt x="10" y="420"/>
                    <a:pt x="4" y="923"/>
                  </a:cubicBezTo>
                  <a:cubicBezTo>
                    <a:pt x="0" y="1428"/>
                    <a:pt x="422" y="1855"/>
                    <a:pt x="927" y="1861"/>
                  </a:cubicBezTo>
                  <a:cubicBezTo>
                    <a:pt x="930" y="1861"/>
                    <a:pt x="933" y="1861"/>
                    <a:pt x="937" y="1861"/>
                  </a:cubicBezTo>
                  <a:cubicBezTo>
                    <a:pt x="1438" y="1861"/>
                    <a:pt x="1860" y="1442"/>
                    <a:pt x="1866" y="938"/>
                  </a:cubicBezTo>
                  <a:cubicBezTo>
                    <a:pt x="1870" y="433"/>
                    <a:pt x="1448" y="6"/>
                    <a:pt x="943" y="0"/>
                  </a:cubicBezTo>
                  <a:cubicBezTo>
                    <a:pt x="940" y="0"/>
                    <a:pt x="937" y="0"/>
                    <a:pt x="93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3" name="Google Shape;16153;g2ce78c99214_3_10"/>
            <p:cNvSpPr/>
            <p:nvPr/>
          </p:nvSpPr>
          <p:spPr>
            <a:xfrm>
              <a:off x="3384200" y="3403050"/>
              <a:ext cx="46800" cy="46550"/>
            </a:xfrm>
            <a:custGeom>
              <a:avLst/>
              <a:gdLst/>
              <a:ahLst/>
              <a:cxnLst/>
              <a:rect l="l" t="t" r="r" b="b"/>
              <a:pathLst>
                <a:path w="1872" h="1862" extrusionOk="0">
                  <a:moveTo>
                    <a:pt x="935" y="1"/>
                  </a:moveTo>
                  <a:cubicBezTo>
                    <a:pt x="932" y="1"/>
                    <a:pt x="929" y="1"/>
                    <a:pt x="926" y="1"/>
                  </a:cubicBezTo>
                  <a:cubicBezTo>
                    <a:pt x="421" y="5"/>
                    <a:pt x="0" y="435"/>
                    <a:pt x="6" y="940"/>
                  </a:cubicBezTo>
                  <a:cubicBezTo>
                    <a:pt x="13" y="1443"/>
                    <a:pt x="436" y="1861"/>
                    <a:pt x="935" y="1861"/>
                  </a:cubicBezTo>
                  <a:cubicBezTo>
                    <a:pt x="938" y="1861"/>
                    <a:pt x="942" y="1861"/>
                    <a:pt x="945" y="1861"/>
                  </a:cubicBezTo>
                  <a:cubicBezTo>
                    <a:pt x="1451" y="1854"/>
                    <a:pt x="1872" y="1426"/>
                    <a:pt x="1866" y="921"/>
                  </a:cubicBezTo>
                  <a:cubicBezTo>
                    <a:pt x="1859" y="419"/>
                    <a:pt x="1436" y="1"/>
                    <a:pt x="93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4" name="Google Shape;16154;g2ce78c99214_3_10"/>
            <p:cNvSpPr/>
            <p:nvPr/>
          </p:nvSpPr>
          <p:spPr>
            <a:xfrm>
              <a:off x="2732775" y="4612450"/>
              <a:ext cx="45675" cy="45450"/>
            </a:xfrm>
            <a:custGeom>
              <a:avLst/>
              <a:gdLst/>
              <a:ahLst/>
              <a:cxnLst/>
              <a:rect l="l" t="t" r="r" b="b"/>
              <a:pathLst>
                <a:path w="1827" h="1818" extrusionOk="0">
                  <a:moveTo>
                    <a:pt x="914" y="0"/>
                  </a:moveTo>
                  <a:cubicBezTo>
                    <a:pt x="912" y="0"/>
                    <a:pt x="909" y="0"/>
                    <a:pt x="907" y="0"/>
                  </a:cubicBezTo>
                  <a:cubicBezTo>
                    <a:pt x="408" y="6"/>
                    <a:pt x="1" y="418"/>
                    <a:pt x="6" y="916"/>
                  </a:cubicBezTo>
                  <a:cubicBezTo>
                    <a:pt x="11" y="1412"/>
                    <a:pt x="417" y="1817"/>
                    <a:pt x="912" y="1817"/>
                  </a:cubicBezTo>
                  <a:cubicBezTo>
                    <a:pt x="915" y="1817"/>
                    <a:pt x="919" y="1817"/>
                    <a:pt x="922" y="1817"/>
                  </a:cubicBezTo>
                  <a:cubicBezTo>
                    <a:pt x="1420" y="1812"/>
                    <a:pt x="1827" y="1401"/>
                    <a:pt x="1823" y="901"/>
                  </a:cubicBezTo>
                  <a:cubicBezTo>
                    <a:pt x="1819" y="406"/>
                    <a:pt x="1410"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5" name="Google Shape;16155;g2ce78c99214_3_10"/>
            <p:cNvSpPr/>
            <p:nvPr/>
          </p:nvSpPr>
          <p:spPr>
            <a:xfrm>
              <a:off x="1896725" y="3774875"/>
              <a:ext cx="45575" cy="45450"/>
            </a:xfrm>
            <a:custGeom>
              <a:avLst/>
              <a:gdLst/>
              <a:ahLst/>
              <a:cxnLst/>
              <a:rect l="l" t="t" r="r" b="b"/>
              <a:pathLst>
                <a:path w="1823" h="1818" extrusionOk="0">
                  <a:moveTo>
                    <a:pt x="913" y="0"/>
                  </a:moveTo>
                  <a:cubicBezTo>
                    <a:pt x="911" y="0"/>
                    <a:pt x="908" y="0"/>
                    <a:pt x="906" y="0"/>
                  </a:cubicBezTo>
                  <a:cubicBezTo>
                    <a:pt x="405" y="6"/>
                    <a:pt x="1" y="417"/>
                    <a:pt x="3" y="915"/>
                  </a:cubicBezTo>
                  <a:cubicBezTo>
                    <a:pt x="7" y="1412"/>
                    <a:pt x="416" y="1817"/>
                    <a:pt x="913" y="1817"/>
                  </a:cubicBezTo>
                  <a:cubicBezTo>
                    <a:pt x="914" y="1817"/>
                    <a:pt x="916" y="1817"/>
                    <a:pt x="918" y="1817"/>
                  </a:cubicBezTo>
                  <a:cubicBezTo>
                    <a:pt x="1418" y="1813"/>
                    <a:pt x="1823" y="1401"/>
                    <a:pt x="1820" y="903"/>
                  </a:cubicBezTo>
                  <a:cubicBezTo>
                    <a:pt x="1816" y="404"/>
                    <a:pt x="1409" y="0"/>
                    <a:pt x="91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6" name="Google Shape;16156;g2ce78c99214_3_10"/>
            <p:cNvSpPr/>
            <p:nvPr/>
          </p:nvSpPr>
          <p:spPr>
            <a:xfrm>
              <a:off x="2640725" y="4612450"/>
              <a:ext cx="45700" cy="45450"/>
            </a:xfrm>
            <a:custGeom>
              <a:avLst/>
              <a:gdLst/>
              <a:ahLst/>
              <a:cxnLst/>
              <a:rect l="l" t="t" r="r" b="b"/>
              <a:pathLst>
                <a:path w="1828" h="1818" extrusionOk="0">
                  <a:moveTo>
                    <a:pt x="914" y="0"/>
                  </a:moveTo>
                  <a:cubicBezTo>
                    <a:pt x="911" y="0"/>
                    <a:pt x="909" y="0"/>
                    <a:pt x="907" y="0"/>
                  </a:cubicBezTo>
                  <a:cubicBezTo>
                    <a:pt x="407" y="6"/>
                    <a:pt x="0" y="418"/>
                    <a:pt x="6" y="916"/>
                  </a:cubicBezTo>
                  <a:cubicBezTo>
                    <a:pt x="11" y="1412"/>
                    <a:pt x="418" y="1817"/>
                    <a:pt x="912" y="1817"/>
                  </a:cubicBezTo>
                  <a:cubicBezTo>
                    <a:pt x="915" y="1817"/>
                    <a:pt x="918" y="1817"/>
                    <a:pt x="921" y="1817"/>
                  </a:cubicBezTo>
                  <a:cubicBezTo>
                    <a:pt x="1421" y="1812"/>
                    <a:pt x="1828" y="1401"/>
                    <a:pt x="1822" y="901"/>
                  </a:cubicBezTo>
                  <a:cubicBezTo>
                    <a:pt x="1817" y="406"/>
                    <a:pt x="1409" y="0"/>
                    <a:pt x="9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7" name="Google Shape;16157;g2ce78c99214_3_10"/>
            <p:cNvSpPr/>
            <p:nvPr/>
          </p:nvSpPr>
          <p:spPr>
            <a:xfrm>
              <a:off x="2920325" y="3031200"/>
              <a:ext cx="44875" cy="44725"/>
            </a:xfrm>
            <a:custGeom>
              <a:avLst/>
              <a:gdLst/>
              <a:ahLst/>
              <a:cxnLst/>
              <a:rect l="l" t="t" r="r" b="b"/>
              <a:pathLst>
                <a:path w="1795" h="1789" extrusionOk="0">
                  <a:moveTo>
                    <a:pt x="897" y="1"/>
                  </a:moveTo>
                  <a:cubicBezTo>
                    <a:pt x="391" y="1"/>
                    <a:pt x="1" y="393"/>
                    <a:pt x="3" y="901"/>
                  </a:cubicBezTo>
                  <a:cubicBezTo>
                    <a:pt x="7" y="1401"/>
                    <a:pt x="395" y="1788"/>
                    <a:pt x="896" y="1788"/>
                  </a:cubicBezTo>
                  <a:cubicBezTo>
                    <a:pt x="897" y="1788"/>
                    <a:pt x="898" y="1788"/>
                    <a:pt x="899" y="1788"/>
                  </a:cubicBezTo>
                  <a:cubicBezTo>
                    <a:pt x="1398" y="1788"/>
                    <a:pt x="1786" y="1402"/>
                    <a:pt x="1790" y="903"/>
                  </a:cubicBezTo>
                  <a:cubicBezTo>
                    <a:pt x="1794" y="404"/>
                    <a:pt x="1412" y="8"/>
                    <a:pt x="912" y="1"/>
                  </a:cubicBezTo>
                  <a:cubicBezTo>
                    <a:pt x="907" y="1"/>
                    <a:pt x="902" y="1"/>
                    <a:pt x="89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8" name="Google Shape;16158;g2ce78c99214_3_10"/>
            <p:cNvSpPr/>
            <p:nvPr/>
          </p:nvSpPr>
          <p:spPr>
            <a:xfrm>
              <a:off x="3385050" y="4241550"/>
              <a:ext cx="44875" cy="44700"/>
            </a:xfrm>
            <a:custGeom>
              <a:avLst/>
              <a:gdLst/>
              <a:ahLst/>
              <a:cxnLst/>
              <a:rect l="l" t="t" r="r" b="b"/>
              <a:pathLst>
                <a:path w="1795" h="1788" extrusionOk="0">
                  <a:moveTo>
                    <a:pt x="903" y="1"/>
                  </a:moveTo>
                  <a:cubicBezTo>
                    <a:pt x="406" y="1"/>
                    <a:pt x="15" y="382"/>
                    <a:pt x="8" y="879"/>
                  </a:cubicBezTo>
                  <a:cubicBezTo>
                    <a:pt x="0" y="1391"/>
                    <a:pt x="393" y="1788"/>
                    <a:pt x="903" y="1788"/>
                  </a:cubicBezTo>
                  <a:cubicBezTo>
                    <a:pt x="905" y="1788"/>
                    <a:pt x="906" y="1788"/>
                    <a:pt x="908" y="1788"/>
                  </a:cubicBezTo>
                  <a:cubicBezTo>
                    <a:pt x="1407" y="1784"/>
                    <a:pt x="1794" y="1396"/>
                    <a:pt x="1794" y="895"/>
                  </a:cubicBezTo>
                  <a:cubicBezTo>
                    <a:pt x="1794" y="396"/>
                    <a:pt x="1410" y="5"/>
                    <a:pt x="911" y="1"/>
                  </a:cubicBezTo>
                  <a:cubicBezTo>
                    <a:pt x="908" y="1"/>
                    <a:pt x="906"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9" name="Google Shape;16159;g2ce78c99214_3_10"/>
            <p:cNvSpPr/>
            <p:nvPr/>
          </p:nvSpPr>
          <p:spPr>
            <a:xfrm>
              <a:off x="2082625" y="4333725"/>
              <a:ext cx="44950" cy="44525"/>
            </a:xfrm>
            <a:custGeom>
              <a:avLst/>
              <a:gdLst/>
              <a:ahLst/>
              <a:cxnLst/>
              <a:rect l="l" t="t" r="r" b="b"/>
              <a:pathLst>
                <a:path w="1798" h="1781" extrusionOk="0">
                  <a:moveTo>
                    <a:pt x="908" y="0"/>
                  </a:moveTo>
                  <a:cubicBezTo>
                    <a:pt x="414" y="0"/>
                    <a:pt x="24" y="373"/>
                    <a:pt x="14" y="863"/>
                  </a:cubicBezTo>
                  <a:cubicBezTo>
                    <a:pt x="0" y="1377"/>
                    <a:pt x="387" y="1778"/>
                    <a:pt x="897" y="1780"/>
                  </a:cubicBezTo>
                  <a:cubicBezTo>
                    <a:pt x="900" y="1780"/>
                    <a:pt x="902" y="1780"/>
                    <a:pt x="905" y="1780"/>
                  </a:cubicBezTo>
                  <a:cubicBezTo>
                    <a:pt x="1402" y="1780"/>
                    <a:pt x="1787" y="1398"/>
                    <a:pt x="1792" y="904"/>
                  </a:cubicBezTo>
                  <a:cubicBezTo>
                    <a:pt x="1798" y="402"/>
                    <a:pt x="1419" y="8"/>
                    <a:pt x="924" y="0"/>
                  </a:cubicBezTo>
                  <a:cubicBezTo>
                    <a:pt x="919" y="0"/>
                    <a:pt x="913" y="0"/>
                    <a:pt x="90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0" name="Google Shape;16160;g2ce78c99214_3_10"/>
            <p:cNvSpPr/>
            <p:nvPr/>
          </p:nvSpPr>
          <p:spPr>
            <a:xfrm>
              <a:off x="2176325" y="4427300"/>
              <a:ext cx="44950" cy="44500"/>
            </a:xfrm>
            <a:custGeom>
              <a:avLst/>
              <a:gdLst/>
              <a:ahLst/>
              <a:cxnLst/>
              <a:rect l="l" t="t" r="r" b="b"/>
              <a:pathLst>
                <a:path w="1798" h="1780" extrusionOk="0">
                  <a:moveTo>
                    <a:pt x="896" y="0"/>
                  </a:moveTo>
                  <a:cubicBezTo>
                    <a:pt x="397" y="0"/>
                    <a:pt x="9" y="382"/>
                    <a:pt x="6" y="880"/>
                  </a:cubicBezTo>
                  <a:cubicBezTo>
                    <a:pt x="1" y="1381"/>
                    <a:pt x="382" y="1773"/>
                    <a:pt x="880" y="1780"/>
                  </a:cubicBezTo>
                  <a:cubicBezTo>
                    <a:pt x="885" y="1780"/>
                    <a:pt x="889" y="1780"/>
                    <a:pt x="894" y="1780"/>
                  </a:cubicBezTo>
                  <a:cubicBezTo>
                    <a:pt x="1388" y="1780"/>
                    <a:pt x="1776" y="1405"/>
                    <a:pt x="1788" y="914"/>
                  </a:cubicBezTo>
                  <a:cubicBezTo>
                    <a:pt x="1797" y="412"/>
                    <a:pt x="1423" y="14"/>
                    <a:pt x="928" y="1"/>
                  </a:cubicBezTo>
                  <a:cubicBezTo>
                    <a:pt x="917" y="0"/>
                    <a:pt x="907"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1" name="Google Shape;16161;g2ce78c99214_3_10"/>
            <p:cNvSpPr/>
            <p:nvPr/>
          </p:nvSpPr>
          <p:spPr>
            <a:xfrm>
              <a:off x="2827050" y="4613050"/>
              <a:ext cx="44325" cy="44225"/>
            </a:xfrm>
            <a:custGeom>
              <a:avLst/>
              <a:gdLst/>
              <a:ahLst/>
              <a:cxnLst/>
              <a:rect l="l" t="t" r="r" b="b"/>
              <a:pathLst>
                <a:path w="1773" h="1769" extrusionOk="0">
                  <a:moveTo>
                    <a:pt x="886" y="1"/>
                  </a:moveTo>
                  <a:cubicBezTo>
                    <a:pt x="884" y="1"/>
                    <a:pt x="883" y="1"/>
                    <a:pt x="881" y="1"/>
                  </a:cubicBezTo>
                  <a:cubicBezTo>
                    <a:pt x="383" y="4"/>
                    <a:pt x="0" y="393"/>
                    <a:pt x="2" y="891"/>
                  </a:cubicBezTo>
                  <a:cubicBezTo>
                    <a:pt x="4" y="1386"/>
                    <a:pt x="391" y="1769"/>
                    <a:pt x="886" y="1769"/>
                  </a:cubicBezTo>
                  <a:cubicBezTo>
                    <a:pt x="888" y="1769"/>
                    <a:pt x="890" y="1769"/>
                    <a:pt x="892" y="1769"/>
                  </a:cubicBezTo>
                  <a:cubicBezTo>
                    <a:pt x="1390" y="1766"/>
                    <a:pt x="1772" y="1378"/>
                    <a:pt x="1771" y="879"/>
                  </a:cubicBezTo>
                  <a:cubicBezTo>
                    <a:pt x="1767" y="384"/>
                    <a:pt x="1382"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2" name="Google Shape;16162;g2ce78c99214_3_10"/>
            <p:cNvSpPr/>
            <p:nvPr/>
          </p:nvSpPr>
          <p:spPr>
            <a:xfrm>
              <a:off x="3478525" y="3589550"/>
              <a:ext cx="45150" cy="44800"/>
            </a:xfrm>
            <a:custGeom>
              <a:avLst/>
              <a:gdLst/>
              <a:ahLst/>
              <a:cxnLst/>
              <a:rect l="l" t="t" r="r" b="b"/>
              <a:pathLst>
                <a:path w="1806" h="1792" extrusionOk="0">
                  <a:moveTo>
                    <a:pt x="903" y="1"/>
                  </a:moveTo>
                  <a:cubicBezTo>
                    <a:pt x="407" y="1"/>
                    <a:pt x="14" y="385"/>
                    <a:pt x="8" y="881"/>
                  </a:cubicBezTo>
                  <a:cubicBezTo>
                    <a:pt x="1" y="1392"/>
                    <a:pt x="394" y="1792"/>
                    <a:pt x="903" y="1792"/>
                  </a:cubicBezTo>
                  <a:cubicBezTo>
                    <a:pt x="1402" y="1792"/>
                    <a:pt x="1793" y="1408"/>
                    <a:pt x="1799" y="913"/>
                  </a:cubicBezTo>
                  <a:cubicBezTo>
                    <a:pt x="1805" y="401"/>
                    <a:pt x="1412" y="1"/>
                    <a:pt x="90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3" name="Google Shape;16163;g2ce78c99214_3_10"/>
            <p:cNvSpPr/>
            <p:nvPr/>
          </p:nvSpPr>
          <p:spPr>
            <a:xfrm>
              <a:off x="3479000" y="4054675"/>
              <a:ext cx="44300" cy="44225"/>
            </a:xfrm>
            <a:custGeom>
              <a:avLst/>
              <a:gdLst/>
              <a:ahLst/>
              <a:cxnLst/>
              <a:rect l="l" t="t" r="r" b="b"/>
              <a:pathLst>
                <a:path w="1772" h="1769" extrusionOk="0">
                  <a:moveTo>
                    <a:pt x="888" y="1"/>
                  </a:moveTo>
                  <a:cubicBezTo>
                    <a:pt x="886" y="1"/>
                    <a:pt x="884" y="1"/>
                    <a:pt x="883" y="1"/>
                  </a:cubicBezTo>
                  <a:cubicBezTo>
                    <a:pt x="386" y="2"/>
                    <a:pt x="1" y="389"/>
                    <a:pt x="1" y="887"/>
                  </a:cubicBezTo>
                  <a:cubicBezTo>
                    <a:pt x="2" y="1382"/>
                    <a:pt x="386" y="1769"/>
                    <a:pt x="883" y="1769"/>
                  </a:cubicBezTo>
                  <a:cubicBezTo>
                    <a:pt x="885" y="1769"/>
                    <a:pt x="886" y="1769"/>
                    <a:pt x="888" y="1769"/>
                  </a:cubicBezTo>
                  <a:cubicBezTo>
                    <a:pt x="1385" y="1767"/>
                    <a:pt x="1771" y="1381"/>
                    <a:pt x="1770" y="883"/>
                  </a:cubicBezTo>
                  <a:cubicBezTo>
                    <a:pt x="1767" y="387"/>
                    <a:pt x="1383" y="1"/>
                    <a:pt x="8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4" name="Google Shape;16164;g2ce78c99214_3_10"/>
            <p:cNvSpPr/>
            <p:nvPr/>
          </p:nvSpPr>
          <p:spPr>
            <a:xfrm>
              <a:off x="1897075" y="3868725"/>
              <a:ext cx="44850" cy="44800"/>
            </a:xfrm>
            <a:custGeom>
              <a:avLst/>
              <a:gdLst/>
              <a:ahLst/>
              <a:cxnLst/>
              <a:rect l="l" t="t" r="r" b="b"/>
              <a:pathLst>
                <a:path w="1794" h="1792" extrusionOk="0">
                  <a:moveTo>
                    <a:pt x="896" y="1"/>
                  </a:moveTo>
                  <a:cubicBezTo>
                    <a:pt x="892" y="1"/>
                    <a:pt x="888" y="1"/>
                    <a:pt x="883" y="1"/>
                  </a:cubicBezTo>
                  <a:cubicBezTo>
                    <a:pt x="388" y="7"/>
                    <a:pt x="3" y="398"/>
                    <a:pt x="1" y="896"/>
                  </a:cubicBezTo>
                  <a:cubicBezTo>
                    <a:pt x="0" y="1401"/>
                    <a:pt x="394" y="1792"/>
                    <a:pt x="898" y="1792"/>
                  </a:cubicBezTo>
                  <a:cubicBezTo>
                    <a:pt x="902" y="1792"/>
                    <a:pt x="906" y="1792"/>
                    <a:pt x="911" y="1792"/>
                  </a:cubicBezTo>
                  <a:cubicBezTo>
                    <a:pt x="1407" y="1785"/>
                    <a:pt x="1793" y="1395"/>
                    <a:pt x="1793" y="896"/>
                  </a:cubicBezTo>
                  <a:cubicBezTo>
                    <a:pt x="1794" y="392"/>
                    <a:pt x="1400" y="1"/>
                    <a:pt x="8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5" name="Google Shape;16165;g2ce78c99214_3_10"/>
            <p:cNvSpPr/>
            <p:nvPr/>
          </p:nvSpPr>
          <p:spPr>
            <a:xfrm>
              <a:off x="2269925" y="3124775"/>
              <a:ext cx="44875" cy="44650"/>
            </a:xfrm>
            <a:custGeom>
              <a:avLst/>
              <a:gdLst/>
              <a:ahLst/>
              <a:cxnLst/>
              <a:rect l="l" t="t" r="r" b="b"/>
              <a:pathLst>
                <a:path w="1795" h="1786" extrusionOk="0">
                  <a:moveTo>
                    <a:pt x="896" y="0"/>
                  </a:moveTo>
                  <a:cubicBezTo>
                    <a:pt x="893" y="0"/>
                    <a:pt x="891" y="0"/>
                    <a:pt x="888" y="0"/>
                  </a:cubicBezTo>
                  <a:cubicBezTo>
                    <a:pt x="387" y="3"/>
                    <a:pt x="1" y="392"/>
                    <a:pt x="2" y="892"/>
                  </a:cubicBezTo>
                  <a:cubicBezTo>
                    <a:pt x="2" y="1392"/>
                    <a:pt x="387" y="1783"/>
                    <a:pt x="888" y="1786"/>
                  </a:cubicBezTo>
                  <a:cubicBezTo>
                    <a:pt x="890" y="1786"/>
                    <a:pt x="893" y="1786"/>
                    <a:pt x="896" y="1786"/>
                  </a:cubicBezTo>
                  <a:cubicBezTo>
                    <a:pt x="1403" y="1786"/>
                    <a:pt x="1794" y="1390"/>
                    <a:pt x="1789" y="878"/>
                  </a:cubicBezTo>
                  <a:cubicBezTo>
                    <a:pt x="1781" y="383"/>
                    <a:pt x="1391" y="0"/>
                    <a:pt x="89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6" name="Google Shape;16166;g2ce78c99214_3_10"/>
            <p:cNvSpPr/>
            <p:nvPr/>
          </p:nvSpPr>
          <p:spPr>
            <a:xfrm>
              <a:off x="1897400" y="3683425"/>
              <a:ext cx="44300" cy="44225"/>
            </a:xfrm>
            <a:custGeom>
              <a:avLst/>
              <a:gdLst/>
              <a:ahLst/>
              <a:cxnLst/>
              <a:rect l="l" t="t" r="r" b="b"/>
              <a:pathLst>
                <a:path w="1772" h="1769" extrusionOk="0">
                  <a:moveTo>
                    <a:pt x="881" y="0"/>
                  </a:moveTo>
                  <a:cubicBezTo>
                    <a:pt x="386" y="0"/>
                    <a:pt x="2" y="385"/>
                    <a:pt x="1" y="882"/>
                  </a:cubicBezTo>
                  <a:cubicBezTo>
                    <a:pt x="1" y="1380"/>
                    <a:pt x="385" y="1767"/>
                    <a:pt x="883" y="1768"/>
                  </a:cubicBezTo>
                  <a:cubicBezTo>
                    <a:pt x="884" y="1768"/>
                    <a:pt x="884" y="1768"/>
                    <a:pt x="885" y="1768"/>
                  </a:cubicBezTo>
                  <a:cubicBezTo>
                    <a:pt x="1382" y="1768"/>
                    <a:pt x="1767" y="1383"/>
                    <a:pt x="1769" y="886"/>
                  </a:cubicBezTo>
                  <a:cubicBezTo>
                    <a:pt x="1771" y="388"/>
                    <a:pt x="1385" y="2"/>
                    <a:pt x="887" y="0"/>
                  </a:cubicBezTo>
                  <a:cubicBezTo>
                    <a:pt x="885" y="0"/>
                    <a:pt x="883" y="0"/>
                    <a:pt x="8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7" name="Google Shape;16167;g2ce78c99214_3_10"/>
            <p:cNvSpPr/>
            <p:nvPr/>
          </p:nvSpPr>
          <p:spPr>
            <a:xfrm>
              <a:off x="2455550" y="3031625"/>
              <a:ext cx="44725" cy="43950"/>
            </a:xfrm>
            <a:custGeom>
              <a:avLst/>
              <a:gdLst/>
              <a:ahLst/>
              <a:cxnLst/>
              <a:rect l="l" t="t" r="r" b="b"/>
              <a:pathLst>
                <a:path w="1789" h="1758" extrusionOk="0">
                  <a:moveTo>
                    <a:pt x="898" y="0"/>
                  </a:moveTo>
                  <a:cubicBezTo>
                    <a:pt x="418" y="0"/>
                    <a:pt x="30" y="372"/>
                    <a:pt x="16" y="850"/>
                  </a:cubicBezTo>
                  <a:cubicBezTo>
                    <a:pt x="0" y="1346"/>
                    <a:pt x="386" y="1751"/>
                    <a:pt x="879" y="1757"/>
                  </a:cubicBezTo>
                  <a:cubicBezTo>
                    <a:pt x="884" y="1758"/>
                    <a:pt x="888" y="1758"/>
                    <a:pt x="892" y="1758"/>
                  </a:cubicBezTo>
                  <a:cubicBezTo>
                    <a:pt x="1372" y="1758"/>
                    <a:pt x="1760" y="1383"/>
                    <a:pt x="1774" y="907"/>
                  </a:cubicBezTo>
                  <a:cubicBezTo>
                    <a:pt x="1788" y="410"/>
                    <a:pt x="1403" y="7"/>
                    <a:pt x="911" y="0"/>
                  </a:cubicBezTo>
                  <a:cubicBezTo>
                    <a:pt x="906" y="0"/>
                    <a:pt x="902" y="0"/>
                    <a:pt x="89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8" name="Google Shape;16168;g2ce78c99214_3_10"/>
            <p:cNvSpPr/>
            <p:nvPr/>
          </p:nvSpPr>
          <p:spPr>
            <a:xfrm>
              <a:off x="1897575" y="3962750"/>
              <a:ext cx="43875" cy="43925"/>
            </a:xfrm>
            <a:custGeom>
              <a:avLst/>
              <a:gdLst/>
              <a:ahLst/>
              <a:cxnLst/>
              <a:rect l="l" t="t" r="r" b="b"/>
              <a:pathLst>
                <a:path w="1755" h="1757" extrusionOk="0">
                  <a:moveTo>
                    <a:pt x="877" y="1"/>
                  </a:moveTo>
                  <a:cubicBezTo>
                    <a:pt x="390" y="1"/>
                    <a:pt x="0" y="392"/>
                    <a:pt x="0" y="879"/>
                  </a:cubicBezTo>
                  <a:cubicBezTo>
                    <a:pt x="0" y="1359"/>
                    <a:pt x="383" y="1751"/>
                    <a:pt x="863" y="1757"/>
                  </a:cubicBezTo>
                  <a:cubicBezTo>
                    <a:pt x="868" y="1757"/>
                    <a:pt x="873" y="1757"/>
                    <a:pt x="878" y="1757"/>
                  </a:cubicBezTo>
                  <a:cubicBezTo>
                    <a:pt x="1365" y="1757"/>
                    <a:pt x="1755" y="1366"/>
                    <a:pt x="1755" y="879"/>
                  </a:cubicBezTo>
                  <a:cubicBezTo>
                    <a:pt x="1755" y="397"/>
                    <a:pt x="1372" y="8"/>
                    <a:pt x="892" y="1"/>
                  </a:cubicBezTo>
                  <a:cubicBezTo>
                    <a:pt x="887" y="1"/>
                    <a:pt x="882" y="1"/>
                    <a:pt x="87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9" name="Google Shape;16169;g2ce78c99214_3_10"/>
            <p:cNvSpPr/>
            <p:nvPr/>
          </p:nvSpPr>
          <p:spPr>
            <a:xfrm>
              <a:off x="1991050" y="3404350"/>
              <a:ext cx="44100" cy="43925"/>
            </a:xfrm>
            <a:custGeom>
              <a:avLst/>
              <a:gdLst/>
              <a:ahLst/>
              <a:cxnLst/>
              <a:rect l="l" t="t" r="r" b="b"/>
              <a:pathLst>
                <a:path w="1764" h="1757" extrusionOk="0">
                  <a:moveTo>
                    <a:pt x="883" y="0"/>
                  </a:moveTo>
                  <a:cubicBezTo>
                    <a:pt x="393" y="0"/>
                    <a:pt x="1" y="394"/>
                    <a:pt x="4" y="885"/>
                  </a:cubicBezTo>
                  <a:cubicBezTo>
                    <a:pt x="6" y="1364"/>
                    <a:pt x="392" y="1751"/>
                    <a:pt x="872" y="1756"/>
                  </a:cubicBezTo>
                  <a:cubicBezTo>
                    <a:pt x="875" y="1756"/>
                    <a:pt x="879" y="1756"/>
                    <a:pt x="882" y="1756"/>
                  </a:cubicBezTo>
                  <a:cubicBezTo>
                    <a:pt x="1371" y="1756"/>
                    <a:pt x="1763" y="1363"/>
                    <a:pt x="1759" y="873"/>
                  </a:cubicBezTo>
                  <a:cubicBezTo>
                    <a:pt x="1757" y="393"/>
                    <a:pt x="1371" y="4"/>
                    <a:pt x="891" y="0"/>
                  </a:cubicBezTo>
                  <a:cubicBezTo>
                    <a:pt x="888" y="0"/>
                    <a:pt x="886" y="0"/>
                    <a:pt x="88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0" name="Google Shape;16170;g2ce78c99214_3_10"/>
            <p:cNvSpPr/>
            <p:nvPr/>
          </p:nvSpPr>
          <p:spPr>
            <a:xfrm>
              <a:off x="3106225" y="4521125"/>
              <a:ext cx="44325" cy="43950"/>
            </a:xfrm>
            <a:custGeom>
              <a:avLst/>
              <a:gdLst/>
              <a:ahLst/>
              <a:cxnLst/>
              <a:rect l="l" t="t" r="r" b="b"/>
              <a:pathLst>
                <a:path w="1773" h="1758" extrusionOk="0">
                  <a:moveTo>
                    <a:pt x="886" y="1"/>
                  </a:moveTo>
                  <a:cubicBezTo>
                    <a:pt x="406" y="1"/>
                    <a:pt x="16" y="383"/>
                    <a:pt x="8" y="862"/>
                  </a:cubicBezTo>
                  <a:cubicBezTo>
                    <a:pt x="0" y="1358"/>
                    <a:pt x="392" y="1755"/>
                    <a:pt x="883" y="1758"/>
                  </a:cubicBezTo>
                  <a:cubicBezTo>
                    <a:pt x="1365" y="1758"/>
                    <a:pt x="1756" y="1375"/>
                    <a:pt x="1764" y="896"/>
                  </a:cubicBezTo>
                  <a:cubicBezTo>
                    <a:pt x="1772" y="401"/>
                    <a:pt x="1380" y="2"/>
                    <a:pt x="889" y="1"/>
                  </a:cubicBezTo>
                  <a:cubicBezTo>
                    <a:pt x="888" y="1"/>
                    <a:pt x="887" y="1"/>
                    <a:pt x="8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1" name="Google Shape;16171;g2ce78c99214_3_10"/>
            <p:cNvSpPr/>
            <p:nvPr/>
          </p:nvSpPr>
          <p:spPr>
            <a:xfrm>
              <a:off x="2548000" y="4613225"/>
              <a:ext cx="44000" cy="43925"/>
            </a:xfrm>
            <a:custGeom>
              <a:avLst/>
              <a:gdLst/>
              <a:ahLst/>
              <a:cxnLst/>
              <a:rect l="l" t="t" r="r" b="b"/>
              <a:pathLst>
                <a:path w="1760" h="1757" extrusionOk="0">
                  <a:moveTo>
                    <a:pt x="879" y="1"/>
                  </a:moveTo>
                  <a:cubicBezTo>
                    <a:pt x="393" y="1"/>
                    <a:pt x="1" y="391"/>
                    <a:pt x="1" y="877"/>
                  </a:cubicBezTo>
                  <a:cubicBezTo>
                    <a:pt x="1" y="1358"/>
                    <a:pt x="384" y="1750"/>
                    <a:pt x="864" y="1756"/>
                  </a:cubicBezTo>
                  <a:cubicBezTo>
                    <a:pt x="869" y="1757"/>
                    <a:pt x="874" y="1757"/>
                    <a:pt x="879" y="1757"/>
                  </a:cubicBezTo>
                  <a:cubicBezTo>
                    <a:pt x="1365" y="1757"/>
                    <a:pt x="1758" y="1366"/>
                    <a:pt x="1758" y="879"/>
                  </a:cubicBezTo>
                  <a:cubicBezTo>
                    <a:pt x="1759" y="398"/>
                    <a:pt x="1374" y="7"/>
                    <a:pt x="894" y="1"/>
                  </a:cubicBezTo>
                  <a:cubicBezTo>
                    <a:pt x="889" y="1"/>
                    <a:pt x="884" y="1"/>
                    <a:pt x="87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2" name="Google Shape;16172;g2ce78c99214_3_10"/>
            <p:cNvSpPr/>
            <p:nvPr/>
          </p:nvSpPr>
          <p:spPr>
            <a:xfrm>
              <a:off x="1990050" y="4241175"/>
              <a:ext cx="42925" cy="42500"/>
            </a:xfrm>
            <a:custGeom>
              <a:avLst/>
              <a:gdLst/>
              <a:ahLst/>
              <a:cxnLst/>
              <a:rect l="l" t="t" r="r" b="b"/>
              <a:pathLst>
                <a:path w="1717" h="1700" extrusionOk="0">
                  <a:moveTo>
                    <a:pt x="861" y="1"/>
                  </a:moveTo>
                  <a:cubicBezTo>
                    <a:pt x="402" y="1"/>
                    <a:pt x="27" y="367"/>
                    <a:pt x="14" y="827"/>
                  </a:cubicBezTo>
                  <a:cubicBezTo>
                    <a:pt x="0" y="1297"/>
                    <a:pt x="376" y="1689"/>
                    <a:pt x="848" y="1700"/>
                  </a:cubicBezTo>
                  <a:cubicBezTo>
                    <a:pt x="854" y="1700"/>
                    <a:pt x="860" y="1700"/>
                    <a:pt x="865" y="1700"/>
                  </a:cubicBezTo>
                  <a:cubicBezTo>
                    <a:pt x="1326" y="1700"/>
                    <a:pt x="1706" y="1323"/>
                    <a:pt x="1711" y="858"/>
                  </a:cubicBezTo>
                  <a:cubicBezTo>
                    <a:pt x="1717" y="388"/>
                    <a:pt x="1335" y="1"/>
                    <a:pt x="863" y="1"/>
                  </a:cubicBezTo>
                  <a:cubicBezTo>
                    <a:pt x="862" y="1"/>
                    <a:pt x="861" y="1"/>
                    <a:pt x="8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3" name="Google Shape;16173;g2ce78c99214_3_10"/>
            <p:cNvSpPr/>
            <p:nvPr/>
          </p:nvSpPr>
          <p:spPr>
            <a:xfrm>
              <a:off x="2921350" y="4613925"/>
              <a:ext cx="42725" cy="42475"/>
            </a:xfrm>
            <a:custGeom>
              <a:avLst/>
              <a:gdLst/>
              <a:ahLst/>
              <a:cxnLst/>
              <a:rect l="l" t="t" r="r" b="b"/>
              <a:pathLst>
                <a:path w="1709" h="1699" extrusionOk="0">
                  <a:moveTo>
                    <a:pt x="852" y="1"/>
                  </a:moveTo>
                  <a:cubicBezTo>
                    <a:pt x="394" y="1"/>
                    <a:pt x="14" y="375"/>
                    <a:pt x="7" y="840"/>
                  </a:cubicBezTo>
                  <a:cubicBezTo>
                    <a:pt x="0" y="1309"/>
                    <a:pt x="382" y="1697"/>
                    <a:pt x="854" y="1699"/>
                  </a:cubicBezTo>
                  <a:cubicBezTo>
                    <a:pt x="855" y="1699"/>
                    <a:pt x="857" y="1699"/>
                    <a:pt x="859" y="1699"/>
                  </a:cubicBezTo>
                  <a:cubicBezTo>
                    <a:pt x="1326" y="1699"/>
                    <a:pt x="1709" y="1316"/>
                    <a:pt x="1705" y="845"/>
                  </a:cubicBezTo>
                  <a:cubicBezTo>
                    <a:pt x="1703" y="387"/>
                    <a:pt x="1335" y="13"/>
                    <a:pt x="874" y="1"/>
                  </a:cubicBezTo>
                  <a:cubicBezTo>
                    <a:pt x="867" y="1"/>
                    <a:pt x="859" y="1"/>
                    <a:pt x="85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4" name="Google Shape;16174;g2ce78c99214_3_10"/>
            <p:cNvSpPr/>
            <p:nvPr/>
          </p:nvSpPr>
          <p:spPr>
            <a:xfrm>
              <a:off x="2269450" y="4520425"/>
              <a:ext cx="42725" cy="42450"/>
            </a:xfrm>
            <a:custGeom>
              <a:avLst/>
              <a:gdLst/>
              <a:ahLst/>
              <a:cxnLst/>
              <a:rect l="l" t="t" r="r" b="b"/>
              <a:pathLst>
                <a:path w="1709" h="1698" extrusionOk="0">
                  <a:moveTo>
                    <a:pt x="850" y="0"/>
                  </a:moveTo>
                  <a:cubicBezTo>
                    <a:pt x="383" y="0"/>
                    <a:pt x="1" y="385"/>
                    <a:pt x="5" y="854"/>
                  </a:cubicBezTo>
                  <a:cubicBezTo>
                    <a:pt x="7" y="1314"/>
                    <a:pt x="375" y="1687"/>
                    <a:pt x="836" y="1698"/>
                  </a:cubicBezTo>
                  <a:cubicBezTo>
                    <a:pt x="842" y="1698"/>
                    <a:pt x="848" y="1698"/>
                    <a:pt x="854" y="1698"/>
                  </a:cubicBezTo>
                  <a:cubicBezTo>
                    <a:pt x="1314" y="1698"/>
                    <a:pt x="1697" y="1323"/>
                    <a:pt x="1702" y="858"/>
                  </a:cubicBezTo>
                  <a:cubicBezTo>
                    <a:pt x="1709" y="388"/>
                    <a:pt x="1328" y="2"/>
                    <a:pt x="855" y="0"/>
                  </a:cubicBezTo>
                  <a:cubicBezTo>
                    <a:pt x="854" y="0"/>
                    <a:pt x="852" y="0"/>
                    <a:pt x="8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5" name="Google Shape;16175;g2ce78c99214_3_10"/>
            <p:cNvSpPr/>
            <p:nvPr/>
          </p:nvSpPr>
          <p:spPr>
            <a:xfrm>
              <a:off x="3480225" y="3499050"/>
              <a:ext cx="41850" cy="41650"/>
            </a:xfrm>
            <a:custGeom>
              <a:avLst/>
              <a:gdLst/>
              <a:ahLst/>
              <a:cxnLst/>
              <a:rect l="l" t="t" r="r" b="b"/>
              <a:pathLst>
                <a:path w="1674" h="1666" extrusionOk="0">
                  <a:moveTo>
                    <a:pt x="842" y="1"/>
                  </a:moveTo>
                  <a:cubicBezTo>
                    <a:pt x="840" y="1"/>
                    <a:pt x="838" y="1"/>
                    <a:pt x="836" y="1"/>
                  </a:cubicBezTo>
                  <a:cubicBezTo>
                    <a:pt x="368" y="1"/>
                    <a:pt x="7" y="358"/>
                    <a:pt x="5" y="826"/>
                  </a:cubicBezTo>
                  <a:cubicBezTo>
                    <a:pt x="1" y="1302"/>
                    <a:pt x="364" y="1666"/>
                    <a:pt x="840" y="1666"/>
                  </a:cubicBezTo>
                  <a:cubicBezTo>
                    <a:pt x="844" y="1666"/>
                    <a:pt x="848" y="1666"/>
                    <a:pt x="853" y="1666"/>
                  </a:cubicBezTo>
                  <a:cubicBezTo>
                    <a:pt x="1318" y="1659"/>
                    <a:pt x="1674" y="1294"/>
                    <a:pt x="1670" y="824"/>
                  </a:cubicBezTo>
                  <a:cubicBezTo>
                    <a:pt x="1667" y="358"/>
                    <a:pt x="1307" y="1"/>
                    <a:pt x="8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6" name="Google Shape;16176;g2ce78c99214_3_10"/>
            <p:cNvSpPr/>
            <p:nvPr/>
          </p:nvSpPr>
          <p:spPr>
            <a:xfrm>
              <a:off x="3294475" y="3219775"/>
              <a:ext cx="41875" cy="41725"/>
            </a:xfrm>
            <a:custGeom>
              <a:avLst/>
              <a:gdLst/>
              <a:ahLst/>
              <a:cxnLst/>
              <a:rect l="l" t="t" r="r" b="b"/>
              <a:pathLst>
                <a:path w="1675" h="1669" extrusionOk="0">
                  <a:moveTo>
                    <a:pt x="845" y="1"/>
                  </a:moveTo>
                  <a:cubicBezTo>
                    <a:pt x="378" y="1"/>
                    <a:pt x="14" y="354"/>
                    <a:pt x="7" y="819"/>
                  </a:cubicBezTo>
                  <a:cubicBezTo>
                    <a:pt x="1" y="1299"/>
                    <a:pt x="364" y="1668"/>
                    <a:pt x="842" y="1668"/>
                  </a:cubicBezTo>
                  <a:cubicBezTo>
                    <a:pt x="844" y="1668"/>
                    <a:pt x="846" y="1668"/>
                    <a:pt x="847" y="1668"/>
                  </a:cubicBezTo>
                  <a:cubicBezTo>
                    <a:pt x="1315" y="1667"/>
                    <a:pt x="1675" y="1305"/>
                    <a:pt x="1675" y="837"/>
                  </a:cubicBezTo>
                  <a:cubicBezTo>
                    <a:pt x="1675" y="369"/>
                    <a:pt x="1317" y="6"/>
                    <a:pt x="850" y="1"/>
                  </a:cubicBezTo>
                  <a:cubicBezTo>
                    <a:pt x="848" y="1"/>
                    <a:pt x="846" y="1"/>
                    <a:pt x="84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7" name="Google Shape;16177;g2ce78c99214_3_10"/>
            <p:cNvSpPr/>
            <p:nvPr/>
          </p:nvSpPr>
          <p:spPr>
            <a:xfrm>
              <a:off x="3015450" y="3032800"/>
              <a:ext cx="41750" cy="41525"/>
            </a:xfrm>
            <a:custGeom>
              <a:avLst/>
              <a:gdLst/>
              <a:ahLst/>
              <a:cxnLst/>
              <a:rect l="l" t="t" r="r" b="b"/>
              <a:pathLst>
                <a:path w="1670" h="1661" extrusionOk="0">
                  <a:moveTo>
                    <a:pt x="833" y="1"/>
                  </a:moveTo>
                  <a:cubicBezTo>
                    <a:pt x="367" y="1"/>
                    <a:pt x="7" y="358"/>
                    <a:pt x="3" y="823"/>
                  </a:cubicBezTo>
                  <a:cubicBezTo>
                    <a:pt x="0" y="1293"/>
                    <a:pt x="357" y="1658"/>
                    <a:pt x="825" y="1660"/>
                  </a:cubicBezTo>
                  <a:cubicBezTo>
                    <a:pt x="828" y="1660"/>
                    <a:pt x="830" y="1660"/>
                    <a:pt x="833" y="1660"/>
                  </a:cubicBezTo>
                  <a:cubicBezTo>
                    <a:pt x="1300" y="1660"/>
                    <a:pt x="1660" y="1304"/>
                    <a:pt x="1664" y="838"/>
                  </a:cubicBezTo>
                  <a:cubicBezTo>
                    <a:pt x="1669" y="369"/>
                    <a:pt x="1311" y="4"/>
                    <a:pt x="841" y="1"/>
                  </a:cubicBezTo>
                  <a:cubicBezTo>
                    <a:pt x="839" y="1"/>
                    <a:pt x="836" y="1"/>
                    <a:pt x="8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8" name="Google Shape;16178;g2ce78c99214_3_10"/>
            <p:cNvSpPr/>
            <p:nvPr/>
          </p:nvSpPr>
          <p:spPr>
            <a:xfrm>
              <a:off x="1898350" y="3590875"/>
              <a:ext cx="42375" cy="42200"/>
            </a:xfrm>
            <a:custGeom>
              <a:avLst/>
              <a:gdLst/>
              <a:ahLst/>
              <a:cxnLst/>
              <a:rect l="l" t="t" r="r" b="b"/>
              <a:pathLst>
                <a:path w="1695" h="1688" extrusionOk="0">
                  <a:moveTo>
                    <a:pt x="848" y="1"/>
                  </a:moveTo>
                  <a:cubicBezTo>
                    <a:pt x="374" y="1"/>
                    <a:pt x="1" y="376"/>
                    <a:pt x="5" y="849"/>
                  </a:cubicBezTo>
                  <a:cubicBezTo>
                    <a:pt x="7" y="1319"/>
                    <a:pt x="382" y="1687"/>
                    <a:pt x="850" y="1687"/>
                  </a:cubicBezTo>
                  <a:cubicBezTo>
                    <a:pt x="856" y="1687"/>
                    <a:pt x="862" y="1687"/>
                    <a:pt x="868" y="1687"/>
                  </a:cubicBezTo>
                  <a:cubicBezTo>
                    <a:pt x="1333" y="1676"/>
                    <a:pt x="1694" y="1303"/>
                    <a:pt x="1690" y="839"/>
                  </a:cubicBezTo>
                  <a:cubicBezTo>
                    <a:pt x="1687" y="372"/>
                    <a:pt x="1322" y="6"/>
                    <a:pt x="858" y="1"/>
                  </a:cubicBezTo>
                  <a:cubicBezTo>
                    <a:pt x="855" y="1"/>
                    <a:pt x="851" y="1"/>
                    <a:pt x="84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9" name="Google Shape;16179;g2ce78c99214_3_10"/>
            <p:cNvSpPr/>
            <p:nvPr/>
          </p:nvSpPr>
          <p:spPr>
            <a:xfrm>
              <a:off x="2457025" y="4614575"/>
              <a:ext cx="41650" cy="41250"/>
            </a:xfrm>
            <a:custGeom>
              <a:avLst/>
              <a:gdLst/>
              <a:ahLst/>
              <a:cxnLst/>
              <a:rect l="l" t="t" r="r" b="b"/>
              <a:pathLst>
                <a:path w="1666" h="1650" extrusionOk="0">
                  <a:moveTo>
                    <a:pt x="836" y="1"/>
                  </a:moveTo>
                  <a:cubicBezTo>
                    <a:pt x="383" y="1"/>
                    <a:pt x="24" y="350"/>
                    <a:pt x="12" y="797"/>
                  </a:cubicBezTo>
                  <a:cubicBezTo>
                    <a:pt x="1" y="1267"/>
                    <a:pt x="354" y="1640"/>
                    <a:pt x="818" y="1650"/>
                  </a:cubicBezTo>
                  <a:cubicBezTo>
                    <a:pt x="823" y="1650"/>
                    <a:pt x="828" y="1650"/>
                    <a:pt x="833" y="1650"/>
                  </a:cubicBezTo>
                  <a:cubicBezTo>
                    <a:pt x="1291" y="1650"/>
                    <a:pt x="1655" y="1296"/>
                    <a:pt x="1660" y="837"/>
                  </a:cubicBezTo>
                  <a:cubicBezTo>
                    <a:pt x="1666" y="369"/>
                    <a:pt x="1306" y="2"/>
                    <a:pt x="841" y="1"/>
                  </a:cubicBezTo>
                  <a:cubicBezTo>
                    <a:pt x="839" y="1"/>
                    <a:pt x="837" y="1"/>
                    <a:pt x="8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0" name="Google Shape;16180;g2ce78c99214_3_10"/>
            <p:cNvSpPr/>
            <p:nvPr/>
          </p:nvSpPr>
          <p:spPr>
            <a:xfrm>
              <a:off x="1898825" y="4056200"/>
              <a:ext cx="41575" cy="41225"/>
            </a:xfrm>
            <a:custGeom>
              <a:avLst/>
              <a:gdLst/>
              <a:ahLst/>
              <a:cxnLst/>
              <a:rect l="l" t="t" r="r" b="b"/>
              <a:pathLst>
                <a:path w="1663" h="1649" extrusionOk="0">
                  <a:moveTo>
                    <a:pt x="830" y="1"/>
                  </a:moveTo>
                  <a:cubicBezTo>
                    <a:pt x="368" y="1"/>
                    <a:pt x="7" y="355"/>
                    <a:pt x="5" y="816"/>
                  </a:cubicBezTo>
                  <a:cubicBezTo>
                    <a:pt x="1" y="1283"/>
                    <a:pt x="362" y="1647"/>
                    <a:pt x="828" y="1648"/>
                  </a:cubicBezTo>
                  <a:cubicBezTo>
                    <a:pt x="1283" y="1648"/>
                    <a:pt x="1642" y="1298"/>
                    <a:pt x="1653" y="846"/>
                  </a:cubicBezTo>
                  <a:cubicBezTo>
                    <a:pt x="1663" y="378"/>
                    <a:pt x="1307" y="8"/>
                    <a:pt x="843" y="1"/>
                  </a:cubicBezTo>
                  <a:cubicBezTo>
                    <a:pt x="839" y="1"/>
                    <a:pt x="835" y="1"/>
                    <a:pt x="83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1" name="Google Shape;16181;g2ce78c99214_3_10"/>
            <p:cNvSpPr/>
            <p:nvPr/>
          </p:nvSpPr>
          <p:spPr>
            <a:xfrm>
              <a:off x="3386950" y="3312325"/>
              <a:ext cx="41275" cy="40900"/>
            </a:xfrm>
            <a:custGeom>
              <a:avLst/>
              <a:gdLst/>
              <a:ahLst/>
              <a:cxnLst/>
              <a:rect l="l" t="t" r="r" b="b"/>
              <a:pathLst>
                <a:path w="1651" h="1636" extrusionOk="0">
                  <a:moveTo>
                    <a:pt x="823" y="0"/>
                  </a:moveTo>
                  <a:cubicBezTo>
                    <a:pt x="819" y="0"/>
                    <a:pt x="815" y="0"/>
                    <a:pt x="810" y="0"/>
                  </a:cubicBezTo>
                  <a:cubicBezTo>
                    <a:pt x="364" y="7"/>
                    <a:pt x="0" y="382"/>
                    <a:pt x="7" y="831"/>
                  </a:cubicBezTo>
                  <a:cubicBezTo>
                    <a:pt x="14" y="1274"/>
                    <a:pt x="382" y="1635"/>
                    <a:pt x="826" y="1635"/>
                  </a:cubicBezTo>
                  <a:cubicBezTo>
                    <a:pt x="831" y="1635"/>
                    <a:pt x="835" y="1635"/>
                    <a:pt x="839" y="1635"/>
                  </a:cubicBezTo>
                  <a:cubicBezTo>
                    <a:pt x="1288" y="1628"/>
                    <a:pt x="1650" y="1253"/>
                    <a:pt x="1642" y="804"/>
                  </a:cubicBezTo>
                  <a:cubicBezTo>
                    <a:pt x="1635" y="360"/>
                    <a:pt x="1268"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2" name="Google Shape;16182;g2ce78c99214_3_10"/>
            <p:cNvSpPr/>
            <p:nvPr/>
          </p:nvSpPr>
          <p:spPr>
            <a:xfrm>
              <a:off x="3480750" y="4149925"/>
              <a:ext cx="40825" cy="40850"/>
            </a:xfrm>
            <a:custGeom>
              <a:avLst/>
              <a:gdLst/>
              <a:ahLst/>
              <a:cxnLst/>
              <a:rect l="l" t="t" r="r" b="b"/>
              <a:pathLst>
                <a:path w="1633" h="1634" extrusionOk="0">
                  <a:moveTo>
                    <a:pt x="814" y="1"/>
                  </a:moveTo>
                  <a:cubicBezTo>
                    <a:pt x="368" y="2"/>
                    <a:pt x="0" y="373"/>
                    <a:pt x="0" y="819"/>
                  </a:cubicBezTo>
                  <a:cubicBezTo>
                    <a:pt x="1" y="1264"/>
                    <a:pt x="372" y="1633"/>
                    <a:pt x="818" y="1633"/>
                  </a:cubicBezTo>
                  <a:cubicBezTo>
                    <a:pt x="1263" y="1630"/>
                    <a:pt x="1632" y="1261"/>
                    <a:pt x="1632" y="815"/>
                  </a:cubicBezTo>
                  <a:cubicBezTo>
                    <a:pt x="1630" y="370"/>
                    <a:pt x="1261" y="1"/>
                    <a:pt x="81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3" name="Google Shape;16183;g2ce78c99214_3_10"/>
            <p:cNvSpPr/>
            <p:nvPr/>
          </p:nvSpPr>
          <p:spPr>
            <a:xfrm>
              <a:off x="3201325" y="3126675"/>
              <a:ext cx="41250" cy="40900"/>
            </a:xfrm>
            <a:custGeom>
              <a:avLst/>
              <a:gdLst/>
              <a:ahLst/>
              <a:cxnLst/>
              <a:rect l="l" t="t" r="r" b="b"/>
              <a:pathLst>
                <a:path w="1650" h="1636" extrusionOk="0">
                  <a:moveTo>
                    <a:pt x="823" y="0"/>
                  </a:moveTo>
                  <a:cubicBezTo>
                    <a:pt x="819" y="0"/>
                    <a:pt x="815" y="0"/>
                    <a:pt x="811" y="0"/>
                  </a:cubicBezTo>
                  <a:cubicBezTo>
                    <a:pt x="363" y="7"/>
                    <a:pt x="1" y="382"/>
                    <a:pt x="7" y="832"/>
                  </a:cubicBezTo>
                  <a:cubicBezTo>
                    <a:pt x="14" y="1276"/>
                    <a:pt x="382" y="1635"/>
                    <a:pt x="825" y="1635"/>
                  </a:cubicBezTo>
                  <a:cubicBezTo>
                    <a:pt x="830" y="1635"/>
                    <a:pt x="834" y="1635"/>
                    <a:pt x="838" y="1635"/>
                  </a:cubicBezTo>
                  <a:cubicBezTo>
                    <a:pt x="1286" y="1628"/>
                    <a:pt x="1649" y="1254"/>
                    <a:pt x="1642" y="805"/>
                  </a:cubicBezTo>
                  <a:cubicBezTo>
                    <a:pt x="1636" y="359"/>
                    <a:pt x="1267" y="0"/>
                    <a:pt x="82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4" name="Google Shape;16184;g2ce78c99214_3_10"/>
            <p:cNvSpPr/>
            <p:nvPr/>
          </p:nvSpPr>
          <p:spPr>
            <a:xfrm>
              <a:off x="2363850" y="3033250"/>
              <a:ext cx="40900" cy="40675"/>
            </a:xfrm>
            <a:custGeom>
              <a:avLst/>
              <a:gdLst/>
              <a:ahLst/>
              <a:cxnLst/>
              <a:rect l="l" t="t" r="r" b="b"/>
              <a:pathLst>
                <a:path w="1636" h="1627" extrusionOk="0">
                  <a:moveTo>
                    <a:pt x="819" y="0"/>
                  </a:moveTo>
                  <a:cubicBezTo>
                    <a:pt x="386" y="0"/>
                    <a:pt x="14" y="364"/>
                    <a:pt x="7" y="801"/>
                  </a:cubicBezTo>
                  <a:cubicBezTo>
                    <a:pt x="1" y="1245"/>
                    <a:pt x="372" y="1622"/>
                    <a:pt x="816" y="1626"/>
                  </a:cubicBezTo>
                  <a:cubicBezTo>
                    <a:pt x="817" y="1626"/>
                    <a:pt x="818" y="1626"/>
                    <a:pt x="818" y="1626"/>
                  </a:cubicBezTo>
                  <a:cubicBezTo>
                    <a:pt x="1260" y="1626"/>
                    <a:pt x="1636" y="1252"/>
                    <a:pt x="1632" y="809"/>
                  </a:cubicBezTo>
                  <a:cubicBezTo>
                    <a:pt x="1630" y="378"/>
                    <a:pt x="1272" y="13"/>
                    <a:pt x="838" y="1"/>
                  </a:cubicBezTo>
                  <a:cubicBezTo>
                    <a:pt x="831" y="0"/>
                    <a:pt x="825" y="0"/>
                    <a:pt x="81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5" name="Google Shape;16185;g2ce78c99214_3_10"/>
            <p:cNvSpPr/>
            <p:nvPr/>
          </p:nvSpPr>
          <p:spPr>
            <a:xfrm>
              <a:off x="3293925" y="4429450"/>
              <a:ext cx="40225" cy="40150"/>
            </a:xfrm>
            <a:custGeom>
              <a:avLst/>
              <a:gdLst/>
              <a:ahLst/>
              <a:cxnLst/>
              <a:rect l="l" t="t" r="r" b="b"/>
              <a:pathLst>
                <a:path w="1609" h="1606" extrusionOk="0">
                  <a:moveTo>
                    <a:pt x="805" y="0"/>
                  </a:moveTo>
                  <a:cubicBezTo>
                    <a:pt x="804" y="0"/>
                    <a:pt x="804" y="0"/>
                    <a:pt x="803" y="0"/>
                  </a:cubicBezTo>
                  <a:cubicBezTo>
                    <a:pt x="370" y="0"/>
                    <a:pt x="1" y="372"/>
                    <a:pt x="2" y="805"/>
                  </a:cubicBezTo>
                  <a:cubicBezTo>
                    <a:pt x="2" y="1236"/>
                    <a:pt x="373" y="1605"/>
                    <a:pt x="803" y="1605"/>
                  </a:cubicBezTo>
                  <a:cubicBezTo>
                    <a:pt x="804" y="1605"/>
                    <a:pt x="805" y="1605"/>
                    <a:pt x="805" y="1605"/>
                  </a:cubicBezTo>
                  <a:cubicBezTo>
                    <a:pt x="1238" y="1605"/>
                    <a:pt x="1609" y="1234"/>
                    <a:pt x="1606" y="801"/>
                  </a:cubicBezTo>
                  <a:cubicBezTo>
                    <a:pt x="1605" y="370"/>
                    <a:pt x="1234" y="0"/>
                    <a:pt x="80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6" name="Google Shape;16186;g2ce78c99214_3_10"/>
            <p:cNvSpPr/>
            <p:nvPr/>
          </p:nvSpPr>
          <p:spPr>
            <a:xfrm>
              <a:off x="2085000" y="3219300"/>
              <a:ext cx="40100" cy="39825"/>
            </a:xfrm>
            <a:custGeom>
              <a:avLst/>
              <a:gdLst/>
              <a:ahLst/>
              <a:cxnLst/>
              <a:rect l="l" t="t" r="r" b="b"/>
              <a:pathLst>
                <a:path w="1604" h="1593" extrusionOk="0">
                  <a:moveTo>
                    <a:pt x="809" y="1"/>
                  </a:moveTo>
                  <a:cubicBezTo>
                    <a:pt x="805" y="1"/>
                    <a:pt x="801" y="1"/>
                    <a:pt x="796" y="1"/>
                  </a:cubicBezTo>
                  <a:cubicBezTo>
                    <a:pt x="360" y="8"/>
                    <a:pt x="0" y="381"/>
                    <a:pt x="14" y="815"/>
                  </a:cubicBezTo>
                  <a:cubicBezTo>
                    <a:pt x="23" y="1242"/>
                    <a:pt x="377" y="1591"/>
                    <a:pt x="803" y="1592"/>
                  </a:cubicBezTo>
                  <a:cubicBezTo>
                    <a:pt x="804" y="1592"/>
                    <a:pt x="805" y="1592"/>
                    <a:pt x="806" y="1592"/>
                  </a:cubicBezTo>
                  <a:cubicBezTo>
                    <a:pt x="1240" y="1592"/>
                    <a:pt x="1604" y="1228"/>
                    <a:pt x="1602" y="793"/>
                  </a:cubicBezTo>
                  <a:cubicBezTo>
                    <a:pt x="1601" y="359"/>
                    <a:pt x="1238" y="1"/>
                    <a:pt x="80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7" name="Google Shape;16187;g2ce78c99214_3_10"/>
            <p:cNvSpPr/>
            <p:nvPr/>
          </p:nvSpPr>
          <p:spPr>
            <a:xfrm>
              <a:off x="2179225" y="3127850"/>
              <a:ext cx="38825" cy="38575"/>
            </a:xfrm>
            <a:custGeom>
              <a:avLst/>
              <a:gdLst/>
              <a:ahLst/>
              <a:cxnLst/>
              <a:rect l="l" t="t" r="r" b="b"/>
              <a:pathLst>
                <a:path w="1553" h="1543" extrusionOk="0">
                  <a:moveTo>
                    <a:pt x="780" y="1"/>
                  </a:moveTo>
                  <a:cubicBezTo>
                    <a:pt x="779" y="1"/>
                    <a:pt x="777" y="1"/>
                    <a:pt x="775" y="1"/>
                  </a:cubicBezTo>
                  <a:cubicBezTo>
                    <a:pt x="349" y="2"/>
                    <a:pt x="15" y="328"/>
                    <a:pt x="10" y="754"/>
                  </a:cubicBezTo>
                  <a:cubicBezTo>
                    <a:pt x="0" y="1195"/>
                    <a:pt x="331" y="1538"/>
                    <a:pt x="770" y="1542"/>
                  </a:cubicBezTo>
                  <a:cubicBezTo>
                    <a:pt x="772" y="1542"/>
                    <a:pt x="775" y="1542"/>
                    <a:pt x="778" y="1542"/>
                  </a:cubicBezTo>
                  <a:cubicBezTo>
                    <a:pt x="1215" y="1542"/>
                    <a:pt x="1550" y="1211"/>
                    <a:pt x="1551" y="774"/>
                  </a:cubicBezTo>
                  <a:cubicBezTo>
                    <a:pt x="1553" y="335"/>
                    <a:pt x="1219" y="1"/>
                    <a:pt x="7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8" name="Google Shape;16188;g2ce78c99214_3_10"/>
            <p:cNvSpPr/>
            <p:nvPr/>
          </p:nvSpPr>
          <p:spPr>
            <a:xfrm>
              <a:off x="3388100" y="4336525"/>
              <a:ext cx="39000" cy="38900"/>
            </a:xfrm>
            <a:custGeom>
              <a:avLst/>
              <a:gdLst/>
              <a:ahLst/>
              <a:cxnLst/>
              <a:rect l="l" t="t" r="r" b="b"/>
              <a:pathLst>
                <a:path w="1560" h="1556" extrusionOk="0">
                  <a:moveTo>
                    <a:pt x="781" y="1"/>
                  </a:moveTo>
                  <a:cubicBezTo>
                    <a:pt x="344" y="1"/>
                    <a:pt x="6" y="338"/>
                    <a:pt x="3" y="773"/>
                  </a:cubicBezTo>
                  <a:cubicBezTo>
                    <a:pt x="0" y="1213"/>
                    <a:pt x="338" y="1553"/>
                    <a:pt x="775" y="1556"/>
                  </a:cubicBezTo>
                  <a:cubicBezTo>
                    <a:pt x="777" y="1556"/>
                    <a:pt x="779" y="1556"/>
                    <a:pt x="780" y="1556"/>
                  </a:cubicBezTo>
                  <a:cubicBezTo>
                    <a:pt x="1218" y="1556"/>
                    <a:pt x="1555" y="1219"/>
                    <a:pt x="1557" y="784"/>
                  </a:cubicBezTo>
                  <a:cubicBezTo>
                    <a:pt x="1559" y="344"/>
                    <a:pt x="1222" y="4"/>
                    <a:pt x="786" y="1"/>
                  </a:cubicBezTo>
                  <a:cubicBezTo>
                    <a:pt x="784" y="1"/>
                    <a:pt x="783" y="1"/>
                    <a:pt x="7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9" name="Google Shape;16189;g2ce78c99214_3_10"/>
            <p:cNvSpPr/>
            <p:nvPr/>
          </p:nvSpPr>
          <p:spPr>
            <a:xfrm>
              <a:off x="3015350" y="4615775"/>
              <a:ext cx="39025" cy="38875"/>
            </a:xfrm>
            <a:custGeom>
              <a:avLst/>
              <a:gdLst/>
              <a:ahLst/>
              <a:cxnLst/>
              <a:rect l="l" t="t" r="r" b="b"/>
              <a:pathLst>
                <a:path w="1561" h="1555" extrusionOk="0">
                  <a:moveTo>
                    <a:pt x="779" y="0"/>
                  </a:moveTo>
                  <a:cubicBezTo>
                    <a:pt x="343" y="0"/>
                    <a:pt x="7" y="336"/>
                    <a:pt x="4" y="770"/>
                  </a:cubicBezTo>
                  <a:cubicBezTo>
                    <a:pt x="0" y="1209"/>
                    <a:pt x="337" y="1550"/>
                    <a:pt x="774" y="1554"/>
                  </a:cubicBezTo>
                  <a:cubicBezTo>
                    <a:pt x="775" y="1554"/>
                    <a:pt x="777" y="1554"/>
                    <a:pt x="779" y="1554"/>
                  </a:cubicBezTo>
                  <a:cubicBezTo>
                    <a:pt x="1216" y="1554"/>
                    <a:pt x="1554" y="1220"/>
                    <a:pt x="1558" y="783"/>
                  </a:cubicBezTo>
                  <a:cubicBezTo>
                    <a:pt x="1560" y="345"/>
                    <a:pt x="1225" y="2"/>
                    <a:pt x="787" y="0"/>
                  </a:cubicBezTo>
                  <a:cubicBezTo>
                    <a:pt x="784" y="0"/>
                    <a:pt x="782" y="0"/>
                    <a:pt x="77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0" name="Google Shape;16190;g2ce78c99214_3_10"/>
            <p:cNvSpPr/>
            <p:nvPr/>
          </p:nvSpPr>
          <p:spPr>
            <a:xfrm>
              <a:off x="1899950" y="3499200"/>
              <a:ext cx="38975" cy="38450"/>
            </a:xfrm>
            <a:custGeom>
              <a:avLst/>
              <a:gdLst/>
              <a:ahLst/>
              <a:cxnLst/>
              <a:rect l="l" t="t" r="r" b="b"/>
              <a:pathLst>
                <a:path w="1559" h="1538" extrusionOk="0">
                  <a:moveTo>
                    <a:pt x="783" y="1"/>
                  </a:moveTo>
                  <a:cubicBezTo>
                    <a:pt x="358" y="1"/>
                    <a:pt x="27" y="315"/>
                    <a:pt x="14" y="737"/>
                  </a:cubicBezTo>
                  <a:cubicBezTo>
                    <a:pt x="0" y="1178"/>
                    <a:pt x="323" y="1528"/>
                    <a:pt x="758" y="1537"/>
                  </a:cubicBezTo>
                  <a:cubicBezTo>
                    <a:pt x="765" y="1538"/>
                    <a:pt x="772" y="1538"/>
                    <a:pt x="779" y="1538"/>
                  </a:cubicBezTo>
                  <a:cubicBezTo>
                    <a:pt x="1210" y="1538"/>
                    <a:pt x="1545" y="1213"/>
                    <a:pt x="1551" y="786"/>
                  </a:cubicBezTo>
                  <a:cubicBezTo>
                    <a:pt x="1558" y="357"/>
                    <a:pt x="1242" y="18"/>
                    <a:pt x="820" y="2"/>
                  </a:cubicBezTo>
                  <a:cubicBezTo>
                    <a:pt x="807" y="1"/>
                    <a:pt x="795" y="1"/>
                    <a:pt x="7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1" name="Google Shape;16191;g2ce78c99214_3_10"/>
            <p:cNvSpPr/>
            <p:nvPr/>
          </p:nvSpPr>
          <p:spPr>
            <a:xfrm>
              <a:off x="3574025" y="3780000"/>
              <a:ext cx="38275" cy="38100"/>
            </a:xfrm>
            <a:custGeom>
              <a:avLst/>
              <a:gdLst/>
              <a:ahLst/>
              <a:cxnLst/>
              <a:rect l="l" t="t" r="r" b="b"/>
              <a:pathLst>
                <a:path w="1531" h="1524" extrusionOk="0">
                  <a:moveTo>
                    <a:pt x="768" y="0"/>
                  </a:moveTo>
                  <a:cubicBezTo>
                    <a:pt x="340" y="0"/>
                    <a:pt x="0" y="344"/>
                    <a:pt x="6" y="774"/>
                  </a:cubicBezTo>
                  <a:cubicBezTo>
                    <a:pt x="13" y="1192"/>
                    <a:pt x="350" y="1524"/>
                    <a:pt x="770" y="1524"/>
                  </a:cubicBezTo>
                  <a:cubicBezTo>
                    <a:pt x="771" y="1524"/>
                    <a:pt x="772" y="1524"/>
                    <a:pt x="772" y="1524"/>
                  </a:cubicBezTo>
                  <a:cubicBezTo>
                    <a:pt x="1193" y="1521"/>
                    <a:pt x="1528" y="1186"/>
                    <a:pt x="1528" y="765"/>
                  </a:cubicBezTo>
                  <a:cubicBezTo>
                    <a:pt x="1531" y="345"/>
                    <a:pt x="1198" y="6"/>
                    <a:pt x="778" y="0"/>
                  </a:cubicBezTo>
                  <a:cubicBezTo>
                    <a:pt x="774" y="0"/>
                    <a:pt x="771"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2" name="Google Shape;16192;g2ce78c99214_3_10"/>
            <p:cNvSpPr/>
            <p:nvPr/>
          </p:nvSpPr>
          <p:spPr>
            <a:xfrm>
              <a:off x="3202800" y="4524025"/>
              <a:ext cx="38300" cy="38125"/>
            </a:xfrm>
            <a:custGeom>
              <a:avLst/>
              <a:gdLst/>
              <a:ahLst/>
              <a:cxnLst/>
              <a:rect l="l" t="t" r="r" b="b"/>
              <a:pathLst>
                <a:path w="1532" h="1525" extrusionOk="0">
                  <a:moveTo>
                    <a:pt x="767" y="0"/>
                  </a:moveTo>
                  <a:cubicBezTo>
                    <a:pt x="343" y="0"/>
                    <a:pt x="7" y="333"/>
                    <a:pt x="4" y="755"/>
                  </a:cubicBezTo>
                  <a:cubicBezTo>
                    <a:pt x="0" y="1185"/>
                    <a:pt x="338" y="1524"/>
                    <a:pt x="767" y="1524"/>
                  </a:cubicBezTo>
                  <a:cubicBezTo>
                    <a:pt x="772" y="1524"/>
                    <a:pt x="776" y="1524"/>
                    <a:pt x="780" y="1524"/>
                  </a:cubicBezTo>
                  <a:cubicBezTo>
                    <a:pt x="1201" y="1519"/>
                    <a:pt x="1532" y="1179"/>
                    <a:pt x="1529" y="755"/>
                  </a:cubicBezTo>
                  <a:cubicBezTo>
                    <a:pt x="1525" y="333"/>
                    <a:pt x="1190" y="0"/>
                    <a:pt x="7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3" name="Google Shape;16193;g2ce78c99214_3_10"/>
            <p:cNvSpPr/>
            <p:nvPr/>
          </p:nvSpPr>
          <p:spPr>
            <a:xfrm>
              <a:off x="1993650" y="3313700"/>
              <a:ext cx="38675" cy="38125"/>
            </a:xfrm>
            <a:custGeom>
              <a:avLst/>
              <a:gdLst/>
              <a:ahLst/>
              <a:cxnLst/>
              <a:rect l="l" t="t" r="r" b="b"/>
              <a:pathLst>
                <a:path w="1547" h="1525" extrusionOk="0">
                  <a:moveTo>
                    <a:pt x="778" y="1"/>
                  </a:moveTo>
                  <a:cubicBezTo>
                    <a:pt x="367" y="1"/>
                    <a:pt x="31" y="321"/>
                    <a:pt x="15" y="732"/>
                  </a:cubicBezTo>
                  <a:cubicBezTo>
                    <a:pt x="0" y="1153"/>
                    <a:pt x="320" y="1504"/>
                    <a:pt x="738" y="1523"/>
                  </a:cubicBezTo>
                  <a:cubicBezTo>
                    <a:pt x="751" y="1524"/>
                    <a:pt x="763" y="1524"/>
                    <a:pt x="776" y="1524"/>
                  </a:cubicBezTo>
                  <a:cubicBezTo>
                    <a:pt x="1193" y="1524"/>
                    <a:pt x="1531" y="1197"/>
                    <a:pt x="1539" y="780"/>
                  </a:cubicBezTo>
                  <a:cubicBezTo>
                    <a:pt x="1547" y="359"/>
                    <a:pt x="1220" y="13"/>
                    <a:pt x="801" y="1"/>
                  </a:cubicBezTo>
                  <a:cubicBezTo>
                    <a:pt x="793" y="1"/>
                    <a:pt x="785" y="1"/>
                    <a:pt x="7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4" name="Google Shape;16194;g2ce78c99214_3_10"/>
            <p:cNvSpPr/>
            <p:nvPr/>
          </p:nvSpPr>
          <p:spPr>
            <a:xfrm>
              <a:off x="3573975" y="3872225"/>
              <a:ext cx="38325" cy="37850"/>
            </a:xfrm>
            <a:custGeom>
              <a:avLst/>
              <a:gdLst/>
              <a:ahLst/>
              <a:cxnLst/>
              <a:rect l="l" t="t" r="r" b="b"/>
              <a:pathLst>
                <a:path w="1533" h="1514" extrusionOk="0">
                  <a:moveTo>
                    <a:pt x="773" y="0"/>
                  </a:moveTo>
                  <a:cubicBezTo>
                    <a:pt x="369" y="0"/>
                    <a:pt x="28" y="331"/>
                    <a:pt x="15" y="734"/>
                  </a:cubicBezTo>
                  <a:cubicBezTo>
                    <a:pt x="1" y="1147"/>
                    <a:pt x="342" y="1505"/>
                    <a:pt x="755" y="1513"/>
                  </a:cubicBezTo>
                  <a:cubicBezTo>
                    <a:pt x="761" y="1513"/>
                    <a:pt x="766" y="1513"/>
                    <a:pt x="772" y="1513"/>
                  </a:cubicBezTo>
                  <a:cubicBezTo>
                    <a:pt x="1177" y="1513"/>
                    <a:pt x="1522" y="1173"/>
                    <a:pt x="1527" y="764"/>
                  </a:cubicBezTo>
                  <a:cubicBezTo>
                    <a:pt x="1533" y="352"/>
                    <a:pt x="1184" y="0"/>
                    <a:pt x="77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5" name="Google Shape;16195;g2ce78c99214_3_10"/>
            <p:cNvSpPr/>
            <p:nvPr/>
          </p:nvSpPr>
          <p:spPr>
            <a:xfrm>
              <a:off x="2365350" y="4616275"/>
              <a:ext cx="38050" cy="37850"/>
            </a:xfrm>
            <a:custGeom>
              <a:avLst/>
              <a:gdLst/>
              <a:ahLst/>
              <a:cxnLst/>
              <a:rect l="l" t="t" r="r" b="b"/>
              <a:pathLst>
                <a:path w="1522" h="1514" extrusionOk="0">
                  <a:moveTo>
                    <a:pt x="762" y="1"/>
                  </a:moveTo>
                  <a:cubicBezTo>
                    <a:pt x="758" y="1"/>
                    <a:pt x="753" y="1"/>
                    <a:pt x="748" y="1"/>
                  </a:cubicBezTo>
                  <a:cubicBezTo>
                    <a:pt x="344" y="8"/>
                    <a:pt x="10" y="345"/>
                    <a:pt x="4" y="748"/>
                  </a:cubicBezTo>
                  <a:cubicBezTo>
                    <a:pt x="0" y="1162"/>
                    <a:pt x="348" y="1514"/>
                    <a:pt x="762" y="1514"/>
                  </a:cubicBezTo>
                  <a:cubicBezTo>
                    <a:pt x="1175" y="1514"/>
                    <a:pt x="1521" y="1164"/>
                    <a:pt x="1517" y="750"/>
                  </a:cubicBezTo>
                  <a:cubicBezTo>
                    <a:pt x="1513" y="339"/>
                    <a:pt x="1169" y="1"/>
                    <a:pt x="76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6" name="Google Shape;16196;g2ce78c99214_3_10"/>
            <p:cNvSpPr/>
            <p:nvPr/>
          </p:nvSpPr>
          <p:spPr>
            <a:xfrm>
              <a:off x="2738025" y="2942575"/>
              <a:ext cx="38050" cy="37850"/>
            </a:xfrm>
            <a:custGeom>
              <a:avLst/>
              <a:gdLst/>
              <a:ahLst/>
              <a:cxnLst/>
              <a:rect l="l" t="t" r="r" b="b"/>
              <a:pathLst>
                <a:path w="1522" h="1514" extrusionOk="0">
                  <a:moveTo>
                    <a:pt x="768" y="0"/>
                  </a:moveTo>
                  <a:cubicBezTo>
                    <a:pt x="762" y="0"/>
                    <a:pt x="757" y="1"/>
                    <a:pt x="751" y="1"/>
                  </a:cubicBezTo>
                  <a:cubicBezTo>
                    <a:pt x="347" y="7"/>
                    <a:pt x="12" y="343"/>
                    <a:pt x="6" y="747"/>
                  </a:cubicBezTo>
                  <a:cubicBezTo>
                    <a:pt x="1" y="1161"/>
                    <a:pt x="347" y="1511"/>
                    <a:pt x="761" y="1514"/>
                  </a:cubicBezTo>
                  <a:cubicBezTo>
                    <a:pt x="762" y="1514"/>
                    <a:pt x="762" y="1514"/>
                    <a:pt x="763" y="1514"/>
                  </a:cubicBezTo>
                  <a:cubicBezTo>
                    <a:pt x="1176" y="1514"/>
                    <a:pt x="1522" y="1164"/>
                    <a:pt x="1519" y="751"/>
                  </a:cubicBezTo>
                  <a:cubicBezTo>
                    <a:pt x="1518" y="341"/>
                    <a:pt x="1175" y="0"/>
                    <a:pt x="76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7" name="Google Shape;16197;g2ce78c99214_3_10"/>
            <p:cNvSpPr/>
            <p:nvPr/>
          </p:nvSpPr>
          <p:spPr>
            <a:xfrm>
              <a:off x="2644575" y="2942575"/>
              <a:ext cx="38150" cy="37850"/>
            </a:xfrm>
            <a:custGeom>
              <a:avLst/>
              <a:gdLst/>
              <a:ahLst/>
              <a:cxnLst/>
              <a:rect l="l" t="t" r="r" b="b"/>
              <a:pathLst>
                <a:path w="1526" h="1514" extrusionOk="0">
                  <a:moveTo>
                    <a:pt x="760" y="1"/>
                  </a:moveTo>
                  <a:cubicBezTo>
                    <a:pt x="348" y="1"/>
                    <a:pt x="1" y="348"/>
                    <a:pt x="2" y="760"/>
                  </a:cubicBezTo>
                  <a:cubicBezTo>
                    <a:pt x="5" y="1171"/>
                    <a:pt x="350" y="1514"/>
                    <a:pt x="759" y="1514"/>
                  </a:cubicBezTo>
                  <a:cubicBezTo>
                    <a:pt x="762" y="1514"/>
                    <a:pt x="766" y="1514"/>
                    <a:pt x="769" y="1514"/>
                  </a:cubicBezTo>
                  <a:cubicBezTo>
                    <a:pt x="1183" y="1507"/>
                    <a:pt x="1526" y="1151"/>
                    <a:pt x="1515" y="740"/>
                  </a:cubicBezTo>
                  <a:cubicBezTo>
                    <a:pt x="1506" y="336"/>
                    <a:pt x="1168" y="3"/>
                    <a:pt x="765" y="1"/>
                  </a:cubicBezTo>
                  <a:cubicBezTo>
                    <a:pt x="763" y="1"/>
                    <a:pt x="762"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8" name="Google Shape;16198;g2ce78c99214_3_10"/>
            <p:cNvSpPr/>
            <p:nvPr/>
          </p:nvSpPr>
          <p:spPr>
            <a:xfrm>
              <a:off x="2086050" y="4430625"/>
              <a:ext cx="38200" cy="37775"/>
            </a:xfrm>
            <a:custGeom>
              <a:avLst/>
              <a:gdLst/>
              <a:ahLst/>
              <a:cxnLst/>
              <a:rect l="l" t="t" r="r" b="b"/>
              <a:pathLst>
                <a:path w="1528" h="1511" extrusionOk="0">
                  <a:moveTo>
                    <a:pt x="760" y="1"/>
                  </a:moveTo>
                  <a:cubicBezTo>
                    <a:pt x="347" y="1"/>
                    <a:pt x="0" y="358"/>
                    <a:pt x="8" y="769"/>
                  </a:cubicBezTo>
                  <a:cubicBezTo>
                    <a:pt x="16" y="1173"/>
                    <a:pt x="361" y="1511"/>
                    <a:pt x="763" y="1511"/>
                  </a:cubicBezTo>
                  <a:cubicBezTo>
                    <a:pt x="763" y="1511"/>
                    <a:pt x="764" y="1511"/>
                    <a:pt x="765" y="1511"/>
                  </a:cubicBezTo>
                  <a:cubicBezTo>
                    <a:pt x="1180" y="1511"/>
                    <a:pt x="1528" y="1153"/>
                    <a:pt x="1520" y="743"/>
                  </a:cubicBezTo>
                  <a:cubicBezTo>
                    <a:pt x="1512" y="339"/>
                    <a:pt x="1168" y="1"/>
                    <a:pt x="763" y="1"/>
                  </a:cubicBezTo>
                  <a:cubicBezTo>
                    <a:pt x="762" y="1"/>
                    <a:pt x="761" y="1"/>
                    <a:pt x="7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9" name="Google Shape;16199;g2ce78c99214_3_10"/>
            <p:cNvSpPr/>
            <p:nvPr/>
          </p:nvSpPr>
          <p:spPr>
            <a:xfrm>
              <a:off x="1900550" y="4151450"/>
              <a:ext cx="37950" cy="37800"/>
            </a:xfrm>
            <a:custGeom>
              <a:avLst/>
              <a:gdLst/>
              <a:ahLst/>
              <a:cxnLst/>
              <a:rect l="l" t="t" r="r" b="b"/>
              <a:pathLst>
                <a:path w="1518" h="1512" extrusionOk="0">
                  <a:moveTo>
                    <a:pt x="758" y="1"/>
                  </a:moveTo>
                  <a:cubicBezTo>
                    <a:pt x="756" y="1"/>
                    <a:pt x="754" y="1"/>
                    <a:pt x="751" y="1"/>
                  </a:cubicBezTo>
                  <a:cubicBezTo>
                    <a:pt x="347" y="6"/>
                    <a:pt x="8" y="346"/>
                    <a:pt x="5" y="750"/>
                  </a:cubicBezTo>
                  <a:cubicBezTo>
                    <a:pt x="1" y="1160"/>
                    <a:pt x="350" y="1511"/>
                    <a:pt x="760" y="1511"/>
                  </a:cubicBezTo>
                  <a:cubicBezTo>
                    <a:pt x="763" y="1511"/>
                    <a:pt x="765" y="1511"/>
                    <a:pt x="767" y="1511"/>
                  </a:cubicBezTo>
                  <a:cubicBezTo>
                    <a:pt x="1169" y="1506"/>
                    <a:pt x="1511" y="1166"/>
                    <a:pt x="1514" y="762"/>
                  </a:cubicBezTo>
                  <a:cubicBezTo>
                    <a:pt x="1518" y="351"/>
                    <a:pt x="1169" y="1"/>
                    <a:pt x="7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0" name="Google Shape;16200;g2ce78c99214_3_10"/>
            <p:cNvSpPr/>
            <p:nvPr/>
          </p:nvSpPr>
          <p:spPr>
            <a:xfrm>
              <a:off x="3574400" y="3686875"/>
              <a:ext cx="37625" cy="37200"/>
            </a:xfrm>
            <a:custGeom>
              <a:avLst/>
              <a:gdLst/>
              <a:ahLst/>
              <a:cxnLst/>
              <a:rect l="l" t="t" r="r" b="b"/>
              <a:pathLst>
                <a:path w="1505" h="1488" extrusionOk="0">
                  <a:moveTo>
                    <a:pt x="754" y="0"/>
                  </a:moveTo>
                  <a:cubicBezTo>
                    <a:pt x="749" y="0"/>
                    <a:pt x="744" y="0"/>
                    <a:pt x="740" y="1"/>
                  </a:cubicBezTo>
                  <a:cubicBezTo>
                    <a:pt x="338" y="9"/>
                    <a:pt x="0" y="360"/>
                    <a:pt x="10" y="758"/>
                  </a:cubicBezTo>
                  <a:cubicBezTo>
                    <a:pt x="18" y="1154"/>
                    <a:pt x="357" y="1488"/>
                    <a:pt x="749" y="1488"/>
                  </a:cubicBezTo>
                  <a:cubicBezTo>
                    <a:pt x="755" y="1488"/>
                    <a:pt x="760" y="1488"/>
                    <a:pt x="765" y="1488"/>
                  </a:cubicBezTo>
                  <a:cubicBezTo>
                    <a:pt x="1167" y="1480"/>
                    <a:pt x="1505" y="1131"/>
                    <a:pt x="1497" y="732"/>
                  </a:cubicBezTo>
                  <a:cubicBezTo>
                    <a:pt x="1489" y="335"/>
                    <a:pt x="1147" y="0"/>
                    <a:pt x="7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1" name="Google Shape;16201;g2ce78c99214_3_10"/>
            <p:cNvSpPr/>
            <p:nvPr/>
          </p:nvSpPr>
          <p:spPr>
            <a:xfrm>
              <a:off x="3109575" y="3034900"/>
              <a:ext cx="37600" cy="37350"/>
            </a:xfrm>
            <a:custGeom>
              <a:avLst/>
              <a:gdLst/>
              <a:ahLst/>
              <a:cxnLst/>
              <a:rect l="l" t="t" r="r" b="b"/>
              <a:pathLst>
                <a:path w="1504" h="1494" extrusionOk="0">
                  <a:moveTo>
                    <a:pt x="750" y="1"/>
                  </a:moveTo>
                  <a:cubicBezTo>
                    <a:pt x="356" y="1"/>
                    <a:pt x="11" y="341"/>
                    <a:pt x="7" y="739"/>
                  </a:cubicBezTo>
                  <a:cubicBezTo>
                    <a:pt x="0" y="1138"/>
                    <a:pt x="342" y="1487"/>
                    <a:pt x="744" y="1494"/>
                  </a:cubicBezTo>
                  <a:cubicBezTo>
                    <a:pt x="748" y="1494"/>
                    <a:pt x="752" y="1494"/>
                    <a:pt x="756" y="1494"/>
                  </a:cubicBezTo>
                  <a:cubicBezTo>
                    <a:pt x="1150" y="1494"/>
                    <a:pt x="1493" y="1154"/>
                    <a:pt x="1500" y="755"/>
                  </a:cubicBezTo>
                  <a:cubicBezTo>
                    <a:pt x="1504" y="355"/>
                    <a:pt x="1163" y="6"/>
                    <a:pt x="762" y="1"/>
                  </a:cubicBezTo>
                  <a:cubicBezTo>
                    <a:pt x="758" y="1"/>
                    <a:pt x="754" y="1"/>
                    <a:pt x="7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2" name="Google Shape;16202;g2ce78c99214_3_10"/>
            <p:cNvSpPr/>
            <p:nvPr/>
          </p:nvSpPr>
          <p:spPr>
            <a:xfrm>
              <a:off x="3482300" y="3407625"/>
              <a:ext cx="37650" cy="37375"/>
            </a:xfrm>
            <a:custGeom>
              <a:avLst/>
              <a:gdLst/>
              <a:ahLst/>
              <a:cxnLst/>
              <a:rect l="l" t="t" r="r" b="b"/>
              <a:pathLst>
                <a:path w="1506" h="1495" extrusionOk="0">
                  <a:moveTo>
                    <a:pt x="751" y="1"/>
                  </a:moveTo>
                  <a:cubicBezTo>
                    <a:pt x="355" y="1"/>
                    <a:pt x="11" y="341"/>
                    <a:pt x="6" y="741"/>
                  </a:cubicBezTo>
                  <a:cubicBezTo>
                    <a:pt x="0" y="1141"/>
                    <a:pt x="344" y="1489"/>
                    <a:pt x="745" y="1495"/>
                  </a:cubicBezTo>
                  <a:cubicBezTo>
                    <a:pt x="748" y="1495"/>
                    <a:pt x="752" y="1495"/>
                    <a:pt x="755" y="1495"/>
                  </a:cubicBezTo>
                  <a:cubicBezTo>
                    <a:pt x="1150" y="1495"/>
                    <a:pt x="1496" y="1154"/>
                    <a:pt x="1500" y="755"/>
                  </a:cubicBezTo>
                  <a:cubicBezTo>
                    <a:pt x="1505" y="355"/>
                    <a:pt x="1163" y="5"/>
                    <a:pt x="760" y="1"/>
                  </a:cubicBezTo>
                  <a:cubicBezTo>
                    <a:pt x="757" y="1"/>
                    <a:pt x="754" y="1"/>
                    <a:pt x="75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3" name="Google Shape;16203;g2ce78c99214_3_10"/>
            <p:cNvSpPr/>
            <p:nvPr/>
          </p:nvSpPr>
          <p:spPr>
            <a:xfrm>
              <a:off x="2830600" y="2942950"/>
              <a:ext cx="37200" cy="37000"/>
            </a:xfrm>
            <a:custGeom>
              <a:avLst/>
              <a:gdLst/>
              <a:ahLst/>
              <a:cxnLst/>
              <a:rect l="l" t="t" r="r" b="b"/>
              <a:pathLst>
                <a:path w="1488" h="1480" extrusionOk="0">
                  <a:moveTo>
                    <a:pt x="746" y="0"/>
                  </a:moveTo>
                  <a:cubicBezTo>
                    <a:pt x="739" y="0"/>
                    <a:pt x="733" y="0"/>
                    <a:pt x="727" y="1"/>
                  </a:cubicBezTo>
                  <a:cubicBezTo>
                    <a:pt x="333" y="13"/>
                    <a:pt x="8" y="341"/>
                    <a:pt x="3" y="735"/>
                  </a:cubicBezTo>
                  <a:cubicBezTo>
                    <a:pt x="1" y="1135"/>
                    <a:pt x="340" y="1480"/>
                    <a:pt x="743" y="1480"/>
                  </a:cubicBezTo>
                  <a:cubicBezTo>
                    <a:pt x="744" y="1480"/>
                    <a:pt x="745" y="1480"/>
                    <a:pt x="746" y="1480"/>
                  </a:cubicBezTo>
                  <a:cubicBezTo>
                    <a:pt x="1149" y="1478"/>
                    <a:pt x="1488" y="1134"/>
                    <a:pt x="1482" y="732"/>
                  </a:cubicBezTo>
                  <a:cubicBezTo>
                    <a:pt x="1478" y="334"/>
                    <a:pt x="1139" y="0"/>
                    <a:pt x="7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4" name="Google Shape;16204;g2ce78c99214_3_10"/>
            <p:cNvSpPr/>
            <p:nvPr/>
          </p:nvSpPr>
          <p:spPr>
            <a:xfrm>
              <a:off x="2180550" y="4523550"/>
              <a:ext cx="36450" cy="36250"/>
            </a:xfrm>
            <a:custGeom>
              <a:avLst/>
              <a:gdLst/>
              <a:ahLst/>
              <a:cxnLst/>
              <a:rect l="l" t="t" r="r" b="b"/>
              <a:pathLst>
                <a:path w="1458" h="1450" extrusionOk="0">
                  <a:moveTo>
                    <a:pt x="730" y="0"/>
                  </a:moveTo>
                  <a:cubicBezTo>
                    <a:pt x="729" y="0"/>
                    <a:pt x="728" y="0"/>
                    <a:pt x="728" y="0"/>
                  </a:cubicBezTo>
                  <a:cubicBezTo>
                    <a:pt x="325" y="0"/>
                    <a:pt x="7" y="314"/>
                    <a:pt x="3" y="718"/>
                  </a:cubicBezTo>
                  <a:cubicBezTo>
                    <a:pt x="0" y="1127"/>
                    <a:pt x="319" y="1449"/>
                    <a:pt x="727" y="1449"/>
                  </a:cubicBezTo>
                  <a:cubicBezTo>
                    <a:pt x="732" y="1449"/>
                    <a:pt x="737" y="1449"/>
                    <a:pt x="742" y="1449"/>
                  </a:cubicBezTo>
                  <a:cubicBezTo>
                    <a:pt x="1145" y="1440"/>
                    <a:pt x="1457" y="1120"/>
                    <a:pt x="1452" y="717"/>
                  </a:cubicBezTo>
                  <a:cubicBezTo>
                    <a:pt x="1447" y="312"/>
                    <a:pt x="1131" y="0"/>
                    <a:pt x="73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5" name="Google Shape;16205;g2ce78c99214_3_10"/>
            <p:cNvSpPr/>
            <p:nvPr/>
          </p:nvSpPr>
          <p:spPr>
            <a:xfrm>
              <a:off x="3574700" y="3966550"/>
              <a:ext cx="36825" cy="36300"/>
            </a:xfrm>
            <a:custGeom>
              <a:avLst/>
              <a:gdLst/>
              <a:ahLst/>
              <a:cxnLst/>
              <a:rect l="l" t="t" r="r" b="b"/>
              <a:pathLst>
                <a:path w="1473" h="1452" extrusionOk="0">
                  <a:moveTo>
                    <a:pt x="742" y="1"/>
                  </a:moveTo>
                  <a:cubicBezTo>
                    <a:pt x="347" y="1"/>
                    <a:pt x="29" y="303"/>
                    <a:pt x="15" y="698"/>
                  </a:cubicBezTo>
                  <a:cubicBezTo>
                    <a:pt x="0" y="1113"/>
                    <a:pt x="319" y="1447"/>
                    <a:pt x="735" y="1451"/>
                  </a:cubicBezTo>
                  <a:cubicBezTo>
                    <a:pt x="736" y="1451"/>
                    <a:pt x="738" y="1451"/>
                    <a:pt x="740" y="1451"/>
                  </a:cubicBezTo>
                  <a:cubicBezTo>
                    <a:pt x="1142" y="1451"/>
                    <a:pt x="1459" y="1140"/>
                    <a:pt x="1466" y="739"/>
                  </a:cubicBezTo>
                  <a:cubicBezTo>
                    <a:pt x="1473" y="335"/>
                    <a:pt x="1165" y="10"/>
                    <a:pt x="760" y="1"/>
                  </a:cubicBezTo>
                  <a:cubicBezTo>
                    <a:pt x="754" y="1"/>
                    <a:pt x="748" y="1"/>
                    <a:pt x="74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6" name="Google Shape;16206;g2ce78c99214_3_10"/>
            <p:cNvSpPr/>
            <p:nvPr/>
          </p:nvSpPr>
          <p:spPr>
            <a:xfrm>
              <a:off x="2551675" y="2943450"/>
              <a:ext cx="36625" cy="36025"/>
            </a:xfrm>
            <a:custGeom>
              <a:avLst/>
              <a:gdLst/>
              <a:ahLst/>
              <a:cxnLst/>
              <a:rect l="l" t="t" r="r" b="b"/>
              <a:pathLst>
                <a:path w="1465" h="1441" extrusionOk="0">
                  <a:moveTo>
                    <a:pt x="734" y="1"/>
                  </a:moveTo>
                  <a:cubicBezTo>
                    <a:pt x="337" y="1"/>
                    <a:pt x="25" y="300"/>
                    <a:pt x="13" y="696"/>
                  </a:cubicBezTo>
                  <a:cubicBezTo>
                    <a:pt x="0" y="1105"/>
                    <a:pt x="304" y="1428"/>
                    <a:pt x="709" y="1441"/>
                  </a:cubicBezTo>
                  <a:cubicBezTo>
                    <a:pt x="717" y="1441"/>
                    <a:pt x="725" y="1441"/>
                    <a:pt x="733" y="1441"/>
                  </a:cubicBezTo>
                  <a:cubicBezTo>
                    <a:pt x="1130" y="1441"/>
                    <a:pt x="1442" y="1142"/>
                    <a:pt x="1452" y="746"/>
                  </a:cubicBezTo>
                  <a:cubicBezTo>
                    <a:pt x="1464" y="336"/>
                    <a:pt x="1161" y="13"/>
                    <a:pt x="758" y="1"/>
                  </a:cubicBezTo>
                  <a:cubicBezTo>
                    <a:pt x="750" y="1"/>
                    <a:pt x="742" y="1"/>
                    <a:pt x="7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7" name="Google Shape;16207;g2ce78c99214_3_10"/>
            <p:cNvSpPr/>
            <p:nvPr/>
          </p:nvSpPr>
          <p:spPr>
            <a:xfrm>
              <a:off x="3483275" y="4246200"/>
              <a:ext cx="35675" cy="35450"/>
            </a:xfrm>
            <a:custGeom>
              <a:avLst/>
              <a:gdLst/>
              <a:ahLst/>
              <a:cxnLst/>
              <a:rect l="l" t="t" r="r" b="b"/>
              <a:pathLst>
                <a:path w="1427" h="1418" extrusionOk="0">
                  <a:moveTo>
                    <a:pt x="718" y="0"/>
                  </a:moveTo>
                  <a:cubicBezTo>
                    <a:pt x="319" y="0"/>
                    <a:pt x="9" y="302"/>
                    <a:pt x="6" y="699"/>
                  </a:cubicBezTo>
                  <a:cubicBezTo>
                    <a:pt x="1" y="1094"/>
                    <a:pt x="298" y="1406"/>
                    <a:pt x="690" y="1417"/>
                  </a:cubicBezTo>
                  <a:cubicBezTo>
                    <a:pt x="697" y="1417"/>
                    <a:pt x="704" y="1417"/>
                    <a:pt x="711" y="1417"/>
                  </a:cubicBezTo>
                  <a:cubicBezTo>
                    <a:pt x="1109" y="1417"/>
                    <a:pt x="1419" y="1114"/>
                    <a:pt x="1423" y="718"/>
                  </a:cubicBezTo>
                  <a:cubicBezTo>
                    <a:pt x="1427" y="322"/>
                    <a:pt x="1128" y="10"/>
                    <a:pt x="739" y="1"/>
                  </a:cubicBezTo>
                  <a:cubicBezTo>
                    <a:pt x="732" y="0"/>
                    <a:pt x="725" y="0"/>
                    <a:pt x="71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8" name="Google Shape;16208;g2ce78c99214_3_10"/>
            <p:cNvSpPr/>
            <p:nvPr/>
          </p:nvSpPr>
          <p:spPr>
            <a:xfrm>
              <a:off x="1993475" y="4338175"/>
              <a:ext cx="36100" cy="35675"/>
            </a:xfrm>
            <a:custGeom>
              <a:avLst/>
              <a:gdLst/>
              <a:ahLst/>
              <a:cxnLst/>
              <a:rect l="l" t="t" r="r" b="b"/>
              <a:pathLst>
                <a:path w="1444" h="1427" extrusionOk="0">
                  <a:moveTo>
                    <a:pt x="728" y="0"/>
                  </a:moveTo>
                  <a:cubicBezTo>
                    <a:pt x="331" y="0"/>
                    <a:pt x="25" y="294"/>
                    <a:pt x="12" y="687"/>
                  </a:cubicBezTo>
                  <a:cubicBezTo>
                    <a:pt x="0" y="1098"/>
                    <a:pt x="300" y="1418"/>
                    <a:pt x="706" y="1426"/>
                  </a:cubicBezTo>
                  <a:cubicBezTo>
                    <a:pt x="711" y="1426"/>
                    <a:pt x="717" y="1426"/>
                    <a:pt x="722" y="1426"/>
                  </a:cubicBezTo>
                  <a:cubicBezTo>
                    <a:pt x="1125" y="1426"/>
                    <a:pt x="1433" y="1126"/>
                    <a:pt x="1439" y="725"/>
                  </a:cubicBezTo>
                  <a:cubicBezTo>
                    <a:pt x="1444" y="313"/>
                    <a:pt x="1139" y="1"/>
                    <a:pt x="730" y="0"/>
                  </a:cubicBezTo>
                  <a:cubicBezTo>
                    <a:pt x="729" y="0"/>
                    <a:pt x="728" y="0"/>
                    <a:pt x="72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9" name="Google Shape;16209;g2ce78c99214_3_10"/>
            <p:cNvSpPr/>
            <p:nvPr/>
          </p:nvSpPr>
          <p:spPr>
            <a:xfrm>
              <a:off x="2274550" y="3035975"/>
              <a:ext cx="35450" cy="35225"/>
            </a:xfrm>
            <a:custGeom>
              <a:avLst/>
              <a:gdLst/>
              <a:ahLst/>
              <a:cxnLst/>
              <a:rect l="l" t="t" r="r" b="b"/>
              <a:pathLst>
                <a:path w="1418" h="1409" extrusionOk="0">
                  <a:moveTo>
                    <a:pt x="707" y="0"/>
                  </a:moveTo>
                  <a:cubicBezTo>
                    <a:pt x="704" y="0"/>
                    <a:pt x="701" y="0"/>
                    <a:pt x="699" y="0"/>
                  </a:cubicBezTo>
                  <a:cubicBezTo>
                    <a:pt x="307" y="5"/>
                    <a:pt x="0" y="322"/>
                    <a:pt x="5" y="715"/>
                  </a:cubicBezTo>
                  <a:cubicBezTo>
                    <a:pt x="11" y="1102"/>
                    <a:pt x="320" y="1409"/>
                    <a:pt x="709" y="1409"/>
                  </a:cubicBezTo>
                  <a:cubicBezTo>
                    <a:pt x="712" y="1409"/>
                    <a:pt x="716" y="1409"/>
                    <a:pt x="719" y="1408"/>
                  </a:cubicBezTo>
                  <a:cubicBezTo>
                    <a:pt x="1111" y="1403"/>
                    <a:pt x="1418" y="1088"/>
                    <a:pt x="1413" y="695"/>
                  </a:cubicBezTo>
                  <a:cubicBezTo>
                    <a:pt x="1408" y="305"/>
                    <a:pt x="1096" y="0"/>
                    <a:pt x="70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0" name="Google Shape;16210;g2ce78c99214_3_10"/>
            <p:cNvSpPr/>
            <p:nvPr/>
          </p:nvSpPr>
          <p:spPr>
            <a:xfrm>
              <a:off x="3575550" y="3594575"/>
              <a:ext cx="35125" cy="34800"/>
            </a:xfrm>
            <a:custGeom>
              <a:avLst/>
              <a:gdLst/>
              <a:ahLst/>
              <a:cxnLst/>
              <a:rect l="l" t="t" r="r" b="b"/>
              <a:pathLst>
                <a:path w="1405" h="1392" extrusionOk="0">
                  <a:moveTo>
                    <a:pt x="706" y="0"/>
                  </a:moveTo>
                  <a:cubicBezTo>
                    <a:pt x="341" y="0"/>
                    <a:pt x="25" y="309"/>
                    <a:pt x="13" y="678"/>
                  </a:cubicBezTo>
                  <a:cubicBezTo>
                    <a:pt x="0" y="1058"/>
                    <a:pt x="326" y="1391"/>
                    <a:pt x="709" y="1391"/>
                  </a:cubicBezTo>
                  <a:cubicBezTo>
                    <a:pt x="710" y="1391"/>
                    <a:pt x="711" y="1391"/>
                    <a:pt x="711" y="1391"/>
                  </a:cubicBezTo>
                  <a:cubicBezTo>
                    <a:pt x="1083" y="1387"/>
                    <a:pt x="1402" y="1071"/>
                    <a:pt x="1403" y="699"/>
                  </a:cubicBezTo>
                  <a:cubicBezTo>
                    <a:pt x="1405" y="328"/>
                    <a:pt x="1091" y="7"/>
                    <a:pt x="718" y="1"/>
                  </a:cubicBezTo>
                  <a:cubicBezTo>
                    <a:pt x="714" y="1"/>
                    <a:pt x="710" y="0"/>
                    <a:pt x="70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1" name="Google Shape;16211;g2ce78c99214_3_10"/>
            <p:cNvSpPr/>
            <p:nvPr/>
          </p:nvSpPr>
          <p:spPr>
            <a:xfrm>
              <a:off x="2738000" y="4711325"/>
              <a:ext cx="35025" cy="34800"/>
            </a:xfrm>
            <a:custGeom>
              <a:avLst/>
              <a:gdLst/>
              <a:ahLst/>
              <a:cxnLst/>
              <a:rect l="l" t="t" r="r" b="b"/>
              <a:pathLst>
                <a:path w="1401" h="1392" extrusionOk="0">
                  <a:moveTo>
                    <a:pt x="702" y="1"/>
                  </a:moveTo>
                  <a:cubicBezTo>
                    <a:pt x="338" y="1"/>
                    <a:pt x="21" y="310"/>
                    <a:pt x="10" y="679"/>
                  </a:cubicBezTo>
                  <a:cubicBezTo>
                    <a:pt x="1" y="1059"/>
                    <a:pt x="324" y="1392"/>
                    <a:pt x="705" y="1392"/>
                  </a:cubicBezTo>
                  <a:cubicBezTo>
                    <a:pt x="707" y="1392"/>
                    <a:pt x="709" y="1391"/>
                    <a:pt x="712" y="1391"/>
                  </a:cubicBezTo>
                  <a:cubicBezTo>
                    <a:pt x="1085" y="1389"/>
                    <a:pt x="1399" y="1070"/>
                    <a:pt x="1401" y="698"/>
                  </a:cubicBezTo>
                  <a:cubicBezTo>
                    <a:pt x="1401" y="326"/>
                    <a:pt x="1087" y="6"/>
                    <a:pt x="714" y="1"/>
                  </a:cubicBezTo>
                  <a:cubicBezTo>
                    <a:pt x="710" y="1"/>
                    <a:pt x="706" y="1"/>
                    <a:pt x="70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2" name="Google Shape;16212;g2ce78c99214_3_10"/>
            <p:cNvSpPr/>
            <p:nvPr/>
          </p:nvSpPr>
          <p:spPr>
            <a:xfrm>
              <a:off x="2925425" y="2944150"/>
              <a:ext cx="34850" cy="34625"/>
            </a:xfrm>
            <a:custGeom>
              <a:avLst/>
              <a:gdLst/>
              <a:ahLst/>
              <a:cxnLst/>
              <a:rect l="l" t="t" r="r" b="b"/>
              <a:pathLst>
                <a:path w="1394" h="1385" extrusionOk="0">
                  <a:moveTo>
                    <a:pt x="692" y="0"/>
                  </a:moveTo>
                  <a:cubicBezTo>
                    <a:pt x="690" y="0"/>
                    <a:pt x="688" y="0"/>
                    <a:pt x="685" y="0"/>
                  </a:cubicBezTo>
                  <a:cubicBezTo>
                    <a:pt x="315" y="5"/>
                    <a:pt x="0" y="322"/>
                    <a:pt x="0" y="692"/>
                  </a:cubicBezTo>
                  <a:cubicBezTo>
                    <a:pt x="0" y="1063"/>
                    <a:pt x="325" y="1384"/>
                    <a:pt x="691" y="1384"/>
                  </a:cubicBezTo>
                  <a:cubicBezTo>
                    <a:pt x="699" y="1384"/>
                    <a:pt x="706" y="1384"/>
                    <a:pt x="714" y="1384"/>
                  </a:cubicBezTo>
                  <a:cubicBezTo>
                    <a:pt x="1086" y="1370"/>
                    <a:pt x="1394" y="1045"/>
                    <a:pt x="1385" y="678"/>
                  </a:cubicBezTo>
                  <a:cubicBezTo>
                    <a:pt x="1376" y="313"/>
                    <a:pt x="1057"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3" name="Google Shape;16213;g2ce78c99214_3_10"/>
            <p:cNvSpPr/>
            <p:nvPr/>
          </p:nvSpPr>
          <p:spPr>
            <a:xfrm>
              <a:off x="2646325" y="4711575"/>
              <a:ext cx="34550" cy="34300"/>
            </a:xfrm>
            <a:custGeom>
              <a:avLst/>
              <a:gdLst/>
              <a:ahLst/>
              <a:cxnLst/>
              <a:rect l="l" t="t" r="r" b="b"/>
              <a:pathLst>
                <a:path w="1382" h="1372" extrusionOk="0">
                  <a:moveTo>
                    <a:pt x="690" y="0"/>
                  </a:moveTo>
                  <a:cubicBezTo>
                    <a:pt x="324" y="0"/>
                    <a:pt x="7" y="313"/>
                    <a:pt x="4" y="681"/>
                  </a:cubicBezTo>
                  <a:cubicBezTo>
                    <a:pt x="0" y="1052"/>
                    <a:pt x="320" y="1372"/>
                    <a:pt x="690" y="1372"/>
                  </a:cubicBezTo>
                  <a:cubicBezTo>
                    <a:pt x="690" y="1372"/>
                    <a:pt x="691" y="1372"/>
                    <a:pt x="692" y="1372"/>
                  </a:cubicBezTo>
                  <a:cubicBezTo>
                    <a:pt x="1064" y="1371"/>
                    <a:pt x="1381" y="1045"/>
                    <a:pt x="1376" y="675"/>
                  </a:cubicBezTo>
                  <a:cubicBezTo>
                    <a:pt x="1369" y="314"/>
                    <a:pt x="1062" y="6"/>
                    <a:pt x="702" y="0"/>
                  </a:cubicBezTo>
                  <a:cubicBezTo>
                    <a:pt x="698" y="0"/>
                    <a:pt x="694"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4" name="Google Shape;16214;g2ce78c99214_3_10"/>
            <p:cNvSpPr/>
            <p:nvPr/>
          </p:nvSpPr>
          <p:spPr>
            <a:xfrm>
              <a:off x="1808725" y="3873950"/>
              <a:ext cx="34525" cy="34325"/>
            </a:xfrm>
            <a:custGeom>
              <a:avLst/>
              <a:gdLst/>
              <a:ahLst/>
              <a:cxnLst/>
              <a:rect l="l" t="t" r="r" b="b"/>
              <a:pathLst>
                <a:path w="1381" h="1373" extrusionOk="0">
                  <a:moveTo>
                    <a:pt x="692" y="0"/>
                  </a:moveTo>
                  <a:cubicBezTo>
                    <a:pt x="687" y="0"/>
                    <a:pt x="683" y="0"/>
                    <a:pt x="678" y="1"/>
                  </a:cubicBezTo>
                  <a:cubicBezTo>
                    <a:pt x="316" y="11"/>
                    <a:pt x="10" y="318"/>
                    <a:pt x="6" y="679"/>
                  </a:cubicBezTo>
                  <a:cubicBezTo>
                    <a:pt x="1" y="1051"/>
                    <a:pt x="320" y="1372"/>
                    <a:pt x="692" y="1372"/>
                  </a:cubicBezTo>
                  <a:cubicBezTo>
                    <a:pt x="692" y="1372"/>
                    <a:pt x="693" y="1372"/>
                    <a:pt x="694" y="1372"/>
                  </a:cubicBezTo>
                  <a:cubicBezTo>
                    <a:pt x="1063" y="1372"/>
                    <a:pt x="1381" y="1050"/>
                    <a:pt x="1377" y="680"/>
                  </a:cubicBezTo>
                  <a:cubicBezTo>
                    <a:pt x="1371" y="315"/>
                    <a:pt x="1052" y="0"/>
                    <a:pt x="69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5" name="Google Shape;16215;g2ce78c99214_3_10"/>
            <p:cNvSpPr/>
            <p:nvPr/>
          </p:nvSpPr>
          <p:spPr>
            <a:xfrm>
              <a:off x="3111175" y="4618025"/>
              <a:ext cx="34550" cy="34325"/>
            </a:xfrm>
            <a:custGeom>
              <a:avLst/>
              <a:gdLst/>
              <a:ahLst/>
              <a:cxnLst/>
              <a:rect l="l" t="t" r="r" b="b"/>
              <a:pathLst>
                <a:path w="1382" h="1373" extrusionOk="0">
                  <a:moveTo>
                    <a:pt x="690" y="0"/>
                  </a:moveTo>
                  <a:cubicBezTo>
                    <a:pt x="319" y="0"/>
                    <a:pt x="0" y="318"/>
                    <a:pt x="3" y="691"/>
                  </a:cubicBezTo>
                  <a:cubicBezTo>
                    <a:pt x="6" y="1052"/>
                    <a:pt x="307" y="1360"/>
                    <a:pt x="670" y="1372"/>
                  </a:cubicBezTo>
                  <a:cubicBezTo>
                    <a:pt x="677" y="1372"/>
                    <a:pt x="684" y="1372"/>
                    <a:pt x="691" y="1372"/>
                  </a:cubicBezTo>
                  <a:cubicBezTo>
                    <a:pt x="1050" y="1372"/>
                    <a:pt x="1368" y="1062"/>
                    <a:pt x="1375" y="697"/>
                  </a:cubicBezTo>
                  <a:cubicBezTo>
                    <a:pt x="1381" y="327"/>
                    <a:pt x="1064" y="4"/>
                    <a:pt x="692" y="0"/>
                  </a:cubicBezTo>
                  <a:cubicBezTo>
                    <a:pt x="691" y="0"/>
                    <a:pt x="691" y="0"/>
                    <a:pt x="6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6" name="Google Shape;16216;g2ce78c99214_3_10"/>
            <p:cNvSpPr/>
            <p:nvPr/>
          </p:nvSpPr>
          <p:spPr>
            <a:xfrm>
              <a:off x="1902350" y="3409225"/>
              <a:ext cx="34350" cy="34150"/>
            </a:xfrm>
            <a:custGeom>
              <a:avLst/>
              <a:gdLst/>
              <a:ahLst/>
              <a:cxnLst/>
              <a:rect l="l" t="t" r="r" b="b"/>
              <a:pathLst>
                <a:path w="1374" h="1366" extrusionOk="0">
                  <a:moveTo>
                    <a:pt x="690" y="1"/>
                  </a:moveTo>
                  <a:cubicBezTo>
                    <a:pt x="685" y="1"/>
                    <a:pt x="679" y="1"/>
                    <a:pt x="674" y="1"/>
                  </a:cubicBezTo>
                  <a:cubicBezTo>
                    <a:pt x="312" y="12"/>
                    <a:pt x="10" y="314"/>
                    <a:pt x="6" y="677"/>
                  </a:cubicBezTo>
                  <a:cubicBezTo>
                    <a:pt x="1" y="1047"/>
                    <a:pt x="316" y="1366"/>
                    <a:pt x="687" y="1366"/>
                  </a:cubicBezTo>
                  <a:cubicBezTo>
                    <a:pt x="1059" y="1366"/>
                    <a:pt x="1374" y="1047"/>
                    <a:pt x="1370" y="677"/>
                  </a:cubicBezTo>
                  <a:cubicBezTo>
                    <a:pt x="1364" y="309"/>
                    <a:pt x="1051" y="1"/>
                    <a:pt x="6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7" name="Google Shape;16217;g2ce78c99214_3_10"/>
            <p:cNvSpPr/>
            <p:nvPr/>
          </p:nvSpPr>
          <p:spPr>
            <a:xfrm>
              <a:off x="1808775" y="3780450"/>
              <a:ext cx="34650" cy="34325"/>
            </a:xfrm>
            <a:custGeom>
              <a:avLst/>
              <a:gdLst/>
              <a:ahLst/>
              <a:cxnLst/>
              <a:rect l="l" t="t" r="r" b="b"/>
              <a:pathLst>
                <a:path w="1386" h="1373" extrusionOk="0">
                  <a:moveTo>
                    <a:pt x="683" y="1"/>
                  </a:moveTo>
                  <a:cubicBezTo>
                    <a:pt x="321" y="1"/>
                    <a:pt x="6" y="317"/>
                    <a:pt x="4" y="682"/>
                  </a:cubicBezTo>
                  <a:cubicBezTo>
                    <a:pt x="0" y="1042"/>
                    <a:pt x="300" y="1354"/>
                    <a:pt x="664" y="1372"/>
                  </a:cubicBezTo>
                  <a:cubicBezTo>
                    <a:pt x="673" y="1372"/>
                    <a:pt x="682" y="1372"/>
                    <a:pt x="691" y="1372"/>
                  </a:cubicBezTo>
                  <a:cubicBezTo>
                    <a:pt x="1047" y="1372"/>
                    <a:pt x="1363" y="1068"/>
                    <a:pt x="1375" y="704"/>
                  </a:cubicBezTo>
                  <a:cubicBezTo>
                    <a:pt x="1386" y="336"/>
                    <a:pt x="1071" y="8"/>
                    <a:pt x="699" y="1"/>
                  </a:cubicBezTo>
                  <a:cubicBezTo>
                    <a:pt x="694" y="1"/>
                    <a:pt x="688" y="1"/>
                    <a:pt x="6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8" name="Google Shape;16218;g2ce78c99214_3_10"/>
            <p:cNvSpPr/>
            <p:nvPr/>
          </p:nvSpPr>
          <p:spPr>
            <a:xfrm>
              <a:off x="3298850" y="3130500"/>
              <a:ext cx="33300" cy="33275"/>
            </a:xfrm>
            <a:custGeom>
              <a:avLst/>
              <a:gdLst/>
              <a:ahLst/>
              <a:cxnLst/>
              <a:rect l="l" t="t" r="r" b="b"/>
              <a:pathLst>
                <a:path w="1332" h="1331" extrusionOk="0">
                  <a:moveTo>
                    <a:pt x="663" y="1"/>
                  </a:moveTo>
                  <a:cubicBezTo>
                    <a:pt x="291" y="1"/>
                    <a:pt x="2" y="290"/>
                    <a:pt x="2" y="663"/>
                  </a:cubicBezTo>
                  <a:cubicBezTo>
                    <a:pt x="1" y="1039"/>
                    <a:pt x="290" y="1330"/>
                    <a:pt x="665" y="1330"/>
                  </a:cubicBezTo>
                  <a:cubicBezTo>
                    <a:pt x="666" y="1330"/>
                    <a:pt x="667" y="1330"/>
                    <a:pt x="668" y="1330"/>
                  </a:cubicBezTo>
                  <a:cubicBezTo>
                    <a:pt x="1041" y="1330"/>
                    <a:pt x="1332" y="1040"/>
                    <a:pt x="1332" y="667"/>
                  </a:cubicBezTo>
                  <a:cubicBezTo>
                    <a:pt x="1332" y="292"/>
                    <a:pt x="1041" y="1"/>
                    <a:pt x="668" y="1"/>
                  </a:cubicBezTo>
                  <a:cubicBezTo>
                    <a:pt x="666" y="1"/>
                    <a:pt x="665" y="1"/>
                    <a:pt x="66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9" name="Google Shape;16219;g2ce78c99214_3_10"/>
            <p:cNvSpPr/>
            <p:nvPr/>
          </p:nvSpPr>
          <p:spPr>
            <a:xfrm>
              <a:off x="3390850" y="3224025"/>
              <a:ext cx="33425" cy="33300"/>
            </a:xfrm>
            <a:custGeom>
              <a:avLst/>
              <a:gdLst/>
              <a:ahLst/>
              <a:cxnLst/>
              <a:rect l="l" t="t" r="r" b="b"/>
              <a:pathLst>
                <a:path w="1337" h="1332" extrusionOk="0">
                  <a:moveTo>
                    <a:pt x="671" y="0"/>
                  </a:moveTo>
                  <a:cubicBezTo>
                    <a:pt x="297" y="0"/>
                    <a:pt x="6" y="286"/>
                    <a:pt x="2" y="660"/>
                  </a:cubicBezTo>
                  <a:cubicBezTo>
                    <a:pt x="0" y="1036"/>
                    <a:pt x="287" y="1329"/>
                    <a:pt x="663" y="1331"/>
                  </a:cubicBezTo>
                  <a:cubicBezTo>
                    <a:pt x="664" y="1331"/>
                    <a:pt x="666" y="1331"/>
                    <a:pt x="668" y="1331"/>
                  </a:cubicBezTo>
                  <a:cubicBezTo>
                    <a:pt x="1040" y="1331"/>
                    <a:pt x="1330" y="1045"/>
                    <a:pt x="1334" y="672"/>
                  </a:cubicBezTo>
                  <a:cubicBezTo>
                    <a:pt x="1337" y="298"/>
                    <a:pt x="1049" y="4"/>
                    <a:pt x="673" y="0"/>
                  </a:cubicBezTo>
                  <a:cubicBezTo>
                    <a:pt x="672" y="0"/>
                    <a:pt x="672" y="0"/>
                    <a:pt x="67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0" name="Google Shape;16220;g2ce78c99214_3_10"/>
            <p:cNvSpPr/>
            <p:nvPr/>
          </p:nvSpPr>
          <p:spPr>
            <a:xfrm>
              <a:off x="2461200" y="2944850"/>
              <a:ext cx="33450" cy="33275"/>
            </a:xfrm>
            <a:custGeom>
              <a:avLst/>
              <a:gdLst/>
              <a:ahLst/>
              <a:cxnLst/>
              <a:rect l="l" t="t" r="r" b="b"/>
              <a:pathLst>
                <a:path w="1338" h="1331" extrusionOk="0">
                  <a:moveTo>
                    <a:pt x="670" y="1"/>
                  </a:moveTo>
                  <a:cubicBezTo>
                    <a:pt x="668" y="1"/>
                    <a:pt x="666" y="1"/>
                    <a:pt x="664" y="1"/>
                  </a:cubicBezTo>
                  <a:cubicBezTo>
                    <a:pt x="288" y="5"/>
                    <a:pt x="1" y="296"/>
                    <a:pt x="3" y="671"/>
                  </a:cubicBezTo>
                  <a:cubicBezTo>
                    <a:pt x="8" y="1043"/>
                    <a:pt x="295" y="1330"/>
                    <a:pt x="666" y="1330"/>
                  </a:cubicBezTo>
                  <a:cubicBezTo>
                    <a:pt x="669" y="1330"/>
                    <a:pt x="671" y="1330"/>
                    <a:pt x="674" y="1330"/>
                  </a:cubicBezTo>
                  <a:cubicBezTo>
                    <a:pt x="1048" y="1328"/>
                    <a:pt x="1337" y="1036"/>
                    <a:pt x="1333" y="660"/>
                  </a:cubicBezTo>
                  <a:cubicBezTo>
                    <a:pt x="1330" y="287"/>
                    <a:pt x="1041" y="1"/>
                    <a:pt x="67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1" name="Google Shape;16221;g2ce78c99214_3_10"/>
            <p:cNvSpPr/>
            <p:nvPr/>
          </p:nvSpPr>
          <p:spPr>
            <a:xfrm>
              <a:off x="3576500" y="4060175"/>
              <a:ext cx="33425" cy="33275"/>
            </a:xfrm>
            <a:custGeom>
              <a:avLst/>
              <a:gdLst/>
              <a:ahLst/>
              <a:cxnLst/>
              <a:rect l="l" t="t" r="r" b="b"/>
              <a:pathLst>
                <a:path w="1337" h="1331" extrusionOk="0">
                  <a:moveTo>
                    <a:pt x="666" y="1"/>
                  </a:moveTo>
                  <a:cubicBezTo>
                    <a:pt x="296" y="1"/>
                    <a:pt x="7" y="288"/>
                    <a:pt x="3" y="660"/>
                  </a:cubicBezTo>
                  <a:cubicBezTo>
                    <a:pt x="0" y="1033"/>
                    <a:pt x="288" y="1326"/>
                    <a:pt x="663" y="1330"/>
                  </a:cubicBezTo>
                  <a:cubicBezTo>
                    <a:pt x="663" y="1330"/>
                    <a:pt x="664" y="1330"/>
                    <a:pt x="665" y="1330"/>
                  </a:cubicBezTo>
                  <a:cubicBezTo>
                    <a:pt x="1040" y="1330"/>
                    <a:pt x="1331" y="1043"/>
                    <a:pt x="1333" y="671"/>
                  </a:cubicBezTo>
                  <a:cubicBezTo>
                    <a:pt x="1337" y="298"/>
                    <a:pt x="1048" y="5"/>
                    <a:pt x="673" y="1"/>
                  </a:cubicBezTo>
                  <a:cubicBezTo>
                    <a:pt x="671" y="1"/>
                    <a:pt x="668" y="1"/>
                    <a:pt x="6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2" name="Google Shape;16222;g2ce78c99214_3_10"/>
            <p:cNvSpPr/>
            <p:nvPr/>
          </p:nvSpPr>
          <p:spPr>
            <a:xfrm>
              <a:off x="1809475" y="3689075"/>
              <a:ext cx="33025" cy="32875"/>
            </a:xfrm>
            <a:custGeom>
              <a:avLst/>
              <a:gdLst/>
              <a:ahLst/>
              <a:cxnLst/>
              <a:rect l="l" t="t" r="r" b="b"/>
              <a:pathLst>
                <a:path w="1321" h="1315" extrusionOk="0">
                  <a:moveTo>
                    <a:pt x="658" y="1"/>
                  </a:moveTo>
                  <a:cubicBezTo>
                    <a:pt x="287" y="1"/>
                    <a:pt x="5" y="282"/>
                    <a:pt x="3" y="652"/>
                  </a:cubicBezTo>
                  <a:cubicBezTo>
                    <a:pt x="1" y="1028"/>
                    <a:pt x="284" y="1314"/>
                    <a:pt x="660" y="1314"/>
                  </a:cubicBezTo>
                  <a:cubicBezTo>
                    <a:pt x="661" y="1314"/>
                    <a:pt x="662" y="1314"/>
                    <a:pt x="663" y="1314"/>
                  </a:cubicBezTo>
                  <a:cubicBezTo>
                    <a:pt x="1039" y="1314"/>
                    <a:pt x="1321" y="1025"/>
                    <a:pt x="1316" y="649"/>
                  </a:cubicBezTo>
                  <a:cubicBezTo>
                    <a:pt x="1313" y="284"/>
                    <a:pt x="1035" y="6"/>
                    <a:pt x="671" y="1"/>
                  </a:cubicBezTo>
                  <a:cubicBezTo>
                    <a:pt x="667" y="1"/>
                    <a:pt x="662" y="1"/>
                    <a:pt x="6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3" name="Google Shape;16223;g2ce78c99214_3_10"/>
            <p:cNvSpPr/>
            <p:nvPr/>
          </p:nvSpPr>
          <p:spPr>
            <a:xfrm>
              <a:off x="2832650" y="4712175"/>
              <a:ext cx="33250" cy="33100"/>
            </a:xfrm>
            <a:custGeom>
              <a:avLst/>
              <a:gdLst/>
              <a:ahLst/>
              <a:cxnLst/>
              <a:rect l="l" t="t" r="r" b="b"/>
              <a:pathLst>
                <a:path w="1330" h="1324" extrusionOk="0">
                  <a:moveTo>
                    <a:pt x="658" y="0"/>
                  </a:moveTo>
                  <a:cubicBezTo>
                    <a:pt x="652" y="0"/>
                    <a:pt x="645" y="0"/>
                    <a:pt x="639" y="1"/>
                  </a:cubicBezTo>
                  <a:cubicBezTo>
                    <a:pt x="277" y="11"/>
                    <a:pt x="0" y="296"/>
                    <a:pt x="0" y="663"/>
                  </a:cubicBezTo>
                  <a:cubicBezTo>
                    <a:pt x="0" y="1036"/>
                    <a:pt x="285" y="1324"/>
                    <a:pt x="660" y="1324"/>
                  </a:cubicBezTo>
                  <a:cubicBezTo>
                    <a:pt x="662" y="1324"/>
                    <a:pt x="665" y="1324"/>
                    <a:pt x="668" y="1324"/>
                  </a:cubicBezTo>
                  <a:cubicBezTo>
                    <a:pt x="1045" y="1319"/>
                    <a:pt x="1330" y="1025"/>
                    <a:pt x="1323" y="648"/>
                  </a:cubicBezTo>
                  <a:cubicBezTo>
                    <a:pt x="1316" y="278"/>
                    <a:pt x="1028" y="0"/>
                    <a:pt x="65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4" name="Google Shape;16224;g2ce78c99214_3_10"/>
            <p:cNvSpPr/>
            <p:nvPr/>
          </p:nvSpPr>
          <p:spPr>
            <a:xfrm>
              <a:off x="1809625" y="3968525"/>
              <a:ext cx="32675" cy="32350"/>
            </a:xfrm>
            <a:custGeom>
              <a:avLst/>
              <a:gdLst/>
              <a:ahLst/>
              <a:cxnLst/>
              <a:rect l="l" t="t" r="r" b="b"/>
              <a:pathLst>
                <a:path w="1307" h="1294" extrusionOk="0">
                  <a:moveTo>
                    <a:pt x="653" y="0"/>
                  </a:moveTo>
                  <a:cubicBezTo>
                    <a:pt x="295" y="0"/>
                    <a:pt x="11" y="278"/>
                    <a:pt x="6" y="635"/>
                  </a:cubicBezTo>
                  <a:cubicBezTo>
                    <a:pt x="0" y="999"/>
                    <a:pt x="280" y="1289"/>
                    <a:pt x="642" y="1294"/>
                  </a:cubicBezTo>
                  <a:cubicBezTo>
                    <a:pt x="645" y="1294"/>
                    <a:pt x="649" y="1294"/>
                    <a:pt x="652" y="1294"/>
                  </a:cubicBezTo>
                  <a:cubicBezTo>
                    <a:pt x="1010" y="1294"/>
                    <a:pt x="1295" y="1016"/>
                    <a:pt x="1300" y="659"/>
                  </a:cubicBezTo>
                  <a:cubicBezTo>
                    <a:pt x="1307" y="295"/>
                    <a:pt x="1025" y="7"/>
                    <a:pt x="664" y="0"/>
                  </a:cubicBezTo>
                  <a:cubicBezTo>
                    <a:pt x="660" y="0"/>
                    <a:pt x="657" y="0"/>
                    <a:pt x="65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5" name="Google Shape;16225;g2ce78c99214_3_10"/>
            <p:cNvSpPr/>
            <p:nvPr/>
          </p:nvSpPr>
          <p:spPr>
            <a:xfrm>
              <a:off x="2553650" y="4712450"/>
              <a:ext cx="32625" cy="32500"/>
            </a:xfrm>
            <a:custGeom>
              <a:avLst/>
              <a:gdLst/>
              <a:ahLst/>
              <a:cxnLst/>
              <a:rect l="l" t="t" r="r" b="b"/>
              <a:pathLst>
                <a:path w="1305" h="1300" extrusionOk="0">
                  <a:moveTo>
                    <a:pt x="656" y="0"/>
                  </a:moveTo>
                  <a:cubicBezTo>
                    <a:pt x="293" y="0"/>
                    <a:pt x="10" y="277"/>
                    <a:pt x="6" y="640"/>
                  </a:cubicBezTo>
                  <a:cubicBezTo>
                    <a:pt x="0" y="1013"/>
                    <a:pt x="282" y="1299"/>
                    <a:pt x="655" y="1299"/>
                  </a:cubicBezTo>
                  <a:cubicBezTo>
                    <a:pt x="658" y="1299"/>
                    <a:pt x="661" y="1299"/>
                    <a:pt x="665" y="1299"/>
                  </a:cubicBezTo>
                  <a:cubicBezTo>
                    <a:pt x="1027" y="1295"/>
                    <a:pt x="1304" y="1010"/>
                    <a:pt x="1303" y="646"/>
                  </a:cubicBezTo>
                  <a:cubicBezTo>
                    <a:pt x="1300" y="285"/>
                    <a:pt x="1019" y="3"/>
                    <a:pt x="65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6" name="Google Shape;16226;g2ce78c99214_3_10"/>
            <p:cNvSpPr/>
            <p:nvPr/>
          </p:nvSpPr>
          <p:spPr>
            <a:xfrm>
              <a:off x="2274425" y="4619125"/>
              <a:ext cx="32600" cy="32150"/>
            </a:xfrm>
            <a:custGeom>
              <a:avLst/>
              <a:gdLst/>
              <a:ahLst/>
              <a:cxnLst/>
              <a:rect l="l" t="t" r="r" b="b"/>
              <a:pathLst>
                <a:path w="1304" h="1286" extrusionOk="0">
                  <a:moveTo>
                    <a:pt x="654" y="1"/>
                  </a:moveTo>
                  <a:cubicBezTo>
                    <a:pt x="310" y="1"/>
                    <a:pt x="25" y="277"/>
                    <a:pt x="15" y="620"/>
                  </a:cubicBezTo>
                  <a:cubicBezTo>
                    <a:pt x="1" y="976"/>
                    <a:pt x="283" y="1278"/>
                    <a:pt x="640" y="1286"/>
                  </a:cubicBezTo>
                  <a:cubicBezTo>
                    <a:pt x="645" y="1286"/>
                    <a:pt x="650" y="1286"/>
                    <a:pt x="655" y="1286"/>
                  </a:cubicBezTo>
                  <a:cubicBezTo>
                    <a:pt x="1004" y="1286"/>
                    <a:pt x="1293" y="1003"/>
                    <a:pt x="1298" y="652"/>
                  </a:cubicBezTo>
                  <a:cubicBezTo>
                    <a:pt x="1304" y="294"/>
                    <a:pt x="1013" y="1"/>
                    <a:pt x="659" y="1"/>
                  </a:cubicBezTo>
                  <a:cubicBezTo>
                    <a:pt x="657" y="1"/>
                    <a:pt x="656" y="1"/>
                    <a:pt x="6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7" name="Google Shape;16227;g2ce78c99214_3_10"/>
            <p:cNvSpPr/>
            <p:nvPr/>
          </p:nvSpPr>
          <p:spPr>
            <a:xfrm>
              <a:off x="1903400" y="4246375"/>
              <a:ext cx="32425" cy="32125"/>
            </a:xfrm>
            <a:custGeom>
              <a:avLst/>
              <a:gdLst/>
              <a:ahLst/>
              <a:cxnLst/>
              <a:rect l="l" t="t" r="r" b="b"/>
              <a:pathLst>
                <a:path w="1297" h="1285" extrusionOk="0">
                  <a:moveTo>
                    <a:pt x="644" y="0"/>
                  </a:moveTo>
                  <a:cubicBezTo>
                    <a:pt x="291" y="0"/>
                    <a:pt x="2" y="286"/>
                    <a:pt x="2" y="639"/>
                  </a:cubicBezTo>
                  <a:cubicBezTo>
                    <a:pt x="1" y="985"/>
                    <a:pt x="278" y="1272"/>
                    <a:pt x="622" y="1284"/>
                  </a:cubicBezTo>
                  <a:cubicBezTo>
                    <a:pt x="631" y="1284"/>
                    <a:pt x="639" y="1284"/>
                    <a:pt x="647" y="1284"/>
                  </a:cubicBezTo>
                  <a:cubicBezTo>
                    <a:pt x="993" y="1284"/>
                    <a:pt x="1281" y="1006"/>
                    <a:pt x="1288" y="658"/>
                  </a:cubicBezTo>
                  <a:cubicBezTo>
                    <a:pt x="1297" y="302"/>
                    <a:pt x="1010" y="6"/>
                    <a:pt x="653" y="0"/>
                  </a:cubicBezTo>
                  <a:cubicBezTo>
                    <a:pt x="650" y="0"/>
                    <a:pt x="647" y="0"/>
                    <a:pt x="6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8" name="Google Shape;16228;g2ce78c99214_3_10"/>
            <p:cNvSpPr/>
            <p:nvPr/>
          </p:nvSpPr>
          <p:spPr>
            <a:xfrm>
              <a:off x="3392175" y="4434125"/>
              <a:ext cx="30950" cy="30800"/>
            </a:xfrm>
            <a:custGeom>
              <a:avLst/>
              <a:gdLst/>
              <a:ahLst/>
              <a:cxnLst/>
              <a:rect l="l" t="t" r="r" b="b"/>
              <a:pathLst>
                <a:path w="1238" h="1232" extrusionOk="0">
                  <a:moveTo>
                    <a:pt x="615" y="0"/>
                  </a:moveTo>
                  <a:cubicBezTo>
                    <a:pt x="280" y="0"/>
                    <a:pt x="0" y="279"/>
                    <a:pt x="2" y="618"/>
                  </a:cubicBezTo>
                  <a:cubicBezTo>
                    <a:pt x="2" y="953"/>
                    <a:pt x="277" y="1228"/>
                    <a:pt x="611" y="1231"/>
                  </a:cubicBezTo>
                  <a:cubicBezTo>
                    <a:pt x="613" y="1231"/>
                    <a:pt x="616" y="1231"/>
                    <a:pt x="618" y="1231"/>
                  </a:cubicBezTo>
                  <a:cubicBezTo>
                    <a:pt x="949" y="1231"/>
                    <a:pt x="1224" y="961"/>
                    <a:pt x="1231" y="627"/>
                  </a:cubicBezTo>
                  <a:cubicBezTo>
                    <a:pt x="1238" y="294"/>
                    <a:pt x="970" y="13"/>
                    <a:pt x="637" y="1"/>
                  </a:cubicBezTo>
                  <a:cubicBezTo>
                    <a:pt x="629" y="0"/>
                    <a:pt x="622" y="0"/>
                    <a:pt x="61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9" name="Google Shape;16229;g2ce78c99214_3_10"/>
            <p:cNvSpPr/>
            <p:nvPr/>
          </p:nvSpPr>
          <p:spPr>
            <a:xfrm>
              <a:off x="3577550" y="3504475"/>
              <a:ext cx="31125" cy="30775"/>
            </a:xfrm>
            <a:custGeom>
              <a:avLst/>
              <a:gdLst/>
              <a:ahLst/>
              <a:cxnLst/>
              <a:rect l="l" t="t" r="r" b="b"/>
              <a:pathLst>
                <a:path w="1245" h="1231" extrusionOk="0">
                  <a:moveTo>
                    <a:pt x="625" y="1"/>
                  </a:moveTo>
                  <a:cubicBezTo>
                    <a:pt x="281" y="1"/>
                    <a:pt x="0" y="291"/>
                    <a:pt x="13" y="634"/>
                  </a:cubicBezTo>
                  <a:cubicBezTo>
                    <a:pt x="23" y="964"/>
                    <a:pt x="299" y="1230"/>
                    <a:pt x="627" y="1230"/>
                  </a:cubicBezTo>
                  <a:cubicBezTo>
                    <a:pt x="631" y="1230"/>
                    <a:pt x="635" y="1230"/>
                    <a:pt x="639" y="1230"/>
                  </a:cubicBezTo>
                  <a:cubicBezTo>
                    <a:pt x="973" y="1223"/>
                    <a:pt x="1245" y="945"/>
                    <a:pt x="1242" y="611"/>
                  </a:cubicBezTo>
                  <a:cubicBezTo>
                    <a:pt x="1238" y="276"/>
                    <a:pt x="964" y="2"/>
                    <a:pt x="630" y="1"/>
                  </a:cubicBezTo>
                  <a:cubicBezTo>
                    <a:pt x="628" y="1"/>
                    <a:pt x="627" y="1"/>
                    <a:pt x="62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0" name="Google Shape;16230;g2ce78c99214_3_10"/>
            <p:cNvSpPr/>
            <p:nvPr/>
          </p:nvSpPr>
          <p:spPr>
            <a:xfrm>
              <a:off x="2089575" y="3131750"/>
              <a:ext cx="31050" cy="30775"/>
            </a:xfrm>
            <a:custGeom>
              <a:avLst/>
              <a:gdLst/>
              <a:ahLst/>
              <a:cxnLst/>
              <a:rect l="l" t="t" r="r" b="b"/>
              <a:pathLst>
                <a:path w="1242" h="1231" extrusionOk="0">
                  <a:moveTo>
                    <a:pt x="623" y="1"/>
                  </a:moveTo>
                  <a:cubicBezTo>
                    <a:pt x="295" y="1"/>
                    <a:pt x="20" y="268"/>
                    <a:pt x="10" y="598"/>
                  </a:cubicBezTo>
                  <a:cubicBezTo>
                    <a:pt x="0" y="940"/>
                    <a:pt x="279" y="1230"/>
                    <a:pt x="621" y="1230"/>
                  </a:cubicBezTo>
                  <a:cubicBezTo>
                    <a:pt x="624" y="1230"/>
                    <a:pt x="626" y="1230"/>
                    <a:pt x="628" y="1230"/>
                  </a:cubicBezTo>
                  <a:cubicBezTo>
                    <a:pt x="964" y="1227"/>
                    <a:pt x="1238" y="952"/>
                    <a:pt x="1239" y="618"/>
                  </a:cubicBezTo>
                  <a:cubicBezTo>
                    <a:pt x="1242" y="284"/>
                    <a:pt x="968" y="6"/>
                    <a:pt x="635" y="1"/>
                  </a:cubicBezTo>
                  <a:cubicBezTo>
                    <a:pt x="631" y="1"/>
                    <a:pt x="627" y="1"/>
                    <a:pt x="62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1" name="Google Shape;16231;g2ce78c99214_3_10"/>
            <p:cNvSpPr/>
            <p:nvPr/>
          </p:nvSpPr>
          <p:spPr>
            <a:xfrm>
              <a:off x="3485625" y="3317400"/>
              <a:ext cx="30950" cy="30775"/>
            </a:xfrm>
            <a:custGeom>
              <a:avLst/>
              <a:gdLst/>
              <a:ahLst/>
              <a:cxnLst/>
              <a:rect l="l" t="t" r="r" b="b"/>
              <a:pathLst>
                <a:path w="1238" h="1231" extrusionOk="0">
                  <a:moveTo>
                    <a:pt x="618" y="1"/>
                  </a:moveTo>
                  <a:cubicBezTo>
                    <a:pt x="285" y="1"/>
                    <a:pt x="10" y="274"/>
                    <a:pt x="6" y="606"/>
                  </a:cubicBezTo>
                  <a:cubicBezTo>
                    <a:pt x="0" y="947"/>
                    <a:pt x="280" y="1230"/>
                    <a:pt x="621" y="1230"/>
                  </a:cubicBezTo>
                  <a:cubicBezTo>
                    <a:pt x="625" y="1230"/>
                    <a:pt x="629" y="1230"/>
                    <a:pt x="633" y="1230"/>
                  </a:cubicBezTo>
                  <a:cubicBezTo>
                    <a:pt x="966" y="1222"/>
                    <a:pt x="1238" y="944"/>
                    <a:pt x="1235" y="609"/>
                  </a:cubicBezTo>
                  <a:cubicBezTo>
                    <a:pt x="1234" y="275"/>
                    <a:pt x="957" y="1"/>
                    <a:pt x="623" y="1"/>
                  </a:cubicBezTo>
                  <a:cubicBezTo>
                    <a:pt x="622" y="1"/>
                    <a:pt x="620" y="1"/>
                    <a:pt x="61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2" name="Google Shape;16232;g2ce78c99214_3_10"/>
            <p:cNvSpPr/>
            <p:nvPr/>
          </p:nvSpPr>
          <p:spPr>
            <a:xfrm>
              <a:off x="2927125" y="4713375"/>
              <a:ext cx="31050" cy="30775"/>
            </a:xfrm>
            <a:custGeom>
              <a:avLst/>
              <a:gdLst/>
              <a:ahLst/>
              <a:cxnLst/>
              <a:rect l="l" t="t" r="r" b="b"/>
              <a:pathLst>
                <a:path w="1242" h="1231" extrusionOk="0">
                  <a:moveTo>
                    <a:pt x="627" y="0"/>
                  </a:moveTo>
                  <a:cubicBezTo>
                    <a:pt x="284" y="0"/>
                    <a:pt x="0" y="290"/>
                    <a:pt x="9" y="634"/>
                  </a:cubicBezTo>
                  <a:cubicBezTo>
                    <a:pt x="20" y="963"/>
                    <a:pt x="294" y="1231"/>
                    <a:pt x="624" y="1231"/>
                  </a:cubicBezTo>
                  <a:cubicBezTo>
                    <a:pt x="628" y="1231"/>
                    <a:pt x="632" y="1231"/>
                    <a:pt x="636" y="1231"/>
                  </a:cubicBezTo>
                  <a:cubicBezTo>
                    <a:pt x="970" y="1224"/>
                    <a:pt x="1241" y="946"/>
                    <a:pt x="1240" y="613"/>
                  </a:cubicBezTo>
                  <a:cubicBezTo>
                    <a:pt x="1237" y="278"/>
                    <a:pt x="963" y="4"/>
                    <a:pt x="630" y="0"/>
                  </a:cubicBezTo>
                  <a:cubicBezTo>
                    <a:pt x="629" y="0"/>
                    <a:pt x="628" y="0"/>
                    <a:pt x="62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3" name="Google Shape;16233;g2ce78c99214_3_10"/>
            <p:cNvSpPr/>
            <p:nvPr/>
          </p:nvSpPr>
          <p:spPr>
            <a:xfrm>
              <a:off x="2463050" y="4714000"/>
              <a:ext cx="29725" cy="29525"/>
            </a:xfrm>
            <a:custGeom>
              <a:avLst/>
              <a:gdLst/>
              <a:ahLst/>
              <a:cxnLst/>
              <a:rect l="l" t="t" r="r" b="b"/>
              <a:pathLst>
                <a:path w="1189" h="1181" extrusionOk="0">
                  <a:moveTo>
                    <a:pt x="595" y="1"/>
                  </a:moveTo>
                  <a:cubicBezTo>
                    <a:pt x="592" y="1"/>
                    <a:pt x="588" y="1"/>
                    <a:pt x="585" y="1"/>
                  </a:cubicBezTo>
                  <a:cubicBezTo>
                    <a:pt x="252" y="5"/>
                    <a:pt x="0" y="265"/>
                    <a:pt x="4" y="599"/>
                  </a:cubicBezTo>
                  <a:cubicBezTo>
                    <a:pt x="8" y="928"/>
                    <a:pt x="263" y="1180"/>
                    <a:pt x="593" y="1180"/>
                  </a:cubicBezTo>
                  <a:cubicBezTo>
                    <a:pt x="597" y="1180"/>
                    <a:pt x="600" y="1180"/>
                    <a:pt x="604" y="1180"/>
                  </a:cubicBezTo>
                  <a:cubicBezTo>
                    <a:pt x="936" y="1175"/>
                    <a:pt x="1189" y="914"/>
                    <a:pt x="1183" y="582"/>
                  </a:cubicBezTo>
                  <a:cubicBezTo>
                    <a:pt x="1181" y="253"/>
                    <a:pt x="924" y="1"/>
                    <a:pt x="59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4" name="Google Shape;16234;g2ce78c99214_3_10"/>
            <p:cNvSpPr/>
            <p:nvPr/>
          </p:nvSpPr>
          <p:spPr>
            <a:xfrm>
              <a:off x="1810675" y="3596675"/>
              <a:ext cx="30625" cy="30525"/>
            </a:xfrm>
            <a:custGeom>
              <a:avLst/>
              <a:gdLst/>
              <a:ahLst/>
              <a:cxnLst/>
              <a:rect l="l" t="t" r="r" b="b"/>
              <a:pathLst>
                <a:path w="1225" h="1221" extrusionOk="0">
                  <a:moveTo>
                    <a:pt x="612" y="1"/>
                  </a:moveTo>
                  <a:cubicBezTo>
                    <a:pt x="611" y="1"/>
                    <a:pt x="610" y="1"/>
                    <a:pt x="609" y="1"/>
                  </a:cubicBezTo>
                  <a:cubicBezTo>
                    <a:pt x="270" y="3"/>
                    <a:pt x="0" y="272"/>
                    <a:pt x="3" y="614"/>
                  </a:cubicBezTo>
                  <a:cubicBezTo>
                    <a:pt x="4" y="952"/>
                    <a:pt x="274" y="1221"/>
                    <a:pt x="612" y="1221"/>
                  </a:cubicBezTo>
                  <a:cubicBezTo>
                    <a:pt x="613" y="1221"/>
                    <a:pt x="614" y="1221"/>
                    <a:pt x="615" y="1221"/>
                  </a:cubicBezTo>
                  <a:cubicBezTo>
                    <a:pt x="955" y="1219"/>
                    <a:pt x="1224" y="948"/>
                    <a:pt x="1221" y="609"/>
                  </a:cubicBezTo>
                  <a:cubicBezTo>
                    <a:pt x="1220" y="270"/>
                    <a:pt x="950" y="1"/>
                    <a:pt x="61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5" name="Google Shape;16235;g2ce78c99214_3_10"/>
            <p:cNvSpPr/>
            <p:nvPr/>
          </p:nvSpPr>
          <p:spPr>
            <a:xfrm>
              <a:off x="3298725" y="4527825"/>
              <a:ext cx="30625" cy="30500"/>
            </a:xfrm>
            <a:custGeom>
              <a:avLst/>
              <a:gdLst/>
              <a:ahLst/>
              <a:cxnLst/>
              <a:rect l="l" t="t" r="r" b="b"/>
              <a:pathLst>
                <a:path w="1225" h="1220" extrusionOk="0">
                  <a:moveTo>
                    <a:pt x="614" y="0"/>
                  </a:moveTo>
                  <a:cubicBezTo>
                    <a:pt x="273" y="0"/>
                    <a:pt x="3" y="266"/>
                    <a:pt x="2" y="607"/>
                  </a:cubicBezTo>
                  <a:cubicBezTo>
                    <a:pt x="0" y="947"/>
                    <a:pt x="266" y="1219"/>
                    <a:pt x="607" y="1220"/>
                  </a:cubicBezTo>
                  <a:cubicBezTo>
                    <a:pt x="608" y="1220"/>
                    <a:pt x="608" y="1220"/>
                    <a:pt x="609" y="1220"/>
                  </a:cubicBezTo>
                  <a:cubicBezTo>
                    <a:pt x="949" y="1220"/>
                    <a:pt x="1219" y="953"/>
                    <a:pt x="1221" y="615"/>
                  </a:cubicBezTo>
                  <a:cubicBezTo>
                    <a:pt x="1224" y="276"/>
                    <a:pt x="957" y="4"/>
                    <a:pt x="616" y="0"/>
                  </a:cubicBezTo>
                  <a:cubicBezTo>
                    <a:pt x="615" y="0"/>
                    <a:pt x="614" y="0"/>
                    <a:pt x="61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6" name="Google Shape;16236;g2ce78c99214_3_10"/>
            <p:cNvSpPr/>
            <p:nvPr/>
          </p:nvSpPr>
          <p:spPr>
            <a:xfrm>
              <a:off x="1998025" y="3224325"/>
              <a:ext cx="30175" cy="29775"/>
            </a:xfrm>
            <a:custGeom>
              <a:avLst/>
              <a:gdLst/>
              <a:ahLst/>
              <a:cxnLst/>
              <a:rect l="l" t="t" r="r" b="b"/>
              <a:pathLst>
                <a:path w="1207" h="1191" extrusionOk="0">
                  <a:moveTo>
                    <a:pt x="601" y="1"/>
                  </a:moveTo>
                  <a:cubicBezTo>
                    <a:pt x="266" y="1"/>
                    <a:pt x="14" y="248"/>
                    <a:pt x="7" y="580"/>
                  </a:cubicBezTo>
                  <a:cubicBezTo>
                    <a:pt x="0" y="929"/>
                    <a:pt x="257" y="1191"/>
                    <a:pt x="603" y="1191"/>
                  </a:cubicBezTo>
                  <a:cubicBezTo>
                    <a:pt x="938" y="1191"/>
                    <a:pt x="1193" y="944"/>
                    <a:pt x="1200" y="611"/>
                  </a:cubicBezTo>
                  <a:cubicBezTo>
                    <a:pt x="1206" y="264"/>
                    <a:pt x="950" y="1"/>
                    <a:pt x="604" y="1"/>
                  </a:cubicBezTo>
                  <a:cubicBezTo>
                    <a:pt x="603" y="1"/>
                    <a:pt x="602" y="1"/>
                    <a:pt x="60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7" name="Google Shape;16237;g2ce78c99214_3_10"/>
            <p:cNvSpPr/>
            <p:nvPr/>
          </p:nvSpPr>
          <p:spPr>
            <a:xfrm>
              <a:off x="3020900" y="2946200"/>
              <a:ext cx="30875" cy="30525"/>
            </a:xfrm>
            <a:custGeom>
              <a:avLst/>
              <a:gdLst/>
              <a:ahLst/>
              <a:cxnLst/>
              <a:rect l="l" t="t" r="r" b="b"/>
              <a:pathLst>
                <a:path w="1235" h="1221" extrusionOk="0">
                  <a:moveTo>
                    <a:pt x="617" y="1"/>
                  </a:moveTo>
                  <a:cubicBezTo>
                    <a:pt x="281" y="1"/>
                    <a:pt x="14" y="263"/>
                    <a:pt x="7" y="598"/>
                  </a:cubicBezTo>
                  <a:cubicBezTo>
                    <a:pt x="1" y="937"/>
                    <a:pt x="265" y="1214"/>
                    <a:pt x="604" y="1221"/>
                  </a:cubicBezTo>
                  <a:cubicBezTo>
                    <a:pt x="609" y="1221"/>
                    <a:pt x="613" y="1221"/>
                    <a:pt x="617" y="1221"/>
                  </a:cubicBezTo>
                  <a:cubicBezTo>
                    <a:pt x="951" y="1221"/>
                    <a:pt x="1221" y="959"/>
                    <a:pt x="1227" y="624"/>
                  </a:cubicBezTo>
                  <a:cubicBezTo>
                    <a:pt x="1234" y="284"/>
                    <a:pt x="969" y="8"/>
                    <a:pt x="630" y="1"/>
                  </a:cubicBezTo>
                  <a:cubicBezTo>
                    <a:pt x="626" y="1"/>
                    <a:pt x="622" y="1"/>
                    <a:pt x="61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8" name="Google Shape;16238;g2ce78c99214_3_10"/>
            <p:cNvSpPr/>
            <p:nvPr/>
          </p:nvSpPr>
          <p:spPr>
            <a:xfrm>
              <a:off x="3206475" y="3038300"/>
              <a:ext cx="30900" cy="30525"/>
            </a:xfrm>
            <a:custGeom>
              <a:avLst/>
              <a:gdLst/>
              <a:ahLst/>
              <a:cxnLst/>
              <a:rect l="l" t="t" r="r" b="b"/>
              <a:pathLst>
                <a:path w="1236" h="1221" extrusionOk="0">
                  <a:moveTo>
                    <a:pt x="620" y="0"/>
                  </a:moveTo>
                  <a:cubicBezTo>
                    <a:pt x="615" y="0"/>
                    <a:pt x="610" y="1"/>
                    <a:pt x="605" y="1"/>
                  </a:cubicBezTo>
                  <a:cubicBezTo>
                    <a:pt x="266" y="9"/>
                    <a:pt x="1" y="286"/>
                    <a:pt x="9" y="625"/>
                  </a:cubicBezTo>
                  <a:cubicBezTo>
                    <a:pt x="18" y="959"/>
                    <a:pt x="286" y="1221"/>
                    <a:pt x="618" y="1221"/>
                  </a:cubicBezTo>
                  <a:cubicBezTo>
                    <a:pt x="623" y="1221"/>
                    <a:pt x="628" y="1221"/>
                    <a:pt x="633" y="1220"/>
                  </a:cubicBezTo>
                  <a:cubicBezTo>
                    <a:pt x="971" y="1212"/>
                    <a:pt x="1236" y="936"/>
                    <a:pt x="1229" y="596"/>
                  </a:cubicBezTo>
                  <a:cubicBezTo>
                    <a:pt x="1221" y="262"/>
                    <a:pt x="952" y="0"/>
                    <a:pt x="62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9" name="Google Shape;16239;g2ce78c99214_3_10"/>
            <p:cNvSpPr/>
            <p:nvPr/>
          </p:nvSpPr>
          <p:spPr>
            <a:xfrm>
              <a:off x="3578525" y="4155700"/>
              <a:ext cx="29550" cy="29300"/>
            </a:xfrm>
            <a:custGeom>
              <a:avLst/>
              <a:gdLst/>
              <a:ahLst/>
              <a:cxnLst/>
              <a:rect l="l" t="t" r="r" b="b"/>
              <a:pathLst>
                <a:path w="1182" h="1172" extrusionOk="0">
                  <a:moveTo>
                    <a:pt x="586" y="0"/>
                  </a:moveTo>
                  <a:cubicBezTo>
                    <a:pt x="580" y="0"/>
                    <a:pt x="574" y="0"/>
                    <a:pt x="568" y="1"/>
                  </a:cubicBezTo>
                  <a:cubicBezTo>
                    <a:pt x="253" y="10"/>
                    <a:pt x="3" y="268"/>
                    <a:pt x="2" y="583"/>
                  </a:cubicBezTo>
                  <a:cubicBezTo>
                    <a:pt x="1" y="912"/>
                    <a:pt x="264" y="1172"/>
                    <a:pt x="590" y="1172"/>
                  </a:cubicBezTo>
                  <a:cubicBezTo>
                    <a:pt x="591" y="1172"/>
                    <a:pt x="592" y="1172"/>
                    <a:pt x="592" y="1172"/>
                  </a:cubicBezTo>
                  <a:cubicBezTo>
                    <a:pt x="921" y="1170"/>
                    <a:pt x="1181" y="902"/>
                    <a:pt x="1174" y="575"/>
                  </a:cubicBezTo>
                  <a:cubicBezTo>
                    <a:pt x="1168" y="252"/>
                    <a:pt x="90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0" name="Google Shape;16240;g2ce78c99214_3_10"/>
            <p:cNvSpPr/>
            <p:nvPr/>
          </p:nvSpPr>
          <p:spPr>
            <a:xfrm>
              <a:off x="1811275" y="4062175"/>
              <a:ext cx="29500" cy="29275"/>
            </a:xfrm>
            <a:custGeom>
              <a:avLst/>
              <a:gdLst/>
              <a:ahLst/>
              <a:cxnLst/>
              <a:rect l="l" t="t" r="r" b="b"/>
              <a:pathLst>
                <a:path w="1180" h="1171" extrusionOk="0">
                  <a:moveTo>
                    <a:pt x="585" y="1"/>
                  </a:moveTo>
                  <a:cubicBezTo>
                    <a:pt x="264" y="1"/>
                    <a:pt x="3" y="259"/>
                    <a:pt x="2" y="583"/>
                  </a:cubicBezTo>
                  <a:cubicBezTo>
                    <a:pt x="1" y="908"/>
                    <a:pt x="263" y="1170"/>
                    <a:pt x="587" y="1170"/>
                  </a:cubicBezTo>
                  <a:cubicBezTo>
                    <a:pt x="589" y="1170"/>
                    <a:pt x="591" y="1170"/>
                    <a:pt x="592" y="1170"/>
                  </a:cubicBezTo>
                  <a:cubicBezTo>
                    <a:pt x="919" y="1168"/>
                    <a:pt x="1180" y="900"/>
                    <a:pt x="1173" y="573"/>
                  </a:cubicBezTo>
                  <a:cubicBezTo>
                    <a:pt x="1168" y="259"/>
                    <a:pt x="912" y="6"/>
                    <a:pt x="598" y="1"/>
                  </a:cubicBezTo>
                  <a:cubicBezTo>
                    <a:pt x="594" y="1"/>
                    <a:pt x="589"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1" name="Google Shape;16241;g2ce78c99214_3_10"/>
            <p:cNvSpPr/>
            <p:nvPr/>
          </p:nvSpPr>
          <p:spPr>
            <a:xfrm>
              <a:off x="2369700" y="2946925"/>
              <a:ext cx="29275" cy="29100"/>
            </a:xfrm>
            <a:custGeom>
              <a:avLst/>
              <a:gdLst/>
              <a:ahLst/>
              <a:cxnLst/>
              <a:rect l="l" t="t" r="r" b="b"/>
              <a:pathLst>
                <a:path w="1171" h="1164" extrusionOk="0">
                  <a:moveTo>
                    <a:pt x="586" y="0"/>
                  </a:moveTo>
                  <a:cubicBezTo>
                    <a:pt x="275" y="0"/>
                    <a:pt x="11" y="262"/>
                    <a:pt x="5" y="573"/>
                  </a:cubicBezTo>
                  <a:cubicBezTo>
                    <a:pt x="0" y="892"/>
                    <a:pt x="270" y="1163"/>
                    <a:pt x="588" y="1163"/>
                  </a:cubicBezTo>
                  <a:cubicBezTo>
                    <a:pt x="592" y="1163"/>
                    <a:pt x="596" y="1163"/>
                    <a:pt x="600" y="1163"/>
                  </a:cubicBezTo>
                  <a:cubicBezTo>
                    <a:pt x="910" y="1154"/>
                    <a:pt x="1171" y="888"/>
                    <a:pt x="1167" y="576"/>
                  </a:cubicBezTo>
                  <a:cubicBezTo>
                    <a:pt x="1164" y="265"/>
                    <a:pt x="900" y="3"/>
                    <a:pt x="589" y="0"/>
                  </a:cubicBezTo>
                  <a:cubicBezTo>
                    <a:pt x="588" y="0"/>
                    <a:pt x="587" y="0"/>
                    <a:pt x="58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2" name="Google Shape;16242;g2ce78c99214_3_10"/>
            <p:cNvSpPr/>
            <p:nvPr/>
          </p:nvSpPr>
          <p:spPr>
            <a:xfrm>
              <a:off x="3486425" y="4341550"/>
              <a:ext cx="29150" cy="28825"/>
            </a:xfrm>
            <a:custGeom>
              <a:avLst/>
              <a:gdLst/>
              <a:ahLst/>
              <a:cxnLst/>
              <a:rect l="l" t="t" r="r" b="b"/>
              <a:pathLst>
                <a:path w="1166" h="1153" extrusionOk="0">
                  <a:moveTo>
                    <a:pt x="585" y="1"/>
                  </a:moveTo>
                  <a:cubicBezTo>
                    <a:pt x="585" y="1"/>
                    <a:pt x="584" y="1"/>
                    <a:pt x="583" y="1"/>
                  </a:cubicBezTo>
                  <a:cubicBezTo>
                    <a:pt x="286" y="3"/>
                    <a:pt x="24" y="260"/>
                    <a:pt x="12" y="558"/>
                  </a:cubicBezTo>
                  <a:cubicBezTo>
                    <a:pt x="1" y="866"/>
                    <a:pt x="267" y="1146"/>
                    <a:pt x="578" y="1153"/>
                  </a:cubicBezTo>
                  <a:cubicBezTo>
                    <a:pt x="581" y="1153"/>
                    <a:pt x="585" y="1153"/>
                    <a:pt x="589" y="1153"/>
                  </a:cubicBezTo>
                  <a:cubicBezTo>
                    <a:pt x="892" y="1153"/>
                    <a:pt x="1162" y="887"/>
                    <a:pt x="1164" y="580"/>
                  </a:cubicBezTo>
                  <a:cubicBezTo>
                    <a:pt x="1165" y="273"/>
                    <a:pt x="894" y="1"/>
                    <a:pt x="5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3" name="Google Shape;16243;g2ce78c99214_3_10"/>
            <p:cNvSpPr/>
            <p:nvPr/>
          </p:nvSpPr>
          <p:spPr>
            <a:xfrm>
              <a:off x="2184300" y="3039325"/>
              <a:ext cx="28825" cy="28400"/>
            </a:xfrm>
            <a:custGeom>
              <a:avLst/>
              <a:gdLst/>
              <a:ahLst/>
              <a:cxnLst/>
              <a:rect l="l" t="t" r="r" b="b"/>
              <a:pathLst>
                <a:path w="1153" h="1136" extrusionOk="0">
                  <a:moveTo>
                    <a:pt x="575" y="1"/>
                  </a:moveTo>
                  <a:cubicBezTo>
                    <a:pt x="282" y="1"/>
                    <a:pt x="18" y="255"/>
                    <a:pt x="10" y="555"/>
                  </a:cubicBezTo>
                  <a:cubicBezTo>
                    <a:pt x="1" y="852"/>
                    <a:pt x="249" y="1118"/>
                    <a:pt x="549" y="1135"/>
                  </a:cubicBezTo>
                  <a:cubicBezTo>
                    <a:pt x="560" y="1135"/>
                    <a:pt x="570" y="1136"/>
                    <a:pt x="580" y="1136"/>
                  </a:cubicBezTo>
                  <a:cubicBezTo>
                    <a:pt x="873" y="1136"/>
                    <a:pt x="1137" y="882"/>
                    <a:pt x="1145" y="582"/>
                  </a:cubicBezTo>
                  <a:cubicBezTo>
                    <a:pt x="1153" y="287"/>
                    <a:pt x="906" y="21"/>
                    <a:pt x="605" y="2"/>
                  </a:cubicBezTo>
                  <a:cubicBezTo>
                    <a:pt x="595" y="1"/>
                    <a:pt x="585" y="1"/>
                    <a:pt x="57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4" name="Google Shape;16244;g2ce78c99214_3_10"/>
            <p:cNvSpPr/>
            <p:nvPr/>
          </p:nvSpPr>
          <p:spPr>
            <a:xfrm>
              <a:off x="2091125" y="4527675"/>
              <a:ext cx="28050" cy="27825"/>
            </a:xfrm>
            <a:custGeom>
              <a:avLst/>
              <a:gdLst/>
              <a:ahLst/>
              <a:cxnLst/>
              <a:rect l="l" t="t" r="r" b="b"/>
              <a:pathLst>
                <a:path w="1122" h="1113" extrusionOk="0">
                  <a:moveTo>
                    <a:pt x="560" y="1"/>
                  </a:moveTo>
                  <a:cubicBezTo>
                    <a:pt x="256" y="1"/>
                    <a:pt x="9" y="243"/>
                    <a:pt x="6" y="549"/>
                  </a:cubicBezTo>
                  <a:cubicBezTo>
                    <a:pt x="1" y="856"/>
                    <a:pt x="245" y="1109"/>
                    <a:pt x="553" y="1112"/>
                  </a:cubicBezTo>
                  <a:cubicBezTo>
                    <a:pt x="556" y="1112"/>
                    <a:pt x="560" y="1112"/>
                    <a:pt x="563" y="1112"/>
                  </a:cubicBezTo>
                  <a:cubicBezTo>
                    <a:pt x="866" y="1112"/>
                    <a:pt x="1113" y="870"/>
                    <a:pt x="1116" y="564"/>
                  </a:cubicBezTo>
                  <a:cubicBezTo>
                    <a:pt x="1121" y="257"/>
                    <a:pt x="877" y="6"/>
                    <a:pt x="568" y="1"/>
                  </a:cubicBezTo>
                  <a:cubicBezTo>
                    <a:pt x="565" y="1"/>
                    <a:pt x="563" y="1"/>
                    <a:pt x="56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5" name="Google Shape;16245;g2ce78c99214_3_10"/>
            <p:cNvSpPr/>
            <p:nvPr/>
          </p:nvSpPr>
          <p:spPr>
            <a:xfrm>
              <a:off x="1997650" y="4435750"/>
              <a:ext cx="27775" cy="27500"/>
            </a:xfrm>
            <a:custGeom>
              <a:avLst/>
              <a:gdLst/>
              <a:ahLst/>
              <a:cxnLst/>
              <a:rect l="l" t="t" r="r" b="b"/>
              <a:pathLst>
                <a:path w="1111" h="1100" extrusionOk="0">
                  <a:moveTo>
                    <a:pt x="558" y="1"/>
                  </a:moveTo>
                  <a:cubicBezTo>
                    <a:pt x="555" y="1"/>
                    <a:pt x="552" y="1"/>
                    <a:pt x="550" y="1"/>
                  </a:cubicBezTo>
                  <a:cubicBezTo>
                    <a:pt x="238" y="6"/>
                    <a:pt x="0" y="256"/>
                    <a:pt x="10" y="568"/>
                  </a:cubicBezTo>
                  <a:cubicBezTo>
                    <a:pt x="18" y="868"/>
                    <a:pt x="253" y="1097"/>
                    <a:pt x="554" y="1100"/>
                  </a:cubicBezTo>
                  <a:cubicBezTo>
                    <a:pt x="556" y="1100"/>
                    <a:pt x="559" y="1100"/>
                    <a:pt x="562" y="1100"/>
                  </a:cubicBezTo>
                  <a:cubicBezTo>
                    <a:pt x="873" y="1100"/>
                    <a:pt x="1110" y="858"/>
                    <a:pt x="1109" y="549"/>
                  </a:cubicBezTo>
                  <a:cubicBezTo>
                    <a:pt x="1107" y="238"/>
                    <a:pt x="867" y="1"/>
                    <a:pt x="5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6" name="Google Shape;16246;g2ce78c99214_3_10"/>
            <p:cNvSpPr/>
            <p:nvPr/>
          </p:nvSpPr>
          <p:spPr>
            <a:xfrm>
              <a:off x="1906125" y="3319375"/>
              <a:ext cx="26850" cy="26800"/>
            </a:xfrm>
            <a:custGeom>
              <a:avLst/>
              <a:gdLst/>
              <a:ahLst/>
              <a:cxnLst/>
              <a:rect l="l" t="t" r="r" b="b"/>
              <a:pathLst>
                <a:path w="1074" h="1072" extrusionOk="0">
                  <a:moveTo>
                    <a:pt x="539" y="1"/>
                  </a:moveTo>
                  <a:cubicBezTo>
                    <a:pt x="232" y="1"/>
                    <a:pt x="4" y="228"/>
                    <a:pt x="2" y="532"/>
                  </a:cubicBezTo>
                  <a:cubicBezTo>
                    <a:pt x="0" y="839"/>
                    <a:pt x="228" y="1070"/>
                    <a:pt x="534" y="1071"/>
                  </a:cubicBezTo>
                  <a:cubicBezTo>
                    <a:pt x="535" y="1071"/>
                    <a:pt x="535" y="1071"/>
                    <a:pt x="536" y="1071"/>
                  </a:cubicBezTo>
                  <a:cubicBezTo>
                    <a:pt x="840" y="1071"/>
                    <a:pt x="1070" y="844"/>
                    <a:pt x="1072" y="541"/>
                  </a:cubicBezTo>
                  <a:cubicBezTo>
                    <a:pt x="1074" y="234"/>
                    <a:pt x="847" y="3"/>
                    <a:pt x="542" y="1"/>
                  </a:cubicBezTo>
                  <a:cubicBezTo>
                    <a:pt x="541" y="1"/>
                    <a:pt x="540" y="1"/>
                    <a:pt x="53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7" name="Google Shape;16247;g2ce78c99214_3_10"/>
            <p:cNvSpPr/>
            <p:nvPr/>
          </p:nvSpPr>
          <p:spPr>
            <a:xfrm>
              <a:off x="3208525" y="4621775"/>
              <a:ext cx="26850" cy="26800"/>
            </a:xfrm>
            <a:custGeom>
              <a:avLst/>
              <a:gdLst/>
              <a:ahLst/>
              <a:cxnLst/>
              <a:rect l="l" t="t" r="r" b="b"/>
              <a:pathLst>
                <a:path w="1074" h="1072" extrusionOk="0">
                  <a:moveTo>
                    <a:pt x="538" y="1"/>
                  </a:moveTo>
                  <a:cubicBezTo>
                    <a:pt x="537" y="1"/>
                    <a:pt x="536" y="1"/>
                    <a:pt x="535" y="1"/>
                  </a:cubicBezTo>
                  <a:cubicBezTo>
                    <a:pt x="230" y="1"/>
                    <a:pt x="0" y="234"/>
                    <a:pt x="2" y="539"/>
                  </a:cubicBezTo>
                  <a:cubicBezTo>
                    <a:pt x="2" y="844"/>
                    <a:pt x="234" y="1071"/>
                    <a:pt x="538" y="1071"/>
                  </a:cubicBezTo>
                  <a:cubicBezTo>
                    <a:pt x="539" y="1071"/>
                    <a:pt x="539" y="1071"/>
                    <a:pt x="540" y="1071"/>
                  </a:cubicBezTo>
                  <a:cubicBezTo>
                    <a:pt x="846" y="1070"/>
                    <a:pt x="1074" y="839"/>
                    <a:pt x="1072" y="534"/>
                  </a:cubicBezTo>
                  <a:cubicBezTo>
                    <a:pt x="1072" y="229"/>
                    <a:pt x="842" y="1"/>
                    <a:pt x="53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8" name="Google Shape;16248;g2ce78c99214_3_10"/>
            <p:cNvSpPr/>
            <p:nvPr/>
          </p:nvSpPr>
          <p:spPr>
            <a:xfrm>
              <a:off x="1812600" y="3505250"/>
              <a:ext cx="26550" cy="26300"/>
            </a:xfrm>
            <a:custGeom>
              <a:avLst/>
              <a:gdLst/>
              <a:ahLst/>
              <a:cxnLst/>
              <a:rect l="l" t="t" r="r" b="b"/>
              <a:pathLst>
                <a:path w="1062" h="1052" extrusionOk="0">
                  <a:moveTo>
                    <a:pt x="537" y="1"/>
                  </a:moveTo>
                  <a:cubicBezTo>
                    <a:pt x="257" y="1"/>
                    <a:pt x="21" y="227"/>
                    <a:pt x="10" y="508"/>
                  </a:cubicBezTo>
                  <a:cubicBezTo>
                    <a:pt x="1" y="802"/>
                    <a:pt x="241" y="1051"/>
                    <a:pt x="532" y="1051"/>
                  </a:cubicBezTo>
                  <a:cubicBezTo>
                    <a:pt x="535" y="1051"/>
                    <a:pt x="537" y="1051"/>
                    <a:pt x="539" y="1051"/>
                  </a:cubicBezTo>
                  <a:cubicBezTo>
                    <a:pt x="823" y="1049"/>
                    <a:pt x="1059" y="812"/>
                    <a:pt x="1060" y="529"/>
                  </a:cubicBezTo>
                  <a:cubicBezTo>
                    <a:pt x="1062" y="245"/>
                    <a:pt x="828" y="6"/>
                    <a:pt x="545" y="1"/>
                  </a:cubicBezTo>
                  <a:cubicBezTo>
                    <a:pt x="542" y="1"/>
                    <a:pt x="540" y="1"/>
                    <a:pt x="53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9" name="Google Shape;16249;g2ce78c99214_3_10"/>
            <p:cNvSpPr/>
            <p:nvPr/>
          </p:nvSpPr>
          <p:spPr>
            <a:xfrm>
              <a:off x="3021725" y="4715550"/>
              <a:ext cx="26450" cy="26300"/>
            </a:xfrm>
            <a:custGeom>
              <a:avLst/>
              <a:gdLst/>
              <a:ahLst/>
              <a:cxnLst/>
              <a:rect l="l" t="t" r="r" b="b"/>
              <a:pathLst>
                <a:path w="1058" h="1052" extrusionOk="0">
                  <a:moveTo>
                    <a:pt x="527" y="1"/>
                  </a:moveTo>
                  <a:cubicBezTo>
                    <a:pt x="240" y="1"/>
                    <a:pt x="0" y="238"/>
                    <a:pt x="0" y="528"/>
                  </a:cubicBezTo>
                  <a:cubicBezTo>
                    <a:pt x="2" y="811"/>
                    <a:pt x="235" y="1049"/>
                    <a:pt x="519" y="1052"/>
                  </a:cubicBezTo>
                  <a:cubicBezTo>
                    <a:pt x="521" y="1052"/>
                    <a:pt x="523" y="1052"/>
                    <a:pt x="526" y="1052"/>
                  </a:cubicBezTo>
                  <a:cubicBezTo>
                    <a:pt x="806" y="1052"/>
                    <a:pt x="1042" y="822"/>
                    <a:pt x="1049" y="540"/>
                  </a:cubicBezTo>
                  <a:cubicBezTo>
                    <a:pt x="1057" y="258"/>
                    <a:pt x="829" y="14"/>
                    <a:pt x="546" y="1"/>
                  </a:cubicBezTo>
                  <a:cubicBezTo>
                    <a:pt x="539" y="1"/>
                    <a:pt x="533" y="1"/>
                    <a:pt x="52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0" name="Google Shape;16250;g2ce78c99214_3_10"/>
            <p:cNvSpPr/>
            <p:nvPr/>
          </p:nvSpPr>
          <p:spPr>
            <a:xfrm>
              <a:off x="2186300" y="4623025"/>
              <a:ext cx="24625" cy="24300"/>
            </a:xfrm>
            <a:custGeom>
              <a:avLst/>
              <a:gdLst/>
              <a:ahLst/>
              <a:cxnLst/>
              <a:rect l="l" t="t" r="r" b="b"/>
              <a:pathLst>
                <a:path w="985" h="972" extrusionOk="0">
                  <a:moveTo>
                    <a:pt x="496" y="1"/>
                  </a:moveTo>
                  <a:cubicBezTo>
                    <a:pt x="213" y="1"/>
                    <a:pt x="1" y="221"/>
                    <a:pt x="12" y="506"/>
                  </a:cubicBezTo>
                  <a:cubicBezTo>
                    <a:pt x="21" y="772"/>
                    <a:pt x="230" y="971"/>
                    <a:pt x="496" y="971"/>
                  </a:cubicBezTo>
                  <a:cubicBezTo>
                    <a:pt x="501" y="971"/>
                    <a:pt x="505" y="971"/>
                    <a:pt x="510" y="971"/>
                  </a:cubicBezTo>
                  <a:cubicBezTo>
                    <a:pt x="781" y="966"/>
                    <a:pt x="985" y="753"/>
                    <a:pt x="979" y="478"/>
                  </a:cubicBezTo>
                  <a:cubicBezTo>
                    <a:pt x="976" y="207"/>
                    <a:pt x="769" y="1"/>
                    <a:pt x="49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1" name="Google Shape;16251;g2ce78c99214_3_10"/>
            <p:cNvSpPr/>
            <p:nvPr/>
          </p:nvSpPr>
          <p:spPr>
            <a:xfrm>
              <a:off x="1813700" y="4158200"/>
              <a:ext cx="24425" cy="24275"/>
            </a:xfrm>
            <a:custGeom>
              <a:avLst/>
              <a:gdLst/>
              <a:ahLst/>
              <a:cxnLst/>
              <a:rect l="l" t="t" r="r" b="b"/>
              <a:pathLst>
                <a:path w="977" h="971" extrusionOk="0">
                  <a:moveTo>
                    <a:pt x="490" y="1"/>
                  </a:moveTo>
                  <a:cubicBezTo>
                    <a:pt x="220" y="1"/>
                    <a:pt x="12" y="204"/>
                    <a:pt x="7" y="473"/>
                  </a:cubicBezTo>
                  <a:cubicBezTo>
                    <a:pt x="0" y="746"/>
                    <a:pt x="201" y="959"/>
                    <a:pt x="472" y="970"/>
                  </a:cubicBezTo>
                  <a:cubicBezTo>
                    <a:pt x="478" y="970"/>
                    <a:pt x="484" y="970"/>
                    <a:pt x="490" y="970"/>
                  </a:cubicBezTo>
                  <a:cubicBezTo>
                    <a:pt x="764" y="970"/>
                    <a:pt x="977" y="760"/>
                    <a:pt x="976" y="483"/>
                  </a:cubicBezTo>
                  <a:cubicBezTo>
                    <a:pt x="974" y="211"/>
                    <a:pt x="768" y="2"/>
                    <a:pt x="495" y="1"/>
                  </a:cubicBezTo>
                  <a:cubicBezTo>
                    <a:pt x="493" y="1"/>
                    <a:pt x="492" y="1"/>
                    <a:pt x="49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2" name="Google Shape;16252;g2ce78c99214_3_10"/>
            <p:cNvSpPr/>
            <p:nvPr/>
          </p:nvSpPr>
          <p:spPr>
            <a:xfrm>
              <a:off x="1907175" y="4343800"/>
              <a:ext cx="24525" cy="24275"/>
            </a:xfrm>
            <a:custGeom>
              <a:avLst/>
              <a:gdLst/>
              <a:ahLst/>
              <a:cxnLst/>
              <a:rect l="l" t="t" r="r" b="b"/>
              <a:pathLst>
                <a:path w="981" h="971" extrusionOk="0">
                  <a:moveTo>
                    <a:pt x="497" y="0"/>
                  </a:moveTo>
                  <a:cubicBezTo>
                    <a:pt x="226" y="0"/>
                    <a:pt x="18" y="200"/>
                    <a:pt x="10" y="468"/>
                  </a:cubicBezTo>
                  <a:cubicBezTo>
                    <a:pt x="1" y="751"/>
                    <a:pt x="211" y="970"/>
                    <a:pt x="492" y="970"/>
                  </a:cubicBezTo>
                  <a:cubicBezTo>
                    <a:pt x="495" y="970"/>
                    <a:pt x="497" y="970"/>
                    <a:pt x="500" y="970"/>
                  </a:cubicBezTo>
                  <a:cubicBezTo>
                    <a:pt x="773" y="969"/>
                    <a:pt x="977" y="763"/>
                    <a:pt x="980" y="489"/>
                  </a:cubicBezTo>
                  <a:cubicBezTo>
                    <a:pt x="980" y="217"/>
                    <a:pt x="777" y="7"/>
                    <a:pt x="505" y="0"/>
                  </a:cubicBezTo>
                  <a:cubicBezTo>
                    <a:pt x="502" y="0"/>
                    <a:pt x="500" y="0"/>
                    <a:pt x="49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3" name="Google Shape;16253;g2ce78c99214_3_10"/>
            <p:cNvSpPr/>
            <p:nvPr/>
          </p:nvSpPr>
          <p:spPr>
            <a:xfrm>
              <a:off x="3116125" y="2949350"/>
              <a:ext cx="24450" cy="24225"/>
            </a:xfrm>
            <a:custGeom>
              <a:avLst/>
              <a:gdLst/>
              <a:ahLst/>
              <a:cxnLst/>
              <a:rect l="l" t="t" r="r" b="b"/>
              <a:pathLst>
                <a:path w="978" h="969" extrusionOk="0">
                  <a:moveTo>
                    <a:pt x="488" y="1"/>
                  </a:moveTo>
                  <a:cubicBezTo>
                    <a:pt x="219" y="1"/>
                    <a:pt x="11" y="203"/>
                    <a:pt x="7" y="472"/>
                  </a:cubicBezTo>
                  <a:cubicBezTo>
                    <a:pt x="0" y="745"/>
                    <a:pt x="201" y="959"/>
                    <a:pt x="472" y="968"/>
                  </a:cubicBezTo>
                  <a:cubicBezTo>
                    <a:pt x="479" y="969"/>
                    <a:pt x="486" y="969"/>
                    <a:pt x="493" y="969"/>
                  </a:cubicBezTo>
                  <a:cubicBezTo>
                    <a:pt x="767" y="969"/>
                    <a:pt x="977" y="758"/>
                    <a:pt x="976" y="483"/>
                  </a:cubicBezTo>
                  <a:cubicBezTo>
                    <a:pt x="975" y="211"/>
                    <a:pt x="770" y="2"/>
                    <a:pt x="496" y="1"/>
                  </a:cubicBezTo>
                  <a:cubicBezTo>
                    <a:pt x="493" y="1"/>
                    <a:pt x="490" y="1"/>
                    <a:pt x="48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4" name="Google Shape;16254;g2ce78c99214_3_10"/>
            <p:cNvSpPr/>
            <p:nvPr/>
          </p:nvSpPr>
          <p:spPr>
            <a:xfrm>
              <a:off x="3580900" y="3414175"/>
              <a:ext cx="24450" cy="24300"/>
            </a:xfrm>
            <a:custGeom>
              <a:avLst/>
              <a:gdLst/>
              <a:ahLst/>
              <a:cxnLst/>
              <a:rect l="l" t="t" r="r" b="b"/>
              <a:pathLst>
                <a:path w="978" h="972" extrusionOk="0">
                  <a:moveTo>
                    <a:pt x="493" y="1"/>
                  </a:moveTo>
                  <a:cubicBezTo>
                    <a:pt x="222" y="1"/>
                    <a:pt x="13" y="203"/>
                    <a:pt x="6" y="473"/>
                  </a:cubicBezTo>
                  <a:cubicBezTo>
                    <a:pt x="1" y="755"/>
                    <a:pt x="210" y="971"/>
                    <a:pt x="490" y="971"/>
                  </a:cubicBezTo>
                  <a:cubicBezTo>
                    <a:pt x="493" y="971"/>
                    <a:pt x="497" y="971"/>
                    <a:pt x="500" y="971"/>
                  </a:cubicBezTo>
                  <a:cubicBezTo>
                    <a:pt x="771" y="967"/>
                    <a:pt x="978" y="758"/>
                    <a:pt x="978" y="485"/>
                  </a:cubicBezTo>
                  <a:cubicBezTo>
                    <a:pt x="978" y="211"/>
                    <a:pt x="771" y="4"/>
                    <a:pt x="499" y="1"/>
                  </a:cubicBezTo>
                  <a:cubicBezTo>
                    <a:pt x="497" y="1"/>
                    <a:pt x="495" y="1"/>
                    <a:pt x="49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5" name="Google Shape;16255;g2ce78c99214_3_10"/>
            <p:cNvSpPr/>
            <p:nvPr/>
          </p:nvSpPr>
          <p:spPr>
            <a:xfrm>
              <a:off x="2372025" y="4716575"/>
              <a:ext cx="24450" cy="24300"/>
            </a:xfrm>
            <a:custGeom>
              <a:avLst/>
              <a:gdLst/>
              <a:ahLst/>
              <a:cxnLst/>
              <a:rect l="l" t="t" r="r" b="b"/>
              <a:pathLst>
                <a:path w="978" h="972" extrusionOk="0">
                  <a:moveTo>
                    <a:pt x="491" y="1"/>
                  </a:moveTo>
                  <a:cubicBezTo>
                    <a:pt x="485" y="1"/>
                    <a:pt x="479" y="1"/>
                    <a:pt x="473" y="1"/>
                  </a:cubicBezTo>
                  <a:cubicBezTo>
                    <a:pt x="201" y="12"/>
                    <a:pt x="1" y="228"/>
                    <a:pt x="7" y="500"/>
                  </a:cubicBezTo>
                  <a:cubicBezTo>
                    <a:pt x="14" y="769"/>
                    <a:pt x="222" y="971"/>
                    <a:pt x="492" y="971"/>
                  </a:cubicBezTo>
                  <a:cubicBezTo>
                    <a:pt x="495" y="971"/>
                    <a:pt x="497" y="971"/>
                    <a:pt x="500" y="971"/>
                  </a:cubicBezTo>
                  <a:cubicBezTo>
                    <a:pt x="773" y="968"/>
                    <a:pt x="978" y="759"/>
                    <a:pt x="978" y="487"/>
                  </a:cubicBezTo>
                  <a:cubicBezTo>
                    <a:pt x="978" y="209"/>
                    <a:pt x="767" y="1"/>
                    <a:pt x="49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6" name="Google Shape;16256;g2ce78c99214_3_10"/>
            <p:cNvSpPr/>
            <p:nvPr/>
          </p:nvSpPr>
          <p:spPr>
            <a:xfrm>
              <a:off x="3674925" y="3879375"/>
              <a:ext cx="23700" cy="23550"/>
            </a:xfrm>
            <a:custGeom>
              <a:avLst/>
              <a:gdLst/>
              <a:ahLst/>
              <a:cxnLst/>
              <a:rect l="l" t="t" r="r" b="b"/>
              <a:pathLst>
                <a:path w="948" h="942" extrusionOk="0">
                  <a:moveTo>
                    <a:pt x="472" y="0"/>
                  </a:moveTo>
                  <a:cubicBezTo>
                    <a:pt x="213" y="0"/>
                    <a:pt x="8" y="204"/>
                    <a:pt x="5" y="463"/>
                  </a:cubicBezTo>
                  <a:cubicBezTo>
                    <a:pt x="1" y="724"/>
                    <a:pt x="198" y="930"/>
                    <a:pt x="454" y="941"/>
                  </a:cubicBezTo>
                  <a:cubicBezTo>
                    <a:pt x="461" y="941"/>
                    <a:pt x="468" y="941"/>
                    <a:pt x="474" y="941"/>
                  </a:cubicBezTo>
                  <a:cubicBezTo>
                    <a:pt x="735" y="941"/>
                    <a:pt x="941" y="739"/>
                    <a:pt x="944" y="477"/>
                  </a:cubicBezTo>
                  <a:cubicBezTo>
                    <a:pt x="948" y="219"/>
                    <a:pt x="751" y="12"/>
                    <a:pt x="495" y="1"/>
                  </a:cubicBezTo>
                  <a:cubicBezTo>
                    <a:pt x="487" y="0"/>
                    <a:pt x="480" y="0"/>
                    <a:pt x="47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7" name="Google Shape;16257;g2ce78c99214_3_10"/>
            <p:cNvSpPr/>
            <p:nvPr/>
          </p:nvSpPr>
          <p:spPr>
            <a:xfrm>
              <a:off x="3395875" y="3135500"/>
              <a:ext cx="23425" cy="23250"/>
            </a:xfrm>
            <a:custGeom>
              <a:avLst/>
              <a:gdLst/>
              <a:ahLst/>
              <a:cxnLst/>
              <a:rect l="l" t="t" r="r" b="b"/>
              <a:pathLst>
                <a:path w="937" h="930" extrusionOk="0">
                  <a:moveTo>
                    <a:pt x="470" y="0"/>
                  </a:moveTo>
                  <a:cubicBezTo>
                    <a:pt x="221" y="0"/>
                    <a:pt x="8" y="209"/>
                    <a:pt x="3" y="459"/>
                  </a:cubicBezTo>
                  <a:cubicBezTo>
                    <a:pt x="0" y="711"/>
                    <a:pt x="210" y="927"/>
                    <a:pt x="462" y="929"/>
                  </a:cubicBezTo>
                  <a:cubicBezTo>
                    <a:pt x="464" y="930"/>
                    <a:pt x="466" y="930"/>
                    <a:pt x="469" y="930"/>
                  </a:cubicBezTo>
                  <a:cubicBezTo>
                    <a:pt x="718" y="930"/>
                    <a:pt x="930" y="721"/>
                    <a:pt x="932" y="472"/>
                  </a:cubicBezTo>
                  <a:cubicBezTo>
                    <a:pt x="936" y="218"/>
                    <a:pt x="726" y="4"/>
                    <a:pt x="475" y="0"/>
                  </a:cubicBezTo>
                  <a:cubicBezTo>
                    <a:pt x="473" y="0"/>
                    <a:pt x="472" y="0"/>
                    <a:pt x="47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8" name="Google Shape;16258;g2ce78c99214_3_10"/>
            <p:cNvSpPr/>
            <p:nvPr/>
          </p:nvSpPr>
          <p:spPr>
            <a:xfrm>
              <a:off x="2651575" y="2856150"/>
              <a:ext cx="23925" cy="23525"/>
            </a:xfrm>
            <a:custGeom>
              <a:avLst/>
              <a:gdLst/>
              <a:ahLst/>
              <a:cxnLst/>
              <a:rect l="l" t="t" r="r" b="b"/>
              <a:pathLst>
                <a:path w="957" h="941" extrusionOk="0">
                  <a:moveTo>
                    <a:pt x="481" y="0"/>
                  </a:moveTo>
                  <a:cubicBezTo>
                    <a:pt x="222" y="0"/>
                    <a:pt x="18" y="197"/>
                    <a:pt x="10" y="455"/>
                  </a:cubicBezTo>
                  <a:cubicBezTo>
                    <a:pt x="0" y="725"/>
                    <a:pt x="208" y="941"/>
                    <a:pt x="478" y="941"/>
                  </a:cubicBezTo>
                  <a:cubicBezTo>
                    <a:pt x="479" y="941"/>
                    <a:pt x="480" y="941"/>
                    <a:pt x="481" y="941"/>
                  </a:cubicBezTo>
                  <a:cubicBezTo>
                    <a:pt x="739" y="941"/>
                    <a:pt x="941" y="743"/>
                    <a:pt x="949" y="486"/>
                  </a:cubicBezTo>
                  <a:cubicBezTo>
                    <a:pt x="957" y="216"/>
                    <a:pt x="751" y="0"/>
                    <a:pt x="48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9" name="Google Shape;16259;g2ce78c99214_3_10"/>
            <p:cNvSpPr/>
            <p:nvPr/>
          </p:nvSpPr>
          <p:spPr>
            <a:xfrm>
              <a:off x="3675025" y="3787275"/>
              <a:ext cx="23500" cy="23550"/>
            </a:xfrm>
            <a:custGeom>
              <a:avLst/>
              <a:gdLst/>
              <a:ahLst/>
              <a:cxnLst/>
              <a:rect l="l" t="t" r="r" b="b"/>
              <a:pathLst>
                <a:path w="940" h="942" extrusionOk="0">
                  <a:moveTo>
                    <a:pt x="469" y="1"/>
                  </a:moveTo>
                  <a:cubicBezTo>
                    <a:pt x="206" y="1"/>
                    <a:pt x="1" y="207"/>
                    <a:pt x="1" y="470"/>
                  </a:cubicBezTo>
                  <a:cubicBezTo>
                    <a:pt x="1" y="731"/>
                    <a:pt x="199" y="934"/>
                    <a:pt x="457" y="941"/>
                  </a:cubicBezTo>
                  <a:cubicBezTo>
                    <a:pt x="462" y="941"/>
                    <a:pt x="467" y="941"/>
                    <a:pt x="472" y="941"/>
                  </a:cubicBezTo>
                  <a:cubicBezTo>
                    <a:pt x="735" y="941"/>
                    <a:pt x="940" y="735"/>
                    <a:pt x="940" y="470"/>
                  </a:cubicBezTo>
                  <a:cubicBezTo>
                    <a:pt x="940" y="213"/>
                    <a:pt x="742" y="9"/>
                    <a:pt x="484" y="1"/>
                  </a:cubicBezTo>
                  <a:cubicBezTo>
                    <a:pt x="479" y="1"/>
                    <a:pt x="474" y="1"/>
                    <a:pt x="46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0" name="Google Shape;16260;g2ce78c99214_3_10"/>
            <p:cNvSpPr/>
            <p:nvPr/>
          </p:nvSpPr>
          <p:spPr>
            <a:xfrm>
              <a:off x="2745300" y="2856150"/>
              <a:ext cx="23600" cy="23500"/>
            </a:xfrm>
            <a:custGeom>
              <a:avLst/>
              <a:gdLst/>
              <a:ahLst/>
              <a:cxnLst/>
              <a:rect l="l" t="t" r="r" b="b"/>
              <a:pathLst>
                <a:path w="944" h="940" extrusionOk="0">
                  <a:moveTo>
                    <a:pt x="469" y="0"/>
                  </a:moveTo>
                  <a:cubicBezTo>
                    <a:pt x="205" y="0"/>
                    <a:pt x="0" y="208"/>
                    <a:pt x="2" y="474"/>
                  </a:cubicBezTo>
                  <a:cubicBezTo>
                    <a:pt x="3" y="736"/>
                    <a:pt x="209" y="940"/>
                    <a:pt x="470" y="940"/>
                  </a:cubicBezTo>
                  <a:cubicBezTo>
                    <a:pt x="477" y="940"/>
                    <a:pt x="483" y="940"/>
                    <a:pt x="490" y="939"/>
                  </a:cubicBezTo>
                  <a:cubicBezTo>
                    <a:pt x="747" y="931"/>
                    <a:pt x="943" y="725"/>
                    <a:pt x="942" y="467"/>
                  </a:cubicBezTo>
                  <a:cubicBezTo>
                    <a:pt x="939" y="209"/>
                    <a:pt x="740" y="7"/>
                    <a:pt x="482" y="0"/>
                  </a:cubicBezTo>
                  <a:cubicBezTo>
                    <a:pt x="478" y="0"/>
                    <a:pt x="474" y="0"/>
                    <a:pt x="46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1" name="Google Shape;16261;g2ce78c99214_3_10"/>
            <p:cNvSpPr/>
            <p:nvPr/>
          </p:nvSpPr>
          <p:spPr>
            <a:xfrm>
              <a:off x="3675150" y="3694025"/>
              <a:ext cx="23325" cy="22900"/>
            </a:xfrm>
            <a:custGeom>
              <a:avLst/>
              <a:gdLst/>
              <a:ahLst/>
              <a:cxnLst/>
              <a:rect l="l" t="t" r="r" b="b"/>
              <a:pathLst>
                <a:path w="933" h="916" extrusionOk="0">
                  <a:moveTo>
                    <a:pt x="465" y="1"/>
                  </a:moveTo>
                  <a:cubicBezTo>
                    <a:pt x="220" y="1"/>
                    <a:pt x="0" y="225"/>
                    <a:pt x="10" y="472"/>
                  </a:cubicBezTo>
                  <a:cubicBezTo>
                    <a:pt x="18" y="706"/>
                    <a:pt x="229" y="915"/>
                    <a:pt x="465" y="915"/>
                  </a:cubicBezTo>
                  <a:cubicBezTo>
                    <a:pt x="466" y="915"/>
                    <a:pt x="467" y="915"/>
                    <a:pt x="468" y="915"/>
                  </a:cubicBezTo>
                  <a:cubicBezTo>
                    <a:pt x="712" y="915"/>
                    <a:pt x="932" y="691"/>
                    <a:pt x="923" y="446"/>
                  </a:cubicBezTo>
                  <a:cubicBezTo>
                    <a:pt x="915" y="210"/>
                    <a:pt x="702" y="4"/>
                    <a:pt x="467" y="1"/>
                  </a:cubicBezTo>
                  <a:cubicBezTo>
                    <a:pt x="466" y="1"/>
                    <a:pt x="465" y="1"/>
                    <a:pt x="46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2" name="Google Shape;16262;g2ce78c99214_3_10"/>
            <p:cNvSpPr/>
            <p:nvPr/>
          </p:nvSpPr>
          <p:spPr>
            <a:xfrm>
              <a:off x="3581650" y="4252475"/>
              <a:ext cx="23200" cy="22900"/>
            </a:xfrm>
            <a:custGeom>
              <a:avLst/>
              <a:gdLst/>
              <a:ahLst/>
              <a:cxnLst/>
              <a:rect l="l" t="t" r="r" b="b"/>
              <a:pathLst>
                <a:path w="928" h="916" extrusionOk="0">
                  <a:moveTo>
                    <a:pt x="466" y="1"/>
                  </a:moveTo>
                  <a:cubicBezTo>
                    <a:pt x="464" y="1"/>
                    <a:pt x="461" y="1"/>
                    <a:pt x="459" y="1"/>
                  </a:cubicBezTo>
                  <a:cubicBezTo>
                    <a:pt x="223" y="2"/>
                    <a:pt x="11" y="212"/>
                    <a:pt x="6" y="448"/>
                  </a:cubicBezTo>
                  <a:cubicBezTo>
                    <a:pt x="1" y="693"/>
                    <a:pt x="220" y="915"/>
                    <a:pt x="464" y="915"/>
                  </a:cubicBezTo>
                  <a:cubicBezTo>
                    <a:pt x="466" y="915"/>
                    <a:pt x="467" y="915"/>
                    <a:pt x="469" y="915"/>
                  </a:cubicBezTo>
                  <a:cubicBezTo>
                    <a:pt x="705" y="911"/>
                    <a:pt x="916" y="702"/>
                    <a:pt x="922" y="467"/>
                  </a:cubicBezTo>
                  <a:cubicBezTo>
                    <a:pt x="927" y="223"/>
                    <a:pt x="709" y="1"/>
                    <a:pt x="46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3" name="Google Shape;16263;g2ce78c99214_3_10"/>
            <p:cNvSpPr/>
            <p:nvPr/>
          </p:nvSpPr>
          <p:spPr>
            <a:xfrm>
              <a:off x="2280925" y="2950150"/>
              <a:ext cx="22850" cy="22700"/>
            </a:xfrm>
            <a:custGeom>
              <a:avLst/>
              <a:gdLst/>
              <a:ahLst/>
              <a:cxnLst/>
              <a:rect l="l" t="t" r="r" b="b"/>
              <a:pathLst>
                <a:path w="914" h="908" extrusionOk="0">
                  <a:moveTo>
                    <a:pt x="455" y="0"/>
                  </a:moveTo>
                  <a:cubicBezTo>
                    <a:pt x="454" y="0"/>
                    <a:pt x="452" y="0"/>
                    <a:pt x="451" y="0"/>
                  </a:cubicBezTo>
                  <a:cubicBezTo>
                    <a:pt x="213" y="3"/>
                    <a:pt x="3" y="213"/>
                    <a:pt x="1" y="451"/>
                  </a:cubicBezTo>
                  <a:cubicBezTo>
                    <a:pt x="0" y="691"/>
                    <a:pt x="215" y="907"/>
                    <a:pt x="453" y="907"/>
                  </a:cubicBezTo>
                  <a:cubicBezTo>
                    <a:pt x="459" y="907"/>
                    <a:pt x="466" y="907"/>
                    <a:pt x="472" y="907"/>
                  </a:cubicBezTo>
                  <a:cubicBezTo>
                    <a:pt x="710" y="894"/>
                    <a:pt x="913" y="677"/>
                    <a:pt x="908" y="441"/>
                  </a:cubicBezTo>
                  <a:cubicBezTo>
                    <a:pt x="901" y="205"/>
                    <a:pt x="688" y="0"/>
                    <a:pt x="455"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4" name="Google Shape;16264;g2ce78c99214_3_10"/>
            <p:cNvSpPr/>
            <p:nvPr/>
          </p:nvSpPr>
          <p:spPr>
            <a:xfrm>
              <a:off x="2837925" y="2856750"/>
              <a:ext cx="22525" cy="22325"/>
            </a:xfrm>
            <a:custGeom>
              <a:avLst/>
              <a:gdLst/>
              <a:ahLst/>
              <a:cxnLst/>
              <a:rect l="l" t="t" r="r" b="b"/>
              <a:pathLst>
                <a:path w="901" h="893" extrusionOk="0">
                  <a:moveTo>
                    <a:pt x="450" y="1"/>
                  </a:moveTo>
                  <a:cubicBezTo>
                    <a:pt x="448" y="1"/>
                    <a:pt x="446" y="1"/>
                    <a:pt x="443" y="1"/>
                  </a:cubicBezTo>
                  <a:cubicBezTo>
                    <a:pt x="203" y="5"/>
                    <a:pt x="1" y="214"/>
                    <a:pt x="5" y="453"/>
                  </a:cubicBezTo>
                  <a:cubicBezTo>
                    <a:pt x="9" y="692"/>
                    <a:pt x="214" y="892"/>
                    <a:pt x="450" y="892"/>
                  </a:cubicBezTo>
                  <a:cubicBezTo>
                    <a:pt x="452" y="892"/>
                    <a:pt x="454" y="892"/>
                    <a:pt x="457" y="892"/>
                  </a:cubicBezTo>
                  <a:cubicBezTo>
                    <a:pt x="698" y="890"/>
                    <a:pt x="900" y="679"/>
                    <a:pt x="896" y="439"/>
                  </a:cubicBezTo>
                  <a:cubicBezTo>
                    <a:pt x="891" y="201"/>
                    <a:pt x="687" y="1"/>
                    <a:pt x="4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5" name="Google Shape;16265;g2ce78c99214_3_10"/>
            <p:cNvSpPr/>
            <p:nvPr/>
          </p:nvSpPr>
          <p:spPr>
            <a:xfrm>
              <a:off x="3490250" y="3229925"/>
              <a:ext cx="21675" cy="21475"/>
            </a:xfrm>
            <a:custGeom>
              <a:avLst/>
              <a:gdLst/>
              <a:ahLst/>
              <a:cxnLst/>
              <a:rect l="l" t="t" r="r" b="b"/>
              <a:pathLst>
                <a:path w="867" h="859" extrusionOk="0">
                  <a:moveTo>
                    <a:pt x="438" y="0"/>
                  </a:moveTo>
                  <a:cubicBezTo>
                    <a:pt x="197" y="0"/>
                    <a:pt x="13" y="178"/>
                    <a:pt x="7" y="417"/>
                  </a:cubicBezTo>
                  <a:cubicBezTo>
                    <a:pt x="0" y="669"/>
                    <a:pt x="186" y="858"/>
                    <a:pt x="436" y="858"/>
                  </a:cubicBezTo>
                  <a:cubicBezTo>
                    <a:pt x="439" y="858"/>
                    <a:pt x="443" y="858"/>
                    <a:pt x="446" y="858"/>
                  </a:cubicBezTo>
                  <a:cubicBezTo>
                    <a:pt x="686" y="854"/>
                    <a:pt x="867" y="671"/>
                    <a:pt x="866" y="428"/>
                  </a:cubicBezTo>
                  <a:cubicBezTo>
                    <a:pt x="863" y="185"/>
                    <a:pt x="684" y="3"/>
                    <a:pt x="441" y="0"/>
                  </a:cubicBezTo>
                  <a:cubicBezTo>
                    <a:pt x="440" y="0"/>
                    <a:pt x="439" y="0"/>
                    <a:pt x="43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6" name="Google Shape;16266;g2ce78c99214_3_10"/>
            <p:cNvSpPr/>
            <p:nvPr/>
          </p:nvSpPr>
          <p:spPr>
            <a:xfrm>
              <a:off x="2560425" y="2857150"/>
              <a:ext cx="21900" cy="21500"/>
            </a:xfrm>
            <a:custGeom>
              <a:avLst/>
              <a:gdLst/>
              <a:ahLst/>
              <a:cxnLst/>
              <a:rect l="l" t="t" r="r" b="b"/>
              <a:pathLst>
                <a:path w="876" h="860" extrusionOk="0">
                  <a:moveTo>
                    <a:pt x="443" y="1"/>
                  </a:moveTo>
                  <a:cubicBezTo>
                    <a:pt x="206" y="1"/>
                    <a:pt x="23" y="173"/>
                    <a:pt x="11" y="408"/>
                  </a:cubicBezTo>
                  <a:cubicBezTo>
                    <a:pt x="1" y="661"/>
                    <a:pt x="189" y="860"/>
                    <a:pt x="441" y="860"/>
                  </a:cubicBezTo>
                  <a:cubicBezTo>
                    <a:pt x="442" y="860"/>
                    <a:pt x="443" y="860"/>
                    <a:pt x="444" y="860"/>
                  </a:cubicBezTo>
                  <a:cubicBezTo>
                    <a:pt x="686" y="860"/>
                    <a:pt x="868" y="680"/>
                    <a:pt x="870" y="439"/>
                  </a:cubicBezTo>
                  <a:cubicBezTo>
                    <a:pt x="876" y="196"/>
                    <a:pt x="698" y="9"/>
                    <a:pt x="456" y="1"/>
                  </a:cubicBezTo>
                  <a:cubicBezTo>
                    <a:pt x="452" y="1"/>
                    <a:pt x="447" y="1"/>
                    <a:pt x="4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7" name="Google Shape;16267;g2ce78c99214_3_10"/>
            <p:cNvSpPr/>
            <p:nvPr/>
          </p:nvSpPr>
          <p:spPr>
            <a:xfrm>
              <a:off x="3675925" y="3973975"/>
              <a:ext cx="21700" cy="21475"/>
            </a:xfrm>
            <a:custGeom>
              <a:avLst/>
              <a:gdLst/>
              <a:ahLst/>
              <a:cxnLst/>
              <a:rect l="l" t="t" r="r" b="b"/>
              <a:pathLst>
                <a:path w="868" h="859" extrusionOk="0">
                  <a:moveTo>
                    <a:pt x="434" y="1"/>
                  </a:moveTo>
                  <a:cubicBezTo>
                    <a:pt x="185" y="1"/>
                    <a:pt x="0" y="190"/>
                    <a:pt x="6" y="439"/>
                  </a:cubicBezTo>
                  <a:cubicBezTo>
                    <a:pt x="10" y="680"/>
                    <a:pt x="193" y="858"/>
                    <a:pt x="432" y="858"/>
                  </a:cubicBezTo>
                  <a:cubicBezTo>
                    <a:pt x="434" y="858"/>
                    <a:pt x="435" y="858"/>
                    <a:pt x="437" y="858"/>
                  </a:cubicBezTo>
                  <a:cubicBezTo>
                    <a:pt x="680" y="856"/>
                    <a:pt x="862" y="675"/>
                    <a:pt x="863" y="432"/>
                  </a:cubicBezTo>
                  <a:cubicBezTo>
                    <a:pt x="867" y="191"/>
                    <a:pt x="687" y="5"/>
                    <a:pt x="447" y="1"/>
                  </a:cubicBezTo>
                  <a:cubicBezTo>
                    <a:pt x="442" y="1"/>
                    <a:pt x="438" y="1"/>
                    <a:pt x="43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8" name="Google Shape;16268;g2ce78c99214_3_10"/>
            <p:cNvSpPr/>
            <p:nvPr/>
          </p:nvSpPr>
          <p:spPr>
            <a:xfrm>
              <a:off x="3304575" y="3042975"/>
              <a:ext cx="21600" cy="21250"/>
            </a:xfrm>
            <a:custGeom>
              <a:avLst/>
              <a:gdLst/>
              <a:ahLst/>
              <a:cxnLst/>
              <a:rect l="l" t="t" r="r" b="b"/>
              <a:pathLst>
                <a:path w="864" h="850" extrusionOk="0">
                  <a:moveTo>
                    <a:pt x="433" y="1"/>
                  </a:moveTo>
                  <a:cubicBezTo>
                    <a:pt x="183" y="1"/>
                    <a:pt x="1" y="193"/>
                    <a:pt x="12" y="445"/>
                  </a:cubicBezTo>
                  <a:cubicBezTo>
                    <a:pt x="22" y="679"/>
                    <a:pt x="200" y="849"/>
                    <a:pt x="436" y="849"/>
                  </a:cubicBezTo>
                  <a:cubicBezTo>
                    <a:pt x="441" y="849"/>
                    <a:pt x="445" y="849"/>
                    <a:pt x="450" y="849"/>
                  </a:cubicBezTo>
                  <a:cubicBezTo>
                    <a:pt x="690" y="842"/>
                    <a:pt x="864" y="660"/>
                    <a:pt x="860" y="419"/>
                  </a:cubicBezTo>
                  <a:cubicBezTo>
                    <a:pt x="858" y="177"/>
                    <a:pt x="681" y="1"/>
                    <a:pt x="438" y="1"/>
                  </a:cubicBezTo>
                  <a:cubicBezTo>
                    <a:pt x="436" y="1"/>
                    <a:pt x="434" y="1"/>
                    <a:pt x="43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9" name="Google Shape;16269;g2ce78c99214_3_10"/>
            <p:cNvSpPr/>
            <p:nvPr/>
          </p:nvSpPr>
          <p:spPr>
            <a:xfrm>
              <a:off x="2002975" y="3137175"/>
              <a:ext cx="20025" cy="19850"/>
            </a:xfrm>
            <a:custGeom>
              <a:avLst/>
              <a:gdLst/>
              <a:ahLst/>
              <a:cxnLst/>
              <a:rect l="l" t="t" r="r" b="b"/>
              <a:pathLst>
                <a:path w="801" h="794" extrusionOk="0">
                  <a:moveTo>
                    <a:pt x="405" y="1"/>
                  </a:moveTo>
                  <a:cubicBezTo>
                    <a:pt x="200" y="1"/>
                    <a:pt x="14" y="179"/>
                    <a:pt x="7" y="386"/>
                  </a:cubicBezTo>
                  <a:cubicBezTo>
                    <a:pt x="0" y="600"/>
                    <a:pt x="192" y="793"/>
                    <a:pt x="403" y="793"/>
                  </a:cubicBezTo>
                  <a:cubicBezTo>
                    <a:pt x="407" y="793"/>
                    <a:pt x="410" y="793"/>
                    <a:pt x="414" y="793"/>
                  </a:cubicBezTo>
                  <a:cubicBezTo>
                    <a:pt x="622" y="788"/>
                    <a:pt x="801" y="602"/>
                    <a:pt x="799" y="394"/>
                  </a:cubicBezTo>
                  <a:cubicBezTo>
                    <a:pt x="798" y="188"/>
                    <a:pt x="616" y="5"/>
                    <a:pt x="407" y="1"/>
                  </a:cubicBezTo>
                  <a:cubicBezTo>
                    <a:pt x="406" y="1"/>
                    <a:pt x="406" y="1"/>
                    <a:pt x="40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0" name="Google Shape;16270;g2ce78c99214_3_10"/>
            <p:cNvSpPr/>
            <p:nvPr/>
          </p:nvSpPr>
          <p:spPr>
            <a:xfrm>
              <a:off x="3676825" y="3602050"/>
              <a:ext cx="20050" cy="19825"/>
            </a:xfrm>
            <a:custGeom>
              <a:avLst/>
              <a:gdLst/>
              <a:ahLst/>
              <a:cxnLst/>
              <a:rect l="l" t="t" r="r" b="b"/>
              <a:pathLst>
                <a:path w="802" h="793" extrusionOk="0">
                  <a:moveTo>
                    <a:pt x="399" y="0"/>
                  </a:moveTo>
                  <a:cubicBezTo>
                    <a:pt x="396" y="0"/>
                    <a:pt x="394" y="0"/>
                    <a:pt x="392" y="0"/>
                  </a:cubicBezTo>
                  <a:cubicBezTo>
                    <a:pt x="184" y="6"/>
                    <a:pt x="4" y="189"/>
                    <a:pt x="1" y="395"/>
                  </a:cubicBezTo>
                  <a:cubicBezTo>
                    <a:pt x="1" y="604"/>
                    <a:pt x="183" y="787"/>
                    <a:pt x="390" y="793"/>
                  </a:cubicBezTo>
                  <a:cubicBezTo>
                    <a:pt x="392" y="793"/>
                    <a:pt x="393" y="793"/>
                    <a:pt x="395" y="793"/>
                  </a:cubicBezTo>
                  <a:cubicBezTo>
                    <a:pt x="610" y="793"/>
                    <a:pt x="801" y="597"/>
                    <a:pt x="793" y="381"/>
                  </a:cubicBezTo>
                  <a:cubicBezTo>
                    <a:pt x="785" y="177"/>
                    <a:pt x="602" y="0"/>
                    <a:pt x="399"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1" name="Google Shape;16271;g2ce78c99214_3_10"/>
            <p:cNvSpPr/>
            <p:nvPr/>
          </p:nvSpPr>
          <p:spPr>
            <a:xfrm>
              <a:off x="1815900" y="3416425"/>
              <a:ext cx="20000" cy="19800"/>
            </a:xfrm>
            <a:custGeom>
              <a:avLst/>
              <a:gdLst/>
              <a:ahLst/>
              <a:cxnLst/>
              <a:rect l="l" t="t" r="r" b="b"/>
              <a:pathLst>
                <a:path w="800" h="792" extrusionOk="0">
                  <a:moveTo>
                    <a:pt x="403" y="0"/>
                  </a:moveTo>
                  <a:cubicBezTo>
                    <a:pt x="200" y="0"/>
                    <a:pt x="18" y="178"/>
                    <a:pt x="8" y="383"/>
                  </a:cubicBezTo>
                  <a:cubicBezTo>
                    <a:pt x="0" y="597"/>
                    <a:pt x="190" y="792"/>
                    <a:pt x="404" y="792"/>
                  </a:cubicBezTo>
                  <a:cubicBezTo>
                    <a:pt x="407" y="792"/>
                    <a:pt x="410" y="792"/>
                    <a:pt x="413" y="791"/>
                  </a:cubicBezTo>
                  <a:cubicBezTo>
                    <a:pt x="619" y="786"/>
                    <a:pt x="799" y="602"/>
                    <a:pt x="799" y="395"/>
                  </a:cubicBezTo>
                  <a:cubicBezTo>
                    <a:pt x="798" y="188"/>
                    <a:pt x="616" y="3"/>
                    <a:pt x="410" y="0"/>
                  </a:cubicBezTo>
                  <a:cubicBezTo>
                    <a:pt x="408" y="0"/>
                    <a:pt x="405" y="0"/>
                    <a:pt x="403"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2" name="Google Shape;16272;g2ce78c99214_3_10"/>
            <p:cNvSpPr/>
            <p:nvPr/>
          </p:nvSpPr>
          <p:spPr>
            <a:xfrm>
              <a:off x="3397575" y="4533175"/>
              <a:ext cx="20050" cy="19800"/>
            </a:xfrm>
            <a:custGeom>
              <a:avLst/>
              <a:gdLst/>
              <a:ahLst/>
              <a:cxnLst/>
              <a:rect l="l" t="t" r="r" b="b"/>
              <a:pathLst>
                <a:path w="802" h="792" extrusionOk="0">
                  <a:moveTo>
                    <a:pt x="400" y="1"/>
                  </a:moveTo>
                  <a:cubicBezTo>
                    <a:pt x="193" y="1"/>
                    <a:pt x="10" y="181"/>
                    <a:pt x="4" y="389"/>
                  </a:cubicBezTo>
                  <a:cubicBezTo>
                    <a:pt x="0" y="602"/>
                    <a:pt x="189" y="792"/>
                    <a:pt x="400" y="792"/>
                  </a:cubicBezTo>
                  <a:cubicBezTo>
                    <a:pt x="405" y="792"/>
                    <a:pt x="410" y="792"/>
                    <a:pt x="415" y="792"/>
                  </a:cubicBezTo>
                  <a:cubicBezTo>
                    <a:pt x="624" y="782"/>
                    <a:pt x="802" y="593"/>
                    <a:pt x="796" y="389"/>
                  </a:cubicBezTo>
                  <a:cubicBezTo>
                    <a:pt x="791" y="182"/>
                    <a:pt x="607"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3" name="Google Shape;16273;g2ce78c99214_3_10"/>
            <p:cNvSpPr/>
            <p:nvPr/>
          </p:nvSpPr>
          <p:spPr>
            <a:xfrm>
              <a:off x="3118425" y="4718850"/>
              <a:ext cx="20050" cy="19825"/>
            </a:xfrm>
            <a:custGeom>
              <a:avLst/>
              <a:gdLst/>
              <a:ahLst/>
              <a:cxnLst/>
              <a:rect l="l" t="t" r="r" b="b"/>
              <a:pathLst>
                <a:path w="802" h="793" extrusionOk="0">
                  <a:moveTo>
                    <a:pt x="400" y="1"/>
                  </a:moveTo>
                  <a:cubicBezTo>
                    <a:pt x="397" y="1"/>
                    <a:pt x="395" y="1"/>
                    <a:pt x="393" y="1"/>
                  </a:cubicBezTo>
                  <a:cubicBezTo>
                    <a:pt x="185" y="4"/>
                    <a:pt x="3" y="187"/>
                    <a:pt x="2" y="394"/>
                  </a:cubicBezTo>
                  <a:cubicBezTo>
                    <a:pt x="1" y="606"/>
                    <a:pt x="191" y="793"/>
                    <a:pt x="398" y="793"/>
                  </a:cubicBezTo>
                  <a:cubicBezTo>
                    <a:pt x="404" y="793"/>
                    <a:pt x="411" y="792"/>
                    <a:pt x="417" y="792"/>
                  </a:cubicBezTo>
                  <a:cubicBezTo>
                    <a:pt x="625" y="781"/>
                    <a:pt x="801" y="587"/>
                    <a:pt x="794" y="384"/>
                  </a:cubicBezTo>
                  <a:cubicBezTo>
                    <a:pt x="788" y="177"/>
                    <a:pt x="604" y="1"/>
                    <a:pt x="40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4" name="Google Shape;16274;g2ce78c99214_3_10"/>
            <p:cNvSpPr/>
            <p:nvPr/>
          </p:nvSpPr>
          <p:spPr>
            <a:xfrm>
              <a:off x="2932900" y="2858150"/>
              <a:ext cx="19700" cy="19525"/>
            </a:xfrm>
            <a:custGeom>
              <a:avLst/>
              <a:gdLst/>
              <a:ahLst/>
              <a:cxnLst/>
              <a:rect l="l" t="t" r="r" b="b"/>
              <a:pathLst>
                <a:path w="788" h="781" extrusionOk="0">
                  <a:moveTo>
                    <a:pt x="394" y="0"/>
                  </a:moveTo>
                  <a:cubicBezTo>
                    <a:pt x="188" y="0"/>
                    <a:pt x="8" y="178"/>
                    <a:pt x="5" y="383"/>
                  </a:cubicBezTo>
                  <a:cubicBezTo>
                    <a:pt x="1" y="592"/>
                    <a:pt x="179" y="777"/>
                    <a:pt x="388" y="781"/>
                  </a:cubicBezTo>
                  <a:cubicBezTo>
                    <a:pt x="389" y="781"/>
                    <a:pt x="391" y="781"/>
                    <a:pt x="392" y="781"/>
                  </a:cubicBezTo>
                  <a:cubicBezTo>
                    <a:pt x="599" y="781"/>
                    <a:pt x="781" y="604"/>
                    <a:pt x="785" y="397"/>
                  </a:cubicBezTo>
                  <a:cubicBezTo>
                    <a:pt x="788" y="190"/>
                    <a:pt x="610" y="6"/>
                    <a:pt x="401" y="0"/>
                  </a:cubicBezTo>
                  <a:cubicBezTo>
                    <a:pt x="399" y="0"/>
                    <a:pt x="397" y="0"/>
                    <a:pt x="39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5" name="Google Shape;16275;g2ce78c99214_3_10"/>
            <p:cNvSpPr/>
            <p:nvPr/>
          </p:nvSpPr>
          <p:spPr>
            <a:xfrm>
              <a:off x="1724650" y="3882025"/>
              <a:ext cx="18500" cy="18200"/>
            </a:xfrm>
            <a:custGeom>
              <a:avLst/>
              <a:gdLst/>
              <a:ahLst/>
              <a:cxnLst/>
              <a:rect l="l" t="t" r="r" b="b"/>
              <a:pathLst>
                <a:path w="740" h="728" extrusionOk="0">
                  <a:moveTo>
                    <a:pt x="378" y="1"/>
                  </a:moveTo>
                  <a:cubicBezTo>
                    <a:pt x="369" y="1"/>
                    <a:pt x="360" y="1"/>
                    <a:pt x="350" y="2"/>
                  </a:cubicBezTo>
                  <a:cubicBezTo>
                    <a:pt x="133" y="18"/>
                    <a:pt x="14" y="143"/>
                    <a:pt x="7" y="361"/>
                  </a:cubicBezTo>
                  <a:cubicBezTo>
                    <a:pt x="0" y="572"/>
                    <a:pt x="160" y="728"/>
                    <a:pt x="371" y="728"/>
                  </a:cubicBezTo>
                  <a:cubicBezTo>
                    <a:pt x="372" y="728"/>
                    <a:pt x="373" y="728"/>
                    <a:pt x="373" y="728"/>
                  </a:cubicBezTo>
                  <a:cubicBezTo>
                    <a:pt x="585" y="726"/>
                    <a:pt x="740" y="565"/>
                    <a:pt x="733" y="353"/>
                  </a:cubicBezTo>
                  <a:cubicBezTo>
                    <a:pt x="726" y="154"/>
                    <a:pt x="576" y="1"/>
                    <a:pt x="37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6" name="Google Shape;16276;g2ce78c99214_3_10"/>
            <p:cNvSpPr/>
            <p:nvPr/>
          </p:nvSpPr>
          <p:spPr>
            <a:xfrm>
              <a:off x="2096075" y="3044600"/>
              <a:ext cx="18200" cy="17925"/>
            </a:xfrm>
            <a:custGeom>
              <a:avLst/>
              <a:gdLst/>
              <a:ahLst/>
              <a:cxnLst/>
              <a:rect l="l" t="t" r="r" b="b"/>
              <a:pathLst>
                <a:path w="728" h="717" extrusionOk="0">
                  <a:moveTo>
                    <a:pt x="368" y="1"/>
                  </a:moveTo>
                  <a:cubicBezTo>
                    <a:pt x="363" y="1"/>
                    <a:pt x="358" y="1"/>
                    <a:pt x="352" y="1"/>
                  </a:cubicBezTo>
                  <a:cubicBezTo>
                    <a:pt x="138" y="8"/>
                    <a:pt x="12" y="133"/>
                    <a:pt x="6" y="347"/>
                  </a:cubicBezTo>
                  <a:cubicBezTo>
                    <a:pt x="1" y="576"/>
                    <a:pt x="128" y="712"/>
                    <a:pt x="359" y="716"/>
                  </a:cubicBezTo>
                  <a:cubicBezTo>
                    <a:pt x="361" y="716"/>
                    <a:pt x="363" y="716"/>
                    <a:pt x="366" y="716"/>
                  </a:cubicBezTo>
                  <a:cubicBezTo>
                    <a:pt x="593" y="716"/>
                    <a:pt x="706" y="578"/>
                    <a:pt x="728" y="339"/>
                  </a:cubicBezTo>
                  <a:cubicBezTo>
                    <a:pt x="697" y="140"/>
                    <a:pt x="593" y="1"/>
                    <a:pt x="36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7" name="Google Shape;16277;g2ce78c99214_3_10"/>
            <p:cNvSpPr/>
            <p:nvPr/>
          </p:nvSpPr>
          <p:spPr>
            <a:xfrm>
              <a:off x="1724675" y="3788525"/>
              <a:ext cx="18475" cy="18150"/>
            </a:xfrm>
            <a:custGeom>
              <a:avLst/>
              <a:gdLst/>
              <a:ahLst/>
              <a:cxnLst/>
              <a:rect l="l" t="t" r="r" b="b"/>
              <a:pathLst>
                <a:path w="739" h="726" extrusionOk="0">
                  <a:moveTo>
                    <a:pt x="381" y="1"/>
                  </a:moveTo>
                  <a:cubicBezTo>
                    <a:pt x="370" y="1"/>
                    <a:pt x="358" y="1"/>
                    <a:pt x="347" y="2"/>
                  </a:cubicBezTo>
                  <a:cubicBezTo>
                    <a:pt x="130" y="19"/>
                    <a:pt x="12" y="144"/>
                    <a:pt x="6" y="363"/>
                  </a:cubicBezTo>
                  <a:cubicBezTo>
                    <a:pt x="1" y="571"/>
                    <a:pt x="159" y="726"/>
                    <a:pt x="368" y="726"/>
                  </a:cubicBezTo>
                  <a:cubicBezTo>
                    <a:pt x="371" y="726"/>
                    <a:pt x="374" y="726"/>
                    <a:pt x="376" y="726"/>
                  </a:cubicBezTo>
                  <a:cubicBezTo>
                    <a:pt x="587" y="723"/>
                    <a:pt x="739" y="560"/>
                    <a:pt x="732" y="347"/>
                  </a:cubicBezTo>
                  <a:cubicBezTo>
                    <a:pt x="724" y="151"/>
                    <a:pt x="575" y="1"/>
                    <a:pt x="38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8" name="Google Shape;16278;g2ce78c99214_3_10"/>
            <p:cNvSpPr/>
            <p:nvPr/>
          </p:nvSpPr>
          <p:spPr>
            <a:xfrm>
              <a:off x="3677575" y="4067750"/>
              <a:ext cx="18525" cy="18175"/>
            </a:xfrm>
            <a:custGeom>
              <a:avLst/>
              <a:gdLst/>
              <a:ahLst/>
              <a:cxnLst/>
              <a:rect l="l" t="t" r="r" b="b"/>
              <a:pathLst>
                <a:path w="741" h="727" extrusionOk="0">
                  <a:moveTo>
                    <a:pt x="358" y="1"/>
                  </a:moveTo>
                  <a:cubicBezTo>
                    <a:pt x="159" y="1"/>
                    <a:pt x="9" y="154"/>
                    <a:pt x="5" y="356"/>
                  </a:cubicBezTo>
                  <a:cubicBezTo>
                    <a:pt x="1" y="567"/>
                    <a:pt x="157" y="726"/>
                    <a:pt x="368" y="726"/>
                  </a:cubicBezTo>
                  <a:cubicBezTo>
                    <a:pt x="580" y="726"/>
                    <a:pt x="740" y="566"/>
                    <a:pt x="731" y="356"/>
                  </a:cubicBezTo>
                  <a:cubicBezTo>
                    <a:pt x="721" y="139"/>
                    <a:pt x="600" y="15"/>
                    <a:pt x="383" y="2"/>
                  </a:cubicBezTo>
                  <a:cubicBezTo>
                    <a:pt x="375" y="1"/>
                    <a:pt x="366" y="1"/>
                    <a:pt x="3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9" name="Google Shape;16279;g2ce78c99214_3_10"/>
            <p:cNvSpPr/>
            <p:nvPr/>
          </p:nvSpPr>
          <p:spPr>
            <a:xfrm>
              <a:off x="2468500" y="2859150"/>
              <a:ext cx="18350" cy="17650"/>
            </a:xfrm>
            <a:custGeom>
              <a:avLst/>
              <a:gdLst/>
              <a:ahLst/>
              <a:cxnLst/>
              <a:rect l="l" t="t" r="r" b="b"/>
              <a:pathLst>
                <a:path w="734" h="706" extrusionOk="0">
                  <a:moveTo>
                    <a:pt x="367" y="0"/>
                  </a:moveTo>
                  <a:cubicBezTo>
                    <a:pt x="170" y="0"/>
                    <a:pt x="48" y="116"/>
                    <a:pt x="24" y="323"/>
                  </a:cubicBezTo>
                  <a:cubicBezTo>
                    <a:pt x="1" y="530"/>
                    <a:pt x="161" y="705"/>
                    <a:pt x="366" y="705"/>
                  </a:cubicBezTo>
                  <a:cubicBezTo>
                    <a:pt x="367" y="705"/>
                    <a:pt x="367" y="705"/>
                    <a:pt x="368" y="705"/>
                  </a:cubicBezTo>
                  <a:cubicBezTo>
                    <a:pt x="589" y="701"/>
                    <a:pt x="702" y="578"/>
                    <a:pt x="733" y="369"/>
                  </a:cubicBezTo>
                  <a:cubicBezTo>
                    <a:pt x="721" y="152"/>
                    <a:pt x="616" y="11"/>
                    <a:pt x="397" y="1"/>
                  </a:cubicBezTo>
                  <a:cubicBezTo>
                    <a:pt x="386" y="1"/>
                    <a:pt x="376" y="0"/>
                    <a:pt x="367"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0" name="Google Shape;16280;g2ce78c99214_3_10"/>
            <p:cNvSpPr/>
            <p:nvPr/>
          </p:nvSpPr>
          <p:spPr>
            <a:xfrm>
              <a:off x="3491700" y="4440425"/>
              <a:ext cx="18575" cy="18200"/>
            </a:xfrm>
            <a:custGeom>
              <a:avLst/>
              <a:gdLst/>
              <a:ahLst/>
              <a:cxnLst/>
              <a:rect l="l" t="t" r="r" b="b"/>
              <a:pathLst>
                <a:path w="743" h="728" extrusionOk="0">
                  <a:moveTo>
                    <a:pt x="380" y="1"/>
                  </a:moveTo>
                  <a:cubicBezTo>
                    <a:pt x="376" y="1"/>
                    <a:pt x="371" y="1"/>
                    <a:pt x="367" y="1"/>
                  </a:cubicBezTo>
                  <a:cubicBezTo>
                    <a:pt x="156" y="8"/>
                    <a:pt x="0" y="172"/>
                    <a:pt x="15" y="385"/>
                  </a:cubicBezTo>
                  <a:cubicBezTo>
                    <a:pt x="31" y="602"/>
                    <a:pt x="156" y="720"/>
                    <a:pt x="375" y="727"/>
                  </a:cubicBezTo>
                  <a:cubicBezTo>
                    <a:pt x="379" y="727"/>
                    <a:pt x="383" y="727"/>
                    <a:pt x="388" y="727"/>
                  </a:cubicBezTo>
                  <a:cubicBezTo>
                    <a:pt x="593" y="727"/>
                    <a:pt x="742" y="568"/>
                    <a:pt x="741" y="360"/>
                  </a:cubicBezTo>
                  <a:cubicBezTo>
                    <a:pt x="740" y="153"/>
                    <a:pt x="585" y="1"/>
                    <a:pt x="38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1" name="Google Shape;16281;g2ce78c99214_3_10"/>
            <p:cNvSpPr/>
            <p:nvPr/>
          </p:nvSpPr>
          <p:spPr>
            <a:xfrm>
              <a:off x="2654075" y="4811725"/>
              <a:ext cx="18625" cy="18200"/>
            </a:xfrm>
            <a:custGeom>
              <a:avLst/>
              <a:gdLst/>
              <a:ahLst/>
              <a:cxnLst/>
              <a:rect l="l" t="t" r="r" b="b"/>
              <a:pathLst>
                <a:path w="745" h="728" extrusionOk="0">
                  <a:moveTo>
                    <a:pt x="366" y="0"/>
                  </a:moveTo>
                  <a:cubicBezTo>
                    <a:pt x="179" y="0"/>
                    <a:pt x="31" y="140"/>
                    <a:pt x="16" y="332"/>
                  </a:cubicBezTo>
                  <a:cubicBezTo>
                    <a:pt x="1" y="544"/>
                    <a:pt x="147" y="715"/>
                    <a:pt x="355" y="727"/>
                  </a:cubicBezTo>
                  <a:cubicBezTo>
                    <a:pt x="363" y="727"/>
                    <a:pt x="371" y="728"/>
                    <a:pt x="379" y="728"/>
                  </a:cubicBezTo>
                  <a:cubicBezTo>
                    <a:pt x="578" y="728"/>
                    <a:pt x="739" y="582"/>
                    <a:pt x="740" y="380"/>
                  </a:cubicBezTo>
                  <a:cubicBezTo>
                    <a:pt x="744" y="164"/>
                    <a:pt x="633" y="31"/>
                    <a:pt x="416" y="4"/>
                  </a:cubicBezTo>
                  <a:cubicBezTo>
                    <a:pt x="399" y="2"/>
                    <a:pt x="382" y="0"/>
                    <a:pt x="36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2" name="Google Shape;16282;g2ce78c99214_3_10"/>
            <p:cNvSpPr/>
            <p:nvPr/>
          </p:nvSpPr>
          <p:spPr>
            <a:xfrm>
              <a:off x="2746200" y="4811725"/>
              <a:ext cx="18525" cy="18175"/>
            </a:xfrm>
            <a:custGeom>
              <a:avLst/>
              <a:gdLst/>
              <a:ahLst/>
              <a:cxnLst/>
              <a:rect l="l" t="t" r="r" b="b"/>
              <a:pathLst>
                <a:path w="741" h="727" extrusionOk="0">
                  <a:moveTo>
                    <a:pt x="385" y="1"/>
                  </a:moveTo>
                  <a:cubicBezTo>
                    <a:pt x="379" y="1"/>
                    <a:pt x="373" y="1"/>
                    <a:pt x="367" y="1"/>
                  </a:cubicBezTo>
                  <a:cubicBezTo>
                    <a:pt x="150" y="12"/>
                    <a:pt x="28" y="134"/>
                    <a:pt x="15" y="351"/>
                  </a:cubicBezTo>
                  <a:cubicBezTo>
                    <a:pt x="1" y="563"/>
                    <a:pt x="161" y="724"/>
                    <a:pt x="371" y="727"/>
                  </a:cubicBezTo>
                  <a:cubicBezTo>
                    <a:pt x="374" y="727"/>
                    <a:pt x="377" y="727"/>
                    <a:pt x="379" y="727"/>
                  </a:cubicBezTo>
                  <a:cubicBezTo>
                    <a:pt x="587" y="727"/>
                    <a:pt x="740" y="572"/>
                    <a:pt x="740" y="363"/>
                  </a:cubicBezTo>
                  <a:cubicBezTo>
                    <a:pt x="740" y="156"/>
                    <a:pt x="591" y="1"/>
                    <a:pt x="385"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3" name="Google Shape;16283;g2ce78c99214_3_10"/>
            <p:cNvSpPr/>
            <p:nvPr/>
          </p:nvSpPr>
          <p:spPr>
            <a:xfrm>
              <a:off x="1724925" y="3696925"/>
              <a:ext cx="17725" cy="17175"/>
            </a:xfrm>
            <a:custGeom>
              <a:avLst/>
              <a:gdLst/>
              <a:ahLst/>
              <a:cxnLst/>
              <a:rect l="l" t="t" r="r" b="b"/>
              <a:pathLst>
                <a:path w="709" h="687" extrusionOk="0">
                  <a:moveTo>
                    <a:pt x="354" y="0"/>
                  </a:moveTo>
                  <a:cubicBezTo>
                    <a:pt x="156" y="0"/>
                    <a:pt x="28" y="122"/>
                    <a:pt x="15" y="318"/>
                  </a:cubicBezTo>
                  <a:cubicBezTo>
                    <a:pt x="0" y="533"/>
                    <a:pt x="125" y="672"/>
                    <a:pt x="339" y="685"/>
                  </a:cubicBezTo>
                  <a:cubicBezTo>
                    <a:pt x="349" y="686"/>
                    <a:pt x="359" y="686"/>
                    <a:pt x="369" y="686"/>
                  </a:cubicBezTo>
                  <a:cubicBezTo>
                    <a:pt x="567" y="686"/>
                    <a:pt x="673" y="554"/>
                    <a:pt x="708" y="356"/>
                  </a:cubicBezTo>
                  <a:cubicBezTo>
                    <a:pt x="687" y="143"/>
                    <a:pt x="580" y="6"/>
                    <a:pt x="361" y="0"/>
                  </a:cubicBezTo>
                  <a:cubicBezTo>
                    <a:pt x="359" y="0"/>
                    <a:pt x="357" y="0"/>
                    <a:pt x="35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4" name="Google Shape;16284;g2ce78c99214_3_10"/>
            <p:cNvSpPr/>
            <p:nvPr/>
          </p:nvSpPr>
          <p:spPr>
            <a:xfrm>
              <a:off x="1817350" y="4253675"/>
              <a:ext cx="17400" cy="17325"/>
            </a:xfrm>
            <a:custGeom>
              <a:avLst/>
              <a:gdLst/>
              <a:ahLst/>
              <a:cxnLst/>
              <a:rect l="l" t="t" r="r" b="b"/>
              <a:pathLst>
                <a:path w="696" h="693" extrusionOk="0">
                  <a:moveTo>
                    <a:pt x="348" y="0"/>
                  </a:moveTo>
                  <a:cubicBezTo>
                    <a:pt x="138" y="27"/>
                    <a:pt x="1" y="137"/>
                    <a:pt x="3" y="354"/>
                  </a:cubicBezTo>
                  <a:cubicBezTo>
                    <a:pt x="5" y="555"/>
                    <a:pt x="129" y="684"/>
                    <a:pt x="329" y="692"/>
                  </a:cubicBezTo>
                  <a:cubicBezTo>
                    <a:pt x="335" y="692"/>
                    <a:pt x="342" y="692"/>
                    <a:pt x="348" y="692"/>
                  </a:cubicBezTo>
                  <a:cubicBezTo>
                    <a:pt x="553" y="692"/>
                    <a:pt x="682" y="566"/>
                    <a:pt x="688" y="360"/>
                  </a:cubicBezTo>
                  <a:cubicBezTo>
                    <a:pt x="695" y="143"/>
                    <a:pt x="558" y="30"/>
                    <a:pt x="348"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5" name="Google Shape;16285;g2ce78c99214_3_10"/>
            <p:cNvSpPr/>
            <p:nvPr/>
          </p:nvSpPr>
          <p:spPr>
            <a:xfrm>
              <a:off x="1910900" y="3230625"/>
              <a:ext cx="17400" cy="17175"/>
            </a:xfrm>
            <a:custGeom>
              <a:avLst/>
              <a:gdLst/>
              <a:ahLst/>
              <a:cxnLst/>
              <a:rect l="l" t="t" r="r" b="b"/>
              <a:pathLst>
                <a:path w="696" h="687" extrusionOk="0">
                  <a:moveTo>
                    <a:pt x="350" y="1"/>
                  </a:moveTo>
                  <a:cubicBezTo>
                    <a:pt x="343" y="1"/>
                    <a:pt x="336" y="1"/>
                    <a:pt x="329" y="1"/>
                  </a:cubicBezTo>
                  <a:cubicBezTo>
                    <a:pt x="128" y="8"/>
                    <a:pt x="3" y="135"/>
                    <a:pt x="1" y="337"/>
                  </a:cubicBezTo>
                  <a:cubicBezTo>
                    <a:pt x="1" y="552"/>
                    <a:pt x="130" y="686"/>
                    <a:pt x="345" y="686"/>
                  </a:cubicBezTo>
                  <a:cubicBezTo>
                    <a:pt x="562" y="686"/>
                    <a:pt x="671" y="545"/>
                    <a:pt x="695" y="335"/>
                  </a:cubicBezTo>
                  <a:cubicBezTo>
                    <a:pt x="663" y="134"/>
                    <a:pt x="555" y="1"/>
                    <a:pt x="350"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6" name="Google Shape;16286;g2ce78c99214_3_10"/>
            <p:cNvSpPr/>
            <p:nvPr/>
          </p:nvSpPr>
          <p:spPr>
            <a:xfrm>
              <a:off x="3305125" y="4626425"/>
              <a:ext cx="17575" cy="17350"/>
            </a:xfrm>
            <a:custGeom>
              <a:avLst/>
              <a:gdLst/>
              <a:ahLst/>
              <a:cxnLst/>
              <a:rect l="l" t="t" r="r" b="b"/>
              <a:pathLst>
                <a:path w="703" h="694" extrusionOk="0">
                  <a:moveTo>
                    <a:pt x="343" y="1"/>
                  </a:moveTo>
                  <a:cubicBezTo>
                    <a:pt x="134" y="37"/>
                    <a:pt x="1" y="154"/>
                    <a:pt x="14" y="371"/>
                  </a:cubicBezTo>
                  <a:cubicBezTo>
                    <a:pt x="25" y="569"/>
                    <a:pt x="153" y="694"/>
                    <a:pt x="353" y="694"/>
                  </a:cubicBezTo>
                  <a:cubicBezTo>
                    <a:pt x="354" y="694"/>
                    <a:pt x="355" y="694"/>
                    <a:pt x="356" y="694"/>
                  </a:cubicBezTo>
                  <a:cubicBezTo>
                    <a:pt x="571" y="691"/>
                    <a:pt x="702" y="560"/>
                    <a:pt x="699" y="344"/>
                  </a:cubicBezTo>
                  <a:cubicBezTo>
                    <a:pt x="695" y="127"/>
                    <a:pt x="554" y="21"/>
                    <a:pt x="34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7" name="Google Shape;16287;g2ce78c99214_3_10"/>
            <p:cNvSpPr/>
            <p:nvPr/>
          </p:nvSpPr>
          <p:spPr>
            <a:xfrm>
              <a:off x="1725300" y="3974850"/>
              <a:ext cx="17525" cy="16825"/>
            </a:xfrm>
            <a:custGeom>
              <a:avLst/>
              <a:gdLst/>
              <a:ahLst/>
              <a:cxnLst/>
              <a:rect l="l" t="t" r="r" b="b"/>
              <a:pathLst>
                <a:path w="701" h="673" extrusionOk="0">
                  <a:moveTo>
                    <a:pt x="292" y="1"/>
                  </a:moveTo>
                  <a:cubicBezTo>
                    <a:pt x="115" y="1"/>
                    <a:pt x="0" y="146"/>
                    <a:pt x="3" y="342"/>
                  </a:cubicBezTo>
                  <a:cubicBezTo>
                    <a:pt x="7" y="543"/>
                    <a:pt x="136" y="669"/>
                    <a:pt x="335" y="673"/>
                  </a:cubicBezTo>
                  <a:cubicBezTo>
                    <a:pt x="337" y="673"/>
                    <a:pt x="339" y="673"/>
                    <a:pt x="341" y="673"/>
                  </a:cubicBezTo>
                  <a:cubicBezTo>
                    <a:pt x="554" y="673"/>
                    <a:pt x="664" y="534"/>
                    <a:pt x="700" y="239"/>
                  </a:cubicBezTo>
                  <a:cubicBezTo>
                    <a:pt x="605" y="172"/>
                    <a:pt x="487" y="27"/>
                    <a:pt x="346" y="5"/>
                  </a:cubicBezTo>
                  <a:cubicBezTo>
                    <a:pt x="327" y="2"/>
                    <a:pt x="309" y="1"/>
                    <a:pt x="292"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8" name="Google Shape;16288;g2ce78c99214_3_10"/>
            <p:cNvSpPr/>
            <p:nvPr/>
          </p:nvSpPr>
          <p:spPr>
            <a:xfrm>
              <a:off x="2282175" y="4720125"/>
              <a:ext cx="17450" cy="17425"/>
            </a:xfrm>
            <a:custGeom>
              <a:avLst/>
              <a:gdLst/>
              <a:ahLst/>
              <a:cxnLst/>
              <a:rect l="l" t="t" r="r" b="b"/>
              <a:pathLst>
                <a:path w="698" h="697" extrusionOk="0">
                  <a:moveTo>
                    <a:pt x="352" y="0"/>
                  </a:moveTo>
                  <a:cubicBezTo>
                    <a:pt x="136" y="0"/>
                    <a:pt x="3" y="129"/>
                    <a:pt x="3" y="345"/>
                  </a:cubicBezTo>
                  <a:cubicBezTo>
                    <a:pt x="0" y="562"/>
                    <a:pt x="141" y="670"/>
                    <a:pt x="365" y="696"/>
                  </a:cubicBezTo>
                  <a:cubicBezTo>
                    <a:pt x="558" y="657"/>
                    <a:pt x="698" y="548"/>
                    <a:pt x="690" y="327"/>
                  </a:cubicBezTo>
                  <a:cubicBezTo>
                    <a:pt x="679" y="128"/>
                    <a:pt x="554" y="1"/>
                    <a:pt x="352"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9" name="Google Shape;16289;g2ce78c99214_3_10"/>
            <p:cNvSpPr/>
            <p:nvPr/>
          </p:nvSpPr>
          <p:spPr>
            <a:xfrm>
              <a:off x="2561175" y="4812000"/>
              <a:ext cx="17450" cy="17375"/>
            </a:xfrm>
            <a:custGeom>
              <a:avLst/>
              <a:gdLst/>
              <a:ahLst/>
              <a:cxnLst/>
              <a:rect l="l" t="t" r="r" b="b"/>
              <a:pathLst>
                <a:path w="698" h="695" extrusionOk="0">
                  <a:moveTo>
                    <a:pt x="336" y="1"/>
                  </a:moveTo>
                  <a:cubicBezTo>
                    <a:pt x="141" y="40"/>
                    <a:pt x="0" y="149"/>
                    <a:pt x="11" y="366"/>
                  </a:cubicBezTo>
                  <a:cubicBezTo>
                    <a:pt x="18" y="565"/>
                    <a:pt x="146" y="691"/>
                    <a:pt x="345" y="694"/>
                  </a:cubicBezTo>
                  <a:cubicBezTo>
                    <a:pt x="348" y="694"/>
                    <a:pt x="352" y="694"/>
                    <a:pt x="355" y="694"/>
                  </a:cubicBezTo>
                  <a:cubicBezTo>
                    <a:pt x="565" y="694"/>
                    <a:pt x="694" y="566"/>
                    <a:pt x="696" y="354"/>
                  </a:cubicBezTo>
                  <a:cubicBezTo>
                    <a:pt x="698" y="137"/>
                    <a:pt x="557" y="28"/>
                    <a:pt x="33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0" name="Google Shape;16290;g2ce78c99214_3_10"/>
            <p:cNvSpPr/>
            <p:nvPr/>
          </p:nvSpPr>
          <p:spPr>
            <a:xfrm>
              <a:off x="2840400" y="4812250"/>
              <a:ext cx="17600" cy="17150"/>
            </a:xfrm>
            <a:custGeom>
              <a:avLst/>
              <a:gdLst/>
              <a:ahLst/>
              <a:cxnLst/>
              <a:rect l="l" t="t" r="r" b="b"/>
              <a:pathLst>
                <a:path w="704" h="686" extrusionOk="0">
                  <a:moveTo>
                    <a:pt x="350" y="0"/>
                  </a:moveTo>
                  <a:cubicBezTo>
                    <a:pt x="349" y="0"/>
                    <a:pt x="348" y="0"/>
                    <a:pt x="347" y="0"/>
                  </a:cubicBezTo>
                  <a:cubicBezTo>
                    <a:pt x="146" y="2"/>
                    <a:pt x="17" y="127"/>
                    <a:pt x="9" y="326"/>
                  </a:cubicBezTo>
                  <a:cubicBezTo>
                    <a:pt x="1" y="542"/>
                    <a:pt x="127" y="679"/>
                    <a:pt x="341" y="686"/>
                  </a:cubicBezTo>
                  <a:cubicBezTo>
                    <a:pt x="348" y="686"/>
                    <a:pt x="354" y="686"/>
                    <a:pt x="360" y="686"/>
                  </a:cubicBezTo>
                  <a:cubicBezTo>
                    <a:pt x="565" y="686"/>
                    <a:pt x="673" y="550"/>
                    <a:pt x="704" y="333"/>
                  </a:cubicBezTo>
                  <a:cubicBezTo>
                    <a:pt x="673" y="141"/>
                    <a:pt x="566" y="0"/>
                    <a:pt x="35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1" name="Google Shape;16291;g2ce78c99214_3_10"/>
            <p:cNvSpPr/>
            <p:nvPr/>
          </p:nvSpPr>
          <p:spPr>
            <a:xfrm>
              <a:off x="2003775" y="4533950"/>
              <a:ext cx="16950" cy="15450"/>
            </a:xfrm>
            <a:custGeom>
              <a:avLst/>
              <a:gdLst/>
              <a:ahLst/>
              <a:cxnLst/>
              <a:rect l="l" t="t" r="r" b="b"/>
              <a:pathLst>
                <a:path w="678" h="618" extrusionOk="0">
                  <a:moveTo>
                    <a:pt x="260" y="0"/>
                  </a:moveTo>
                  <a:cubicBezTo>
                    <a:pt x="100" y="0"/>
                    <a:pt x="1" y="130"/>
                    <a:pt x="2" y="307"/>
                  </a:cubicBezTo>
                  <a:cubicBezTo>
                    <a:pt x="3" y="490"/>
                    <a:pt x="106" y="617"/>
                    <a:pt x="265" y="617"/>
                  </a:cubicBezTo>
                  <a:cubicBezTo>
                    <a:pt x="287" y="617"/>
                    <a:pt x="310" y="615"/>
                    <a:pt x="333" y="610"/>
                  </a:cubicBezTo>
                  <a:cubicBezTo>
                    <a:pt x="458" y="583"/>
                    <a:pt x="564" y="444"/>
                    <a:pt x="678" y="356"/>
                  </a:cubicBezTo>
                  <a:lnTo>
                    <a:pt x="672" y="223"/>
                  </a:lnTo>
                  <a:cubicBezTo>
                    <a:pt x="552" y="146"/>
                    <a:pt x="436" y="22"/>
                    <a:pt x="306" y="3"/>
                  </a:cubicBezTo>
                  <a:cubicBezTo>
                    <a:pt x="290" y="1"/>
                    <a:pt x="275" y="0"/>
                    <a:pt x="26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2" name="Google Shape;16292;g2ce78c99214_3_10"/>
            <p:cNvSpPr/>
            <p:nvPr/>
          </p:nvSpPr>
          <p:spPr>
            <a:xfrm>
              <a:off x="3214100" y="2953825"/>
              <a:ext cx="16925" cy="15425"/>
            </a:xfrm>
            <a:custGeom>
              <a:avLst/>
              <a:gdLst/>
              <a:ahLst/>
              <a:cxnLst/>
              <a:rect l="l" t="t" r="r" b="b"/>
              <a:pathLst>
                <a:path w="677" h="617" extrusionOk="0">
                  <a:moveTo>
                    <a:pt x="258" y="1"/>
                  </a:moveTo>
                  <a:cubicBezTo>
                    <a:pt x="102" y="1"/>
                    <a:pt x="2" y="127"/>
                    <a:pt x="1" y="301"/>
                  </a:cubicBezTo>
                  <a:cubicBezTo>
                    <a:pt x="0" y="486"/>
                    <a:pt x="102" y="616"/>
                    <a:pt x="265" y="616"/>
                  </a:cubicBezTo>
                  <a:cubicBezTo>
                    <a:pt x="285" y="616"/>
                    <a:pt x="305" y="614"/>
                    <a:pt x="327" y="610"/>
                  </a:cubicBezTo>
                  <a:cubicBezTo>
                    <a:pt x="454" y="586"/>
                    <a:pt x="562" y="449"/>
                    <a:pt x="677" y="362"/>
                  </a:cubicBezTo>
                  <a:cubicBezTo>
                    <a:pt x="677" y="319"/>
                    <a:pt x="674" y="274"/>
                    <a:pt x="673" y="232"/>
                  </a:cubicBezTo>
                  <a:cubicBezTo>
                    <a:pt x="552" y="152"/>
                    <a:pt x="441" y="27"/>
                    <a:pt x="311" y="5"/>
                  </a:cubicBezTo>
                  <a:cubicBezTo>
                    <a:pt x="292" y="2"/>
                    <a:pt x="275" y="1"/>
                    <a:pt x="258"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3" name="Google Shape;16293;g2ce78c99214_3_10"/>
            <p:cNvSpPr/>
            <p:nvPr/>
          </p:nvSpPr>
          <p:spPr>
            <a:xfrm>
              <a:off x="3585350" y="3325025"/>
              <a:ext cx="16950" cy="15475"/>
            </a:xfrm>
            <a:custGeom>
              <a:avLst/>
              <a:gdLst/>
              <a:ahLst/>
              <a:cxnLst/>
              <a:rect l="l" t="t" r="r" b="b"/>
              <a:pathLst>
                <a:path w="678" h="619" extrusionOk="0">
                  <a:moveTo>
                    <a:pt x="261" y="1"/>
                  </a:moveTo>
                  <a:cubicBezTo>
                    <a:pt x="107" y="1"/>
                    <a:pt x="7" y="126"/>
                    <a:pt x="3" y="301"/>
                  </a:cubicBezTo>
                  <a:cubicBezTo>
                    <a:pt x="1" y="487"/>
                    <a:pt x="103" y="618"/>
                    <a:pt x="267" y="618"/>
                  </a:cubicBezTo>
                  <a:cubicBezTo>
                    <a:pt x="286" y="618"/>
                    <a:pt x="306" y="617"/>
                    <a:pt x="326" y="613"/>
                  </a:cubicBezTo>
                  <a:cubicBezTo>
                    <a:pt x="454" y="589"/>
                    <a:pt x="560" y="453"/>
                    <a:pt x="678" y="369"/>
                  </a:cubicBezTo>
                  <a:cubicBezTo>
                    <a:pt x="678" y="324"/>
                    <a:pt x="675" y="281"/>
                    <a:pt x="675" y="236"/>
                  </a:cubicBezTo>
                  <a:cubicBezTo>
                    <a:pt x="555" y="154"/>
                    <a:pt x="443" y="28"/>
                    <a:pt x="314" y="5"/>
                  </a:cubicBezTo>
                  <a:cubicBezTo>
                    <a:pt x="296" y="2"/>
                    <a:pt x="278" y="1"/>
                    <a:pt x="261"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4" name="Google Shape;16294;g2ce78c99214_3_10"/>
            <p:cNvSpPr/>
            <p:nvPr/>
          </p:nvSpPr>
          <p:spPr>
            <a:xfrm>
              <a:off x="3586100" y="4349175"/>
              <a:ext cx="14175" cy="15275"/>
            </a:xfrm>
            <a:custGeom>
              <a:avLst/>
              <a:gdLst/>
              <a:ahLst/>
              <a:cxnLst/>
              <a:rect l="l" t="t" r="r" b="b"/>
              <a:pathLst>
                <a:path w="567" h="611" extrusionOk="0">
                  <a:moveTo>
                    <a:pt x="301" y="0"/>
                  </a:moveTo>
                  <a:cubicBezTo>
                    <a:pt x="298" y="0"/>
                    <a:pt x="295" y="0"/>
                    <a:pt x="292" y="1"/>
                  </a:cubicBezTo>
                  <a:cubicBezTo>
                    <a:pt x="181" y="20"/>
                    <a:pt x="26" y="168"/>
                    <a:pt x="13" y="275"/>
                  </a:cubicBezTo>
                  <a:cubicBezTo>
                    <a:pt x="0" y="377"/>
                    <a:pt x="150" y="498"/>
                    <a:pt x="228" y="610"/>
                  </a:cubicBezTo>
                  <a:cubicBezTo>
                    <a:pt x="274" y="609"/>
                    <a:pt x="318" y="609"/>
                    <a:pt x="364" y="605"/>
                  </a:cubicBezTo>
                  <a:cubicBezTo>
                    <a:pt x="433" y="488"/>
                    <a:pt x="566" y="366"/>
                    <a:pt x="557" y="255"/>
                  </a:cubicBezTo>
                  <a:cubicBezTo>
                    <a:pt x="549" y="161"/>
                    <a:pt x="383" y="0"/>
                    <a:pt x="301"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5" name="Google Shape;16295;g2ce78c99214_3_10"/>
            <p:cNvSpPr/>
            <p:nvPr/>
          </p:nvSpPr>
          <p:spPr>
            <a:xfrm>
              <a:off x="1726850" y="3605150"/>
              <a:ext cx="15500" cy="13650"/>
            </a:xfrm>
            <a:custGeom>
              <a:avLst/>
              <a:gdLst/>
              <a:ahLst/>
              <a:cxnLst/>
              <a:rect l="l" t="t" r="r" b="b"/>
              <a:pathLst>
                <a:path w="620" h="546" extrusionOk="0">
                  <a:moveTo>
                    <a:pt x="283" y="1"/>
                  </a:moveTo>
                  <a:cubicBezTo>
                    <a:pt x="282" y="1"/>
                    <a:pt x="281" y="1"/>
                    <a:pt x="280" y="1"/>
                  </a:cubicBezTo>
                  <a:cubicBezTo>
                    <a:pt x="180" y="5"/>
                    <a:pt x="0" y="175"/>
                    <a:pt x="10" y="251"/>
                  </a:cubicBezTo>
                  <a:cubicBezTo>
                    <a:pt x="25" y="365"/>
                    <a:pt x="165" y="525"/>
                    <a:pt x="272" y="544"/>
                  </a:cubicBezTo>
                  <a:cubicBezTo>
                    <a:pt x="278" y="545"/>
                    <a:pt x="283" y="545"/>
                    <a:pt x="289" y="545"/>
                  </a:cubicBezTo>
                  <a:cubicBezTo>
                    <a:pt x="387" y="545"/>
                    <a:pt x="508" y="415"/>
                    <a:pt x="616" y="346"/>
                  </a:cubicBezTo>
                  <a:cubicBezTo>
                    <a:pt x="616" y="299"/>
                    <a:pt x="618" y="256"/>
                    <a:pt x="619" y="211"/>
                  </a:cubicBezTo>
                  <a:cubicBezTo>
                    <a:pt x="508" y="136"/>
                    <a:pt x="394" y="1"/>
                    <a:pt x="283"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6" name="Google Shape;16296;g2ce78c99214_3_10"/>
            <p:cNvSpPr/>
            <p:nvPr/>
          </p:nvSpPr>
          <p:spPr>
            <a:xfrm>
              <a:off x="3679725" y="3513025"/>
              <a:ext cx="15450" cy="13675"/>
            </a:xfrm>
            <a:custGeom>
              <a:avLst/>
              <a:gdLst/>
              <a:ahLst/>
              <a:cxnLst/>
              <a:rect l="l" t="t" r="r" b="b"/>
              <a:pathLst>
                <a:path w="618" h="547" extrusionOk="0">
                  <a:moveTo>
                    <a:pt x="284" y="1"/>
                  </a:moveTo>
                  <a:cubicBezTo>
                    <a:pt x="283" y="1"/>
                    <a:pt x="282" y="1"/>
                    <a:pt x="281" y="1"/>
                  </a:cubicBezTo>
                  <a:cubicBezTo>
                    <a:pt x="182" y="5"/>
                    <a:pt x="0" y="174"/>
                    <a:pt x="11" y="250"/>
                  </a:cubicBezTo>
                  <a:cubicBezTo>
                    <a:pt x="26" y="364"/>
                    <a:pt x="166" y="527"/>
                    <a:pt x="272" y="545"/>
                  </a:cubicBezTo>
                  <a:cubicBezTo>
                    <a:pt x="277" y="546"/>
                    <a:pt x="283" y="546"/>
                    <a:pt x="289" y="546"/>
                  </a:cubicBezTo>
                  <a:cubicBezTo>
                    <a:pt x="387" y="546"/>
                    <a:pt x="508" y="416"/>
                    <a:pt x="616" y="348"/>
                  </a:cubicBezTo>
                  <a:cubicBezTo>
                    <a:pt x="618" y="303"/>
                    <a:pt x="618" y="259"/>
                    <a:pt x="618" y="212"/>
                  </a:cubicBezTo>
                  <a:cubicBezTo>
                    <a:pt x="507" y="136"/>
                    <a:pt x="393" y="1"/>
                    <a:pt x="28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7" name="Google Shape;16297;g2ce78c99214_3_10"/>
            <p:cNvSpPr/>
            <p:nvPr/>
          </p:nvSpPr>
          <p:spPr>
            <a:xfrm>
              <a:off x="1912500" y="4441125"/>
              <a:ext cx="14175" cy="15200"/>
            </a:xfrm>
            <a:custGeom>
              <a:avLst/>
              <a:gdLst/>
              <a:ahLst/>
              <a:cxnLst/>
              <a:rect l="l" t="t" r="r" b="b"/>
              <a:pathLst>
                <a:path w="567" h="608" extrusionOk="0">
                  <a:moveTo>
                    <a:pt x="346" y="0"/>
                  </a:moveTo>
                  <a:cubicBezTo>
                    <a:pt x="300" y="0"/>
                    <a:pt x="256" y="0"/>
                    <a:pt x="208" y="1"/>
                  </a:cubicBezTo>
                  <a:cubicBezTo>
                    <a:pt x="136" y="117"/>
                    <a:pt x="0" y="236"/>
                    <a:pt x="7" y="346"/>
                  </a:cubicBezTo>
                  <a:cubicBezTo>
                    <a:pt x="13" y="440"/>
                    <a:pt x="176" y="607"/>
                    <a:pt x="257" y="607"/>
                  </a:cubicBezTo>
                  <a:cubicBezTo>
                    <a:pt x="260" y="607"/>
                    <a:pt x="262" y="607"/>
                    <a:pt x="265" y="607"/>
                  </a:cubicBezTo>
                  <a:cubicBezTo>
                    <a:pt x="378" y="590"/>
                    <a:pt x="536" y="448"/>
                    <a:pt x="551" y="339"/>
                  </a:cubicBezTo>
                  <a:cubicBezTo>
                    <a:pt x="566" y="238"/>
                    <a:pt x="421" y="114"/>
                    <a:pt x="34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8" name="Google Shape;16298;g2ce78c99214_3_10"/>
            <p:cNvSpPr/>
            <p:nvPr/>
          </p:nvSpPr>
          <p:spPr>
            <a:xfrm>
              <a:off x="3029275" y="2859500"/>
              <a:ext cx="14200" cy="15200"/>
            </a:xfrm>
            <a:custGeom>
              <a:avLst/>
              <a:gdLst/>
              <a:ahLst/>
              <a:cxnLst/>
              <a:rect l="l" t="t" r="r" b="b"/>
              <a:pathLst>
                <a:path w="568" h="608" extrusionOk="0">
                  <a:moveTo>
                    <a:pt x="347" y="1"/>
                  </a:moveTo>
                  <a:cubicBezTo>
                    <a:pt x="302" y="1"/>
                    <a:pt x="256" y="1"/>
                    <a:pt x="210" y="2"/>
                  </a:cubicBezTo>
                  <a:cubicBezTo>
                    <a:pt x="136" y="117"/>
                    <a:pt x="1" y="237"/>
                    <a:pt x="8" y="347"/>
                  </a:cubicBezTo>
                  <a:cubicBezTo>
                    <a:pt x="14" y="441"/>
                    <a:pt x="178" y="608"/>
                    <a:pt x="257" y="608"/>
                  </a:cubicBezTo>
                  <a:cubicBezTo>
                    <a:pt x="260" y="608"/>
                    <a:pt x="263" y="608"/>
                    <a:pt x="265" y="607"/>
                  </a:cubicBezTo>
                  <a:cubicBezTo>
                    <a:pt x="378" y="591"/>
                    <a:pt x="537" y="448"/>
                    <a:pt x="553" y="340"/>
                  </a:cubicBezTo>
                  <a:cubicBezTo>
                    <a:pt x="568" y="238"/>
                    <a:pt x="421" y="115"/>
                    <a:pt x="347"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9" name="Google Shape;16299;g2ce78c99214_3_10"/>
            <p:cNvSpPr/>
            <p:nvPr/>
          </p:nvSpPr>
          <p:spPr>
            <a:xfrm>
              <a:off x="2098075" y="4628350"/>
              <a:ext cx="14150" cy="15300"/>
            </a:xfrm>
            <a:custGeom>
              <a:avLst/>
              <a:gdLst/>
              <a:ahLst/>
              <a:cxnLst/>
              <a:rect l="l" t="t" r="r" b="b"/>
              <a:pathLst>
                <a:path w="566" h="612" extrusionOk="0">
                  <a:moveTo>
                    <a:pt x="300" y="0"/>
                  </a:moveTo>
                  <a:cubicBezTo>
                    <a:pt x="297" y="0"/>
                    <a:pt x="294" y="0"/>
                    <a:pt x="291" y="1"/>
                  </a:cubicBezTo>
                  <a:cubicBezTo>
                    <a:pt x="179" y="21"/>
                    <a:pt x="24" y="170"/>
                    <a:pt x="13" y="279"/>
                  </a:cubicBezTo>
                  <a:cubicBezTo>
                    <a:pt x="1" y="381"/>
                    <a:pt x="151" y="500"/>
                    <a:pt x="230" y="611"/>
                  </a:cubicBezTo>
                  <a:cubicBezTo>
                    <a:pt x="273" y="610"/>
                    <a:pt x="320" y="610"/>
                    <a:pt x="366" y="605"/>
                  </a:cubicBezTo>
                  <a:cubicBezTo>
                    <a:pt x="435" y="488"/>
                    <a:pt x="565" y="366"/>
                    <a:pt x="557" y="253"/>
                  </a:cubicBezTo>
                  <a:cubicBezTo>
                    <a:pt x="549" y="161"/>
                    <a:pt x="382" y="0"/>
                    <a:pt x="30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0" name="Google Shape;16300;g2ce78c99214_3_10"/>
            <p:cNvSpPr/>
            <p:nvPr/>
          </p:nvSpPr>
          <p:spPr>
            <a:xfrm>
              <a:off x="2934275" y="4814000"/>
              <a:ext cx="15450" cy="13675"/>
            </a:xfrm>
            <a:custGeom>
              <a:avLst/>
              <a:gdLst/>
              <a:ahLst/>
              <a:cxnLst/>
              <a:rect l="l" t="t" r="r" b="b"/>
              <a:pathLst>
                <a:path w="618" h="547" extrusionOk="0">
                  <a:moveTo>
                    <a:pt x="336" y="0"/>
                  </a:moveTo>
                  <a:cubicBezTo>
                    <a:pt x="239" y="0"/>
                    <a:pt x="116" y="125"/>
                    <a:pt x="7" y="191"/>
                  </a:cubicBezTo>
                  <a:cubicBezTo>
                    <a:pt x="4" y="236"/>
                    <a:pt x="2" y="280"/>
                    <a:pt x="0" y="325"/>
                  </a:cubicBezTo>
                  <a:cubicBezTo>
                    <a:pt x="110" y="405"/>
                    <a:pt x="223" y="546"/>
                    <a:pt x="333" y="546"/>
                  </a:cubicBezTo>
                  <a:cubicBezTo>
                    <a:pt x="433" y="546"/>
                    <a:pt x="618" y="381"/>
                    <a:pt x="609" y="303"/>
                  </a:cubicBezTo>
                  <a:cubicBezTo>
                    <a:pt x="597" y="191"/>
                    <a:pt x="463" y="24"/>
                    <a:pt x="357" y="2"/>
                  </a:cubicBezTo>
                  <a:cubicBezTo>
                    <a:pt x="350" y="1"/>
                    <a:pt x="343" y="0"/>
                    <a:pt x="336"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1" name="Google Shape;16301;g2ce78c99214_3_10"/>
            <p:cNvSpPr/>
            <p:nvPr/>
          </p:nvSpPr>
          <p:spPr>
            <a:xfrm>
              <a:off x="2191750" y="2954925"/>
              <a:ext cx="17000" cy="13075"/>
            </a:xfrm>
            <a:custGeom>
              <a:avLst/>
              <a:gdLst/>
              <a:ahLst/>
              <a:cxnLst/>
              <a:rect l="l" t="t" r="r" b="b"/>
              <a:pathLst>
                <a:path w="680" h="523" extrusionOk="0">
                  <a:moveTo>
                    <a:pt x="286" y="1"/>
                  </a:moveTo>
                  <a:cubicBezTo>
                    <a:pt x="282" y="1"/>
                    <a:pt x="277" y="1"/>
                    <a:pt x="273" y="2"/>
                  </a:cubicBezTo>
                  <a:cubicBezTo>
                    <a:pt x="171" y="17"/>
                    <a:pt x="90" y="174"/>
                    <a:pt x="0" y="269"/>
                  </a:cubicBezTo>
                  <a:cubicBezTo>
                    <a:pt x="95" y="359"/>
                    <a:pt x="185" y="513"/>
                    <a:pt x="286" y="522"/>
                  </a:cubicBezTo>
                  <a:cubicBezTo>
                    <a:pt x="289" y="522"/>
                    <a:pt x="292" y="522"/>
                    <a:pt x="295" y="522"/>
                  </a:cubicBezTo>
                  <a:cubicBezTo>
                    <a:pt x="391" y="522"/>
                    <a:pt x="500" y="382"/>
                    <a:pt x="680" y="250"/>
                  </a:cubicBezTo>
                  <a:cubicBezTo>
                    <a:pt x="497" y="131"/>
                    <a:pt x="381" y="1"/>
                    <a:pt x="286"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2" name="Google Shape;16302;g2ce78c99214_3_10"/>
            <p:cNvSpPr/>
            <p:nvPr/>
          </p:nvSpPr>
          <p:spPr>
            <a:xfrm>
              <a:off x="1729675" y="4070450"/>
              <a:ext cx="10625" cy="13475"/>
            </a:xfrm>
            <a:custGeom>
              <a:avLst/>
              <a:gdLst/>
              <a:ahLst/>
              <a:cxnLst/>
              <a:rect l="l" t="t" r="r" b="b"/>
              <a:pathLst>
                <a:path w="425" h="539" extrusionOk="0">
                  <a:moveTo>
                    <a:pt x="159" y="1"/>
                  </a:moveTo>
                  <a:cubicBezTo>
                    <a:pt x="105" y="61"/>
                    <a:pt x="0" y="128"/>
                    <a:pt x="7" y="184"/>
                  </a:cubicBezTo>
                  <a:cubicBezTo>
                    <a:pt x="20" y="302"/>
                    <a:pt x="90" y="416"/>
                    <a:pt x="136" y="531"/>
                  </a:cubicBezTo>
                  <a:cubicBezTo>
                    <a:pt x="174" y="533"/>
                    <a:pt x="212" y="534"/>
                    <a:pt x="251" y="538"/>
                  </a:cubicBezTo>
                  <a:cubicBezTo>
                    <a:pt x="308" y="442"/>
                    <a:pt x="425" y="329"/>
                    <a:pt x="407" y="253"/>
                  </a:cubicBezTo>
                  <a:cubicBezTo>
                    <a:pt x="383" y="154"/>
                    <a:pt x="247" y="84"/>
                    <a:pt x="159"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3" name="Google Shape;16303;g2ce78c99214_3_10"/>
            <p:cNvSpPr/>
            <p:nvPr/>
          </p:nvSpPr>
          <p:spPr>
            <a:xfrm>
              <a:off x="2471550" y="4814850"/>
              <a:ext cx="15525" cy="10125"/>
            </a:xfrm>
            <a:custGeom>
              <a:avLst/>
              <a:gdLst/>
              <a:ahLst/>
              <a:cxnLst/>
              <a:rect l="l" t="t" r="r" b="b"/>
              <a:pathLst>
                <a:path w="621" h="405" extrusionOk="0">
                  <a:moveTo>
                    <a:pt x="254" y="1"/>
                  </a:moveTo>
                  <a:cubicBezTo>
                    <a:pt x="170" y="1"/>
                    <a:pt x="85" y="136"/>
                    <a:pt x="1" y="212"/>
                  </a:cubicBezTo>
                  <a:cubicBezTo>
                    <a:pt x="109" y="279"/>
                    <a:pt x="212" y="367"/>
                    <a:pt x="329" y="402"/>
                  </a:cubicBezTo>
                  <a:cubicBezTo>
                    <a:pt x="333" y="404"/>
                    <a:pt x="338" y="404"/>
                    <a:pt x="343" y="404"/>
                  </a:cubicBezTo>
                  <a:cubicBezTo>
                    <a:pt x="396" y="404"/>
                    <a:pt x="478" y="326"/>
                    <a:pt x="621" y="242"/>
                  </a:cubicBezTo>
                  <a:cubicBezTo>
                    <a:pt x="450" y="123"/>
                    <a:pt x="353" y="1"/>
                    <a:pt x="254" y="1"/>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4" name="Google Shape;16304;g2ce78c99214_3_10"/>
            <p:cNvSpPr/>
            <p:nvPr/>
          </p:nvSpPr>
          <p:spPr>
            <a:xfrm>
              <a:off x="2378325" y="2863825"/>
              <a:ext cx="13600" cy="9800"/>
            </a:xfrm>
            <a:custGeom>
              <a:avLst/>
              <a:gdLst/>
              <a:ahLst/>
              <a:cxnLst/>
              <a:rect l="l" t="t" r="r" b="b"/>
              <a:pathLst>
                <a:path w="544" h="392" extrusionOk="0">
                  <a:moveTo>
                    <a:pt x="544" y="0"/>
                  </a:moveTo>
                  <a:lnTo>
                    <a:pt x="544" y="0"/>
                  </a:lnTo>
                  <a:cubicBezTo>
                    <a:pt x="378" y="48"/>
                    <a:pt x="290" y="64"/>
                    <a:pt x="209" y="98"/>
                  </a:cubicBezTo>
                  <a:cubicBezTo>
                    <a:pt x="135" y="128"/>
                    <a:pt x="69" y="176"/>
                    <a:pt x="1" y="217"/>
                  </a:cubicBezTo>
                  <a:cubicBezTo>
                    <a:pt x="35" y="271"/>
                    <a:pt x="61" y="365"/>
                    <a:pt x="105" y="373"/>
                  </a:cubicBezTo>
                  <a:cubicBezTo>
                    <a:pt x="152" y="383"/>
                    <a:pt x="207" y="392"/>
                    <a:pt x="259" y="392"/>
                  </a:cubicBezTo>
                  <a:cubicBezTo>
                    <a:pt x="314" y="392"/>
                    <a:pt x="364" y="382"/>
                    <a:pt x="397" y="357"/>
                  </a:cubicBezTo>
                  <a:cubicBezTo>
                    <a:pt x="468" y="301"/>
                    <a:pt x="480" y="170"/>
                    <a:pt x="544"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5" name="Google Shape;16305;g2ce78c99214_3_10"/>
            <p:cNvSpPr/>
            <p:nvPr/>
          </p:nvSpPr>
          <p:spPr>
            <a:xfrm>
              <a:off x="3680900" y="4163775"/>
              <a:ext cx="9775" cy="12575"/>
            </a:xfrm>
            <a:custGeom>
              <a:avLst/>
              <a:gdLst/>
              <a:ahLst/>
              <a:cxnLst/>
              <a:rect l="l" t="t" r="r" b="b"/>
              <a:pathLst>
                <a:path w="391" h="503" extrusionOk="0">
                  <a:moveTo>
                    <a:pt x="390" y="0"/>
                  </a:moveTo>
                  <a:lnTo>
                    <a:pt x="390" y="0"/>
                  </a:lnTo>
                  <a:cubicBezTo>
                    <a:pt x="259" y="17"/>
                    <a:pt x="153" y="0"/>
                    <a:pt x="120" y="44"/>
                  </a:cubicBezTo>
                  <a:cubicBezTo>
                    <a:pt x="55" y="123"/>
                    <a:pt x="6" y="234"/>
                    <a:pt x="3" y="334"/>
                  </a:cubicBezTo>
                  <a:cubicBezTo>
                    <a:pt x="1" y="389"/>
                    <a:pt x="108" y="446"/>
                    <a:pt x="166" y="503"/>
                  </a:cubicBezTo>
                  <a:cubicBezTo>
                    <a:pt x="215" y="431"/>
                    <a:pt x="271" y="363"/>
                    <a:pt x="309" y="285"/>
                  </a:cubicBezTo>
                  <a:cubicBezTo>
                    <a:pt x="343" y="212"/>
                    <a:pt x="354" y="129"/>
                    <a:pt x="390" y="0"/>
                  </a:cubicBezTo>
                  <a:close/>
                </a:path>
              </a:pathLst>
            </a:custGeom>
            <a:solidFill>
              <a:srgbClr val="0094D5">
                <a:alpha val="1569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306" name="Google Shape;16306;g2ce78c99214_3_10"/>
          <p:cNvSpPr/>
          <p:nvPr/>
        </p:nvSpPr>
        <p:spPr>
          <a:xfrm>
            <a:off x="433127" y="259025"/>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7" name="Google Shape;16307;g2ce78c99214_3_10"/>
          <p:cNvSpPr/>
          <p:nvPr/>
        </p:nvSpPr>
        <p:spPr>
          <a:xfrm>
            <a:off x="8233500" y="4407050"/>
            <a:ext cx="477300" cy="4773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8" name="Google Shape;16308;g2ce78c99214_3_10"/>
          <p:cNvSpPr/>
          <p:nvPr/>
        </p:nvSpPr>
        <p:spPr>
          <a:xfrm>
            <a:off x="1013738" y="1911075"/>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BECD">
              <a:alpha val="349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9" name="Google Shape;16309;g2ce78c99214_3_10"/>
          <p:cNvSpPr/>
          <p:nvPr/>
        </p:nvSpPr>
        <p:spPr>
          <a:xfrm>
            <a:off x="7880176" y="2900498"/>
            <a:ext cx="289272" cy="289272"/>
          </a:xfrm>
          <a:custGeom>
            <a:avLst/>
            <a:gdLst/>
            <a:ahLst/>
            <a:cxnLst/>
            <a:rect l="l" t="t" r="r" b="b"/>
            <a:pathLst>
              <a:path w="14844" h="14844" extrusionOk="0">
                <a:moveTo>
                  <a:pt x="4553" y="0"/>
                </a:moveTo>
                <a:lnTo>
                  <a:pt x="4553" y="4552"/>
                </a:lnTo>
                <a:lnTo>
                  <a:pt x="1" y="4552"/>
                </a:lnTo>
                <a:lnTo>
                  <a:pt x="1" y="10292"/>
                </a:lnTo>
                <a:lnTo>
                  <a:pt x="4553" y="10292"/>
                </a:lnTo>
                <a:lnTo>
                  <a:pt x="4553" y="14844"/>
                </a:lnTo>
                <a:lnTo>
                  <a:pt x="10293" y="14844"/>
                </a:lnTo>
                <a:lnTo>
                  <a:pt x="10293" y="10292"/>
                </a:lnTo>
                <a:lnTo>
                  <a:pt x="14843" y="10292"/>
                </a:lnTo>
                <a:lnTo>
                  <a:pt x="14843" y="4552"/>
                </a:lnTo>
                <a:lnTo>
                  <a:pt x="10293" y="4552"/>
                </a:lnTo>
                <a:lnTo>
                  <a:pt x="10293" y="0"/>
                </a:lnTo>
                <a:close/>
              </a:path>
            </a:pathLst>
          </a:custGeom>
          <a:solidFill>
            <a:srgbClr val="00DBDE">
              <a:alpha val="1922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0" name="Google Shape;16310;g2ce78c99214_3_10"/>
          <p:cNvSpPr/>
          <p:nvPr/>
        </p:nvSpPr>
        <p:spPr>
          <a:xfrm>
            <a:off x="910547" y="66980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1" name="Google Shape;16311;g2ce78c99214_3_10"/>
          <p:cNvSpPr/>
          <p:nvPr/>
        </p:nvSpPr>
        <p:spPr>
          <a:xfrm>
            <a:off x="7996097" y="4162250"/>
            <a:ext cx="289200" cy="289200"/>
          </a:xfrm>
          <a:prstGeom prst="ellipse">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6315"/>
        <p:cNvGrpSpPr/>
        <p:nvPr/>
      </p:nvGrpSpPr>
      <p:grpSpPr>
        <a:xfrm>
          <a:off x="0" y="0"/>
          <a:ext cx="0" cy="0"/>
          <a:chOff x="0" y="0"/>
          <a:chExt cx="0" cy="0"/>
        </a:xfrm>
      </p:grpSpPr>
      <p:sp>
        <p:nvSpPr>
          <p:cNvPr id="16316" name="Google Shape;16316;p3"/>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Symptome</a:t>
            </a:r>
            <a:endParaRPr>
              <a:solidFill>
                <a:schemeClr val="accent4"/>
              </a:solidFill>
            </a:endParaRPr>
          </a:p>
        </p:txBody>
      </p:sp>
      <p:sp>
        <p:nvSpPr>
          <p:cNvPr id="16317" name="Google Shape;16317;p3"/>
          <p:cNvSpPr txBox="1">
            <a:spLocks noGrp="1"/>
          </p:cNvSpPr>
          <p:nvPr>
            <p:ph type="subTitle" idx="1"/>
          </p:nvPr>
        </p:nvSpPr>
        <p:spPr>
          <a:xfrm>
            <a:off x="720000" y="1520075"/>
            <a:ext cx="4499100" cy="3425100"/>
          </a:xfrm>
          <a:prstGeom prst="rect">
            <a:avLst/>
          </a:prstGeom>
          <a:noFill/>
          <a:ln>
            <a:noFill/>
          </a:ln>
        </p:spPr>
        <p:txBody>
          <a:bodyPr spcFirstLastPara="1" wrap="square" lIns="91425" tIns="91425" rIns="91425" bIns="91425" anchor="t" anchorCtr="0">
            <a:noAutofit/>
          </a:bodyPr>
          <a:lstStyle/>
          <a:p>
            <a:pPr marL="457200" lvl="0" indent="-317500" algn="l" rtl="0">
              <a:lnSpc>
                <a:spcPct val="100000"/>
              </a:lnSpc>
              <a:spcBef>
                <a:spcPts val="0"/>
              </a:spcBef>
              <a:spcAft>
                <a:spcPts val="0"/>
              </a:spcAft>
              <a:buSzPts val="1400"/>
              <a:buChar char="●"/>
            </a:pPr>
            <a:r>
              <a:rPr lang="en"/>
              <a:t>Schmerzen bei Quadriceps Belastung (Treppen Hinabsteigen, Kniebeugen, Rennen, Springen, etc.)</a:t>
            </a:r>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Schmerzen beim längeren Sitzen mit gebeugtem Knie</a:t>
            </a:r>
            <a:endParaRPr/>
          </a:p>
          <a:p>
            <a:pPr marL="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Druckschmerz medial/lateral der Patella</a:t>
            </a:r>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Krepitation</a:t>
            </a:r>
            <a:endParaRPr/>
          </a:p>
          <a:p>
            <a:pPr marL="457200" lvl="0" indent="0" algn="l" rtl="0">
              <a:lnSpc>
                <a:spcPct val="100000"/>
              </a:lnSpc>
              <a:spcBef>
                <a:spcPts val="0"/>
              </a:spcBef>
              <a:spcAft>
                <a:spcPts val="0"/>
              </a:spcAft>
              <a:buNone/>
            </a:pPr>
            <a:endParaRPr/>
          </a:p>
          <a:p>
            <a:pPr marL="457200" lvl="0" indent="-317500" algn="l" rtl="0">
              <a:lnSpc>
                <a:spcPct val="100000"/>
              </a:lnSpc>
              <a:spcBef>
                <a:spcPts val="0"/>
              </a:spcBef>
              <a:spcAft>
                <a:spcPts val="0"/>
              </a:spcAft>
              <a:buSzPts val="1400"/>
              <a:buChar char="●"/>
            </a:pPr>
            <a:r>
              <a:rPr lang="en"/>
              <a:t>Lateralisierung der Patella bei Flexion</a:t>
            </a:r>
            <a:endParaRPr/>
          </a:p>
        </p:txBody>
      </p:sp>
      <p:pic>
        <p:nvPicPr>
          <p:cNvPr id="16318" name="Google Shape;16318;p3"/>
          <p:cNvPicPr preferRelativeResize="0"/>
          <p:nvPr/>
        </p:nvPicPr>
        <p:blipFill rotWithShape="1">
          <a:blip r:embed="rId3">
            <a:alphaModFix/>
          </a:blip>
          <a:srcRect l="23582"/>
          <a:stretch/>
        </p:blipFill>
        <p:spPr>
          <a:xfrm>
            <a:off x="5346600" y="1389725"/>
            <a:ext cx="3090900" cy="35554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322"/>
        <p:cNvGrpSpPr/>
        <p:nvPr/>
      </p:nvGrpSpPr>
      <p:grpSpPr>
        <a:xfrm>
          <a:off x="0" y="0"/>
          <a:ext cx="0" cy="0"/>
          <a:chOff x="0" y="0"/>
          <a:chExt cx="0" cy="0"/>
        </a:xfrm>
      </p:grpSpPr>
      <p:sp>
        <p:nvSpPr>
          <p:cNvPr id="16323" name="Google Shape;16323;g2ce78c99214_0_46"/>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Tendinitis  ≠ Tendinose</a:t>
            </a:r>
            <a:endParaRPr>
              <a:solidFill>
                <a:schemeClr val="accent4"/>
              </a:solidFill>
            </a:endParaRPr>
          </a:p>
        </p:txBody>
      </p:sp>
      <p:sp>
        <p:nvSpPr>
          <p:cNvPr id="16324" name="Google Shape;16324;g2ce78c99214_0_46"/>
          <p:cNvSpPr txBox="1">
            <a:spLocks noGrp="1"/>
          </p:cNvSpPr>
          <p:nvPr>
            <p:ph type="subTitle" idx="1"/>
          </p:nvPr>
        </p:nvSpPr>
        <p:spPr>
          <a:xfrm>
            <a:off x="720000" y="1868675"/>
            <a:ext cx="3759600" cy="2830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Akut</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Reaktiv</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Mikrorupturen</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Ausrichtung Kollagen gestört</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Entzündungsreaktion</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Eher Fibrin Fibronectin an defekten Stellen</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p:txBody>
      </p:sp>
      <p:sp>
        <p:nvSpPr>
          <p:cNvPr id="16325" name="Google Shape;16325;g2ce78c99214_0_46"/>
          <p:cNvSpPr txBox="1">
            <a:spLocks noGrp="1"/>
          </p:cNvSpPr>
          <p:nvPr>
            <p:ph type="subTitle" idx="1"/>
          </p:nvPr>
        </p:nvSpPr>
        <p:spPr>
          <a:xfrm>
            <a:off x="4850675" y="1868675"/>
            <a:ext cx="3586800" cy="2830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t>Chronisch (Degenerative Veränderungen)</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Hypertrophe Stellen Typ III Gewebe</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Neovaskularisation → evt. Schmerz (kann auch asymptomatisch sein)</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Belastbarkeit reduziert</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Vermehrt Crosslinks</a:t>
            </a: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r>
              <a:rPr lang="en"/>
              <a:t>Kraftverlust → Funktionsverlust</a:t>
            </a:r>
            <a:endParaRPr/>
          </a:p>
          <a:p>
            <a:pPr marL="0" lvl="0" indent="0" algn="l" rtl="0">
              <a:spcBef>
                <a:spcPts val="0"/>
              </a:spcBef>
              <a:spcAft>
                <a:spcPts val="0"/>
              </a:spcAft>
              <a:buNone/>
            </a:pPr>
            <a:endParaRPr/>
          </a:p>
          <a:p>
            <a:pPr marL="0" lvl="0" indent="0" algn="l" rtl="0">
              <a:lnSpc>
                <a:spcPct val="100000"/>
              </a:lnSpc>
              <a:spcBef>
                <a:spcPts val="0"/>
              </a:spcBef>
              <a:spcAft>
                <a:spcPts val="0"/>
              </a:spcAft>
              <a:buNone/>
            </a:pPr>
            <a:endParaRPr/>
          </a:p>
          <a:p>
            <a:pPr marL="0" lvl="0" indent="0" algn="l" rtl="0">
              <a:lnSpc>
                <a:spcPct val="100000"/>
              </a:lnSpc>
              <a:spcBef>
                <a:spcPts val="0"/>
              </a:spcBef>
              <a:spcAft>
                <a:spcPts val="0"/>
              </a:spcAft>
              <a:buNone/>
            </a:pPr>
            <a:endParaRPr/>
          </a:p>
        </p:txBody>
      </p:sp>
      <p:cxnSp>
        <p:nvCxnSpPr>
          <p:cNvPr id="16326" name="Google Shape;16326;g2ce78c99214_0_46"/>
          <p:cNvCxnSpPr/>
          <p:nvPr/>
        </p:nvCxnSpPr>
        <p:spPr>
          <a:xfrm>
            <a:off x="4479600" y="1525600"/>
            <a:ext cx="0" cy="3400800"/>
          </a:xfrm>
          <a:prstGeom prst="straightConnector1">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330"/>
        <p:cNvGrpSpPr/>
        <p:nvPr/>
      </p:nvGrpSpPr>
      <p:grpSpPr>
        <a:xfrm>
          <a:off x="0" y="0"/>
          <a:ext cx="0" cy="0"/>
          <a:chOff x="0" y="0"/>
          <a:chExt cx="0" cy="0"/>
        </a:xfrm>
      </p:grpSpPr>
      <p:sp>
        <p:nvSpPr>
          <p:cNvPr id="16331" name="Google Shape;16331;g2ce78c99214_0_55"/>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Tendinopathie</a:t>
            </a:r>
            <a:endParaRPr>
              <a:solidFill>
                <a:schemeClr val="accent4"/>
              </a:solidFill>
            </a:endParaRPr>
          </a:p>
        </p:txBody>
      </p:sp>
      <p:pic>
        <p:nvPicPr>
          <p:cNvPr id="16332" name="Google Shape;16332;g2ce78c99214_0_55"/>
          <p:cNvPicPr preferRelativeResize="0"/>
          <p:nvPr/>
        </p:nvPicPr>
        <p:blipFill>
          <a:blip r:embed="rId3">
            <a:alphaModFix/>
          </a:blip>
          <a:stretch>
            <a:fillRect/>
          </a:stretch>
        </p:blipFill>
        <p:spPr>
          <a:xfrm>
            <a:off x="2787250" y="1339700"/>
            <a:ext cx="3569499" cy="3718374"/>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6336"/>
        <p:cNvGrpSpPr/>
        <p:nvPr/>
      </p:nvGrpSpPr>
      <p:grpSpPr>
        <a:xfrm>
          <a:off x="0" y="0"/>
          <a:ext cx="0" cy="0"/>
          <a:chOff x="0" y="0"/>
          <a:chExt cx="0" cy="0"/>
        </a:xfrm>
      </p:grpSpPr>
      <p:sp>
        <p:nvSpPr>
          <p:cNvPr id="16337" name="Google Shape;16337;p18"/>
          <p:cNvSpPr txBox="1">
            <a:spLocks noGrp="1"/>
          </p:cNvSpPr>
          <p:nvPr>
            <p:ph type="subTitle" idx="13"/>
          </p:nvPr>
        </p:nvSpPr>
        <p:spPr>
          <a:xfrm>
            <a:off x="6349675" y="3929951"/>
            <a:ext cx="2112000" cy="743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Kraftdefizit der Knieextensoren</a:t>
            </a:r>
            <a:endParaRPr/>
          </a:p>
        </p:txBody>
      </p:sp>
      <p:sp>
        <p:nvSpPr>
          <p:cNvPr id="16338" name="Google Shape;16338;p18"/>
          <p:cNvSpPr txBox="1">
            <a:spLocks noGrp="1"/>
          </p:cNvSpPr>
          <p:nvPr>
            <p:ph type="subTitle" idx="15"/>
          </p:nvPr>
        </p:nvSpPr>
        <p:spPr>
          <a:xfrm>
            <a:off x="211338" y="3862247"/>
            <a:ext cx="2107500" cy="48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Genetik</a:t>
            </a:r>
            <a:endParaRPr/>
          </a:p>
        </p:txBody>
      </p:sp>
      <p:sp>
        <p:nvSpPr>
          <p:cNvPr id="16339" name="Google Shape;16339;p18"/>
          <p:cNvSpPr txBox="1">
            <a:spLocks noGrp="1"/>
          </p:cNvSpPr>
          <p:nvPr>
            <p:ph type="subTitle" idx="7"/>
          </p:nvPr>
        </p:nvSpPr>
        <p:spPr>
          <a:xfrm>
            <a:off x="209088" y="2208938"/>
            <a:ext cx="2112000" cy="48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Alter</a:t>
            </a:r>
            <a:endParaRPr/>
          </a:p>
        </p:txBody>
      </p:sp>
      <p:sp>
        <p:nvSpPr>
          <p:cNvPr id="16340" name="Google Shape;16340;p18"/>
          <p:cNvSpPr txBox="1">
            <a:spLocks noGrp="1"/>
          </p:cNvSpPr>
          <p:nvPr>
            <p:ph type="subTitle" idx="8"/>
          </p:nvPr>
        </p:nvSpPr>
        <p:spPr>
          <a:xfrm>
            <a:off x="1921021" y="2208938"/>
            <a:ext cx="2107500" cy="48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Überbelastung</a:t>
            </a:r>
            <a:endParaRPr/>
          </a:p>
        </p:txBody>
      </p:sp>
      <p:sp>
        <p:nvSpPr>
          <p:cNvPr id="16341" name="Google Shape;16341;p18"/>
          <p:cNvSpPr txBox="1">
            <a:spLocks noGrp="1"/>
          </p:cNvSpPr>
          <p:nvPr>
            <p:ph type="subTitle" idx="9"/>
          </p:nvPr>
        </p:nvSpPr>
        <p:spPr>
          <a:xfrm>
            <a:off x="6189775" y="2346338"/>
            <a:ext cx="2431800" cy="69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Valgische Beinachse</a:t>
            </a:r>
            <a:endParaRPr/>
          </a:p>
        </p:txBody>
      </p:sp>
      <p:sp>
        <p:nvSpPr>
          <p:cNvPr id="16342" name="Google Shape;16342;p18"/>
          <p:cNvSpPr txBox="1">
            <a:spLocks noGrp="1"/>
          </p:cNvSpPr>
          <p:nvPr>
            <p:ph type="subTitle" idx="14"/>
          </p:nvPr>
        </p:nvSpPr>
        <p:spPr>
          <a:xfrm>
            <a:off x="4135350" y="3929950"/>
            <a:ext cx="2107500" cy="69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Defizitäre Patellaführung</a:t>
            </a:r>
            <a:endParaRPr/>
          </a:p>
        </p:txBody>
      </p:sp>
      <p:sp>
        <p:nvSpPr>
          <p:cNvPr id="16343" name="Google Shape;16343;p18"/>
          <p:cNvSpPr txBox="1">
            <a:spLocks noGrp="1"/>
          </p:cNvSpPr>
          <p:nvPr>
            <p:ph type="title"/>
          </p:nvPr>
        </p:nvSpPr>
        <p:spPr>
          <a:xfrm>
            <a:off x="720000" y="535000"/>
            <a:ext cx="7717500" cy="6948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3500"/>
              <a:buNone/>
            </a:pPr>
            <a:r>
              <a:rPr lang="en"/>
              <a:t>Mögliche Ursachen</a:t>
            </a:r>
            <a:endParaRPr/>
          </a:p>
        </p:txBody>
      </p:sp>
      <p:sp>
        <p:nvSpPr>
          <p:cNvPr id="16344" name="Google Shape;16344;p18"/>
          <p:cNvSpPr/>
          <p:nvPr/>
        </p:nvSpPr>
        <p:spPr>
          <a:xfrm>
            <a:off x="958038" y="1594825"/>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5" name="Google Shape;16345;p18"/>
          <p:cNvSpPr/>
          <p:nvPr/>
        </p:nvSpPr>
        <p:spPr>
          <a:xfrm>
            <a:off x="7098613" y="3178500"/>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6" name="Google Shape;16346;p18"/>
          <p:cNvSpPr/>
          <p:nvPr/>
        </p:nvSpPr>
        <p:spPr>
          <a:xfrm>
            <a:off x="2667721" y="1594825"/>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7" name="Google Shape;16347;p18"/>
          <p:cNvSpPr/>
          <p:nvPr/>
        </p:nvSpPr>
        <p:spPr>
          <a:xfrm>
            <a:off x="4897871" y="3215325"/>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8" name="Google Shape;16348;p18"/>
          <p:cNvSpPr/>
          <p:nvPr/>
        </p:nvSpPr>
        <p:spPr>
          <a:xfrm>
            <a:off x="958038" y="3222051"/>
            <a:ext cx="614100" cy="614100"/>
          </a:xfrm>
          <a:prstGeom prst="rect">
            <a:avLst/>
          </a:prstGeom>
          <a:solidFill>
            <a:schemeClr val="lt2"/>
          </a:solidFill>
          <a:ln>
            <a:noFill/>
          </a:ln>
          <a:effectLst>
            <a:outerShdw blurRad="57150" dist="19050" dir="5400000" algn="bl" rotWithShape="0">
              <a:schemeClr val="accent4">
                <a:alpha val="49803"/>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9" name="Google Shape;16349;p18"/>
          <p:cNvSpPr/>
          <p:nvPr/>
        </p:nvSpPr>
        <p:spPr>
          <a:xfrm>
            <a:off x="1018475" y="1659601"/>
            <a:ext cx="508385" cy="484787"/>
          </a:xfrm>
          <a:custGeom>
            <a:avLst/>
            <a:gdLst/>
            <a:ahLst/>
            <a:cxnLst/>
            <a:rect l="l" t="t" r="r" b="b"/>
            <a:pathLst>
              <a:path w="13585" h="13551" extrusionOk="0">
                <a:moveTo>
                  <a:pt x="2314" y="795"/>
                </a:moveTo>
                <a:cubicBezTo>
                  <a:pt x="2677" y="795"/>
                  <a:pt x="2973" y="1091"/>
                  <a:pt x="2973" y="1456"/>
                </a:cubicBezTo>
                <a:cubicBezTo>
                  <a:pt x="2973" y="1818"/>
                  <a:pt x="2677" y="2114"/>
                  <a:pt x="2314" y="2114"/>
                </a:cubicBezTo>
                <a:cubicBezTo>
                  <a:pt x="1952" y="2114"/>
                  <a:pt x="1657" y="1818"/>
                  <a:pt x="1657" y="1456"/>
                </a:cubicBezTo>
                <a:cubicBezTo>
                  <a:pt x="1657" y="1091"/>
                  <a:pt x="1952" y="795"/>
                  <a:pt x="2314" y="795"/>
                </a:cubicBezTo>
                <a:close/>
                <a:moveTo>
                  <a:pt x="10780" y="795"/>
                </a:moveTo>
                <a:cubicBezTo>
                  <a:pt x="11219" y="795"/>
                  <a:pt x="11574" y="1152"/>
                  <a:pt x="11574" y="1590"/>
                </a:cubicBezTo>
                <a:cubicBezTo>
                  <a:pt x="11574" y="2027"/>
                  <a:pt x="11219" y="2384"/>
                  <a:pt x="10780" y="2384"/>
                </a:cubicBezTo>
                <a:cubicBezTo>
                  <a:pt x="10342" y="2384"/>
                  <a:pt x="9985" y="2027"/>
                  <a:pt x="9985" y="1590"/>
                </a:cubicBezTo>
                <a:cubicBezTo>
                  <a:pt x="9985" y="1152"/>
                  <a:pt x="10343" y="795"/>
                  <a:pt x="10780" y="795"/>
                </a:cubicBezTo>
                <a:close/>
                <a:moveTo>
                  <a:pt x="2501" y="3194"/>
                </a:moveTo>
                <a:cubicBezTo>
                  <a:pt x="2663" y="3194"/>
                  <a:pt x="2809" y="3303"/>
                  <a:pt x="2854" y="3456"/>
                </a:cubicBezTo>
                <a:lnTo>
                  <a:pt x="3231" y="4736"/>
                </a:lnTo>
                <a:cubicBezTo>
                  <a:pt x="3270" y="4868"/>
                  <a:pt x="3378" y="4971"/>
                  <a:pt x="3510" y="5005"/>
                </a:cubicBezTo>
                <a:lnTo>
                  <a:pt x="5766" y="5602"/>
                </a:lnTo>
                <a:cubicBezTo>
                  <a:pt x="5870" y="5628"/>
                  <a:pt x="5935" y="5727"/>
                  <a:pt x="5926" y="5834"/>
                </a:cubicBezTo>
                <a:cubicBezTo>
                  <a:pt x="5913" y="5945"/>
                  <a:pt x="5820" y="6026"/>
                  <a:pt x="5713" y="6026"/>
                </a:cubicBezTo>
                <a:cubicBezTo>
                  <a:pt x="5700" y="6026"/>
                  <a:pt x="5687" y="6025"/>
                  <a:pt x="5674" y="6023"/>
                </a:cubicBezTo>
                <a:lnTo>
                  <a:pt x="2797" y="5476"/>
                </a:lnTo>
                <a:lnTo>
                  <a:pt x="2157" y="3685"/>
                </a:lnTo>
                <a:cubicBezTo>
                  <a:pt x="2071" y="3445"/>
                  <a:pt x="2248" y="3194"/>
                  <a:pt x="2501" y="3194"/>
                </a:cubicBezTo>
                <a:close/>
                <a:moveTo>
                  <a:pt x="1516" y="4250"/>
                </a:moveTo>
                <a:lnTo>
                  <a:pt x="2125" y="5957"/>
                </a:lnTo>
                <a:cubicBezTo>
                  <a:pt x="2172" y="6089"/>
                  <a:pt x="2287" y="6186"/>
                  <a:pt x="2424" y="6214"/>
                </a:cubicBezTo>
                <a:lnTo>
                  <a:pt x="3264" y="6373"/>
                </a:lnTo>
                <a:lnTo>
                  <a:pt x="3934" y="10346"/>
                </a:lnTo>
                <a:lnTo>
                  <a:pt x="865" y="10346"/>
                </a:lnTo>
                <a:lnTo>
                  <a:pt x="1516" y="4250"/>
                </a:lnTo>
                <a:close/>
                <a:moveTo>
                  <a:pt x="9647" y="2786"/>
                </a:moveTo>
                <a:lnTo>
                  <a:pt x="11082" y="5354"/>
                </a:lnTo>
                <a:cubicBezTo>
                  <a:pt x="11114" y="5415"/>
                  <a:pt x="11164" y="5465"/>
                  <a:pt x="11223" y="5501"/>
                </a:cubicBezTo>
                <a:lnTo>
                  <a:pt x="12699" y="6389"/>
                </a:lnTo>
                <a:cubicBezTo>
                  <a:pt x="12852" y="6481"/>
                  <a:pt x="12770" y="6707"/>
                  <a:pt x="12613" y="6707"/>
                </a:cubicBezTo>
                <a:cubicBezTo>
                  <a:pt x="12595" y="6707"/>
                  <a:pt x="12575" y="6704"/>
                  <a:pt x="12555" y="6697"/>
                </a:cubicBezTo>
                <a:lnTo>
                  <a:pt x="10502" y="6021"/>
                </a:lnTo>
                <a:lnTo>
                  <a:pt x="9385" y="4163"/>
                </a:lnTo>
                <a:cubicBezTo>
                  <a:pt x="9312" y="4039"/>
                  <a:pt x="9181" y="3970"/>
                  <a:pt x="9046" y="3970"/>
                </a:cubicBezTo>
                <a:cubicBezTo>
                  <a:pt x="8976" y="3970"/>
                  <a:pt x="8905" y="3988"/>
                  <a:pt x="8840" y="4027"/>
                </a:cubicBezTo>
                <a:cubicBezTo>
                  <a:pt x="8652" y="4139"/>
                  <a:pt x="8591" y="4384"/>
                  <a:pt x="8705" y="4572"/>
                </a:cubicBezTo>
                <a:lnTo>
                  <a:pt x="9264" y="5502"/>
                </a:lnTo>
                <a:lnTo>
                  <a:pt x="9264" y="10346"/>
                </a:lnTo>
                <a:lnTo>
                  <a:pt x="6269" y="10346"/>
                </a:lnTo>
                <a:lnTo>
                  <a:pt x="6269" y="6653"/>
                </a:lnTo>
                <a:cubicBezTo>
                  <a:pt x="6773" y="6320"/>
                  <a:pt x="6873" y="5618"/>
                  <a:pt x="6484" y="5158"/>
                </a:cubicBezTo>
                <a:cubicBezTo>
                  <a:pt x="6974" y="3803"/>
                  <a:pt x="8214" y="2876"/>
                  <a:pt x="9647" y="2786"/>
                </a:cubicBezTo>
                <a:close/>
                <a:moveTo>
                  <a:pt x="7677" y="11139"/>
                </a:moveTo>
                <a:lnTo>
                  <a:pt x="7677" y="12726"/>
                </a:lnTo>
                <a:lnTo>
                  <a:pt x="6882" y="12726"/>
                </a:lnTo>
                <a:lnTo>
                  <a:pt x="6882" y="11139"/>
                </a:lnTo>
                <a:close/>
                <a:moveTo>
                  <a:pt x="9266" y="11141"/>
                </a:moveTo>
                <a:lnTo>
                  <a:pt x="9266" y="12728"/>
                </a:lnTo>
                <a:lnTo>
                  <a:pt x="8471" y="12728"/>
                </a:lnTo>
                <a:lnTo>
                  <a:pt x="8471" y="11141"/>
                </a:lnTo>
                <a:close/>
                <a:moveTo>
                  <a:pt x="2811" y="11139"/>
                </a:moveTo>
                <a:lnTo>
                  <a:pt x="2812" y="12753"/>
                </a:lnTo>
                <a:lnTo>
                  <a:pt x="2013" y="12753"/>
                </a:lnTo>
                <a:lnTo>
                  <a:pt x="2010" y="11139"/>
                </a:lnTo>
                <a:close/>
                <a:moveTo>
                  <a:pt x="10780" y="1"/>
                </a:moveTo>
                <a:cubicBezTo>
                  <a:pt x="9731" y="1"/>
                  <a:pt x="8962" y="1012"/>
                  <a:pt x="9256" y="2027"/>
                </a:cubicBezTo>
                <a:cubicBezTo>
                  <a:pt x="7700" y="2245"/>
                  <a:pt x="6354" y="3297"/>
                  <a:pt x="5775" y="4783"/>
                </a:cubicBezTo>
                <a:lnTo>
                  <a:pt x="3929" y="4295"/>
                </a:lnTo>
                <a:lnTo>
                  <a:pt x="3614" y="3233"/>
                </a:lnTo>
                <a:cubicBezTo>
                  <a:pt x="3541" y="2982"/>
                  <a:pt x="3384" y="2767"/>
                  <a:pt x="3178" y="2621"/>
                </a:cubicBezTo>
                <a:cubicBezTo>
                  <a:pt x="3535" y="2356"/>
                  <a:pt x="3766" y="1932"/>
                  <a:pt x="3766" y="1456"/>
                </a:cubicBezTo>
                <a:cubicBezTo>
                  <a:pt x="3766" y="653"/>
                  <a:pt x="3113" y="2"/>
                  <a:pt x="2312" y="2"/>
                </a:cubicBezTo>
                <a:cubicBezTo>
                  <a:pt x="1512" y="2"/>
                  <a:pt x="861" y="655"/>
                  <a:pt x="861" y="1456"/>
                </a:cubicBezTo>
                <a:cubicBezTo>
                  <a:pt x="861" y="1980"/>
                  <a:pt x="1141" y="2442"/>
                  <a:pt x="1558" y="2697"/>
                </a:cubicBezTo>
                <a:cubicBezTo>
                  <a:pt x="1107" y="2998"/>
                  <a:pt x="798" y="3485"/>
                  <a:pt x="738" y="4052"/>
                </a:cubicBezTo>
                <a:lnTo>
                  <a:pt x="27" y="10703"/>
                </a:lnTo>
                <a:cubicBezTo>
                  <a:pt x="1" y="10937"/>
                  <a:pt x="186" y="11141"/>
                  <a:pt x="421" y="11141"/>
                </a:cubicBezTo>
                <a:lnTo>
                  <a:pt x="1219" y="11141"/>
                </a:lnTo>
                <a:lnTo>
                  <a:pt x="1220" y="13153"/>
                </a:lnTo>
                <a:cubicBezTo>
                  <a:pt x="1220" y="13373"/>
                  <a:pt x="1398" y="13550"/>
                  <a:pt x="1618" y="13550"/>
                </a:cubicBezTo>
                <a:lnTo>
                  <a:pt x="3209" y="13550"/>
                </a:lnTo>
                <a:cubicBezTo>
                  <a:pt x="3429" y="13550"/>
                  <a:pt x="3607" y="13373"/>
                  <a:pt x="3607" y="13153"/>
                </a:cubicBezTo>
                <a:lnTo>
                  <a:pt x="3607" y="11141"/>
                </a:lnTo>
                <a:lnTo>
                  <a:pt x="4403" y="11141"/>
                </a:lnTo>
                <a:cubicBezTo>
                  <a:pt x="4649" y="11141"/>
                  <a:pt x="4836" y="10921"/>
                  <a:pt x="4795" y="10678"/>
                </a:cubicBezTo>
                <a:lnTo>
                  <a:pt x="4096" y="6530"/>
                </a:lnTo>
                <a:lnTo>
                  <a:pt x="5474" y="6794"/>
                </a:lnTo>
                <a:lnTo>
                  <a:pt x="5474" y="10744"/>
                </a:lnTo>
                <a:cubicBezTo>
                  <a:pt x="5474" y="10965"/>
                  <a:pt x="5652" y="11141"/>
                  <a:pt x="5871" y="11141"/>
                </a:cubicBezTo>
                <a:lnTo>
                  <a:pt x="6090" y="11141"/>
                </a:lnTo>
                <a:lnTo>
                  <a:pt x="6090" y="13125"/>
                </a:lnTo>
                <a:cubicBezTo>
                  <a:pt x="6090" y="13345"/>
                  <a:pt x="6267" y="13522"/>
                  <a:pt x="6487" y="13522"/>
                </a:cubicBezTo>
                <a:lnTo>
                  <a:pt x="9663" y="13522"/>
                </a:lnTo>
                <a:cubicBezTo>
                  <a:pt x="9882" y="13522"/>
                  <a:pt x="10060" y="13345"/>
                  <a:pt x="10060" y="13125"/>
                </a:cubicBezTo>
                <a:cubicBezTo>
                  <a:pt x="10060" y="12262"/>
                  <a:pt x="10061" y="6889"/>
                  <a:pt x="10061" y="6706"/>
                </a:cubicBezTo>
                <a:cubicBezTo>
                  <a:pt x="10079" y="6716"/>
                  <a:pt x="10096" y="6723"/>
                  <a:pt x="10116" y="6730"/>
                </a:cubicBezTo>
                <a:cubicBezTo>
                  <a:pt x="11969" y="7312"/>
                  <a:pt x="12305" y="7503"/>
                  <a:pt x="12614" y="7503"/>
                </a:cubicBezTo>
                <a:cubicBezTo>
                  <a:pt x="12668" y="7503"/>
                  <a:pt x="12722" y="7497"/>
                  <a:pt x="12783" y="7487"/>
                </a:cubicBezTo>
                <a:lnTo>
                  <a:pt x="12783" y="13153"/>
                </a:lnTo>
                <a:cubicBezTo>
                  <a:pt x="12783" y="13373"/>
                  <a:pt x="12960" y="13550"/>
                  <a:pt x="13180" y="13550"/>
                </a:cubicBezTo>
                <a:cubicBezTo>
                  <a:pt x="13401" y="13550"/>
                  <a:pt x="13577" y="13373"/>
                  <a:pt x="13577" y="13153"/>
                </a:cubicBezTo>
                <a:cubicBezTo>
                  <a:pt x="13568" y="6054"/>
                  <a:pt x="13585" y="6482"/>
                  <a:pt x="13560" y="6387"/>
                </a:cubicBezTo>
                <a:cubicBezTo>
                  <a:pt x="13518" y="6113"/>
                  <a:pt x="13357" y="5859"/>
                  <a:pt x="13107" y="5708"/>
                </a:cubicBezTo>
                <a:lnTo>
                  <a:pt x="11722" y="4875"/>
                </a:lnTo>
                <a:lnTo>
                  <a:pt x="10772" y="3174"/>
                </a:lnTo>
                <a:lnTo>
                  <a:pt x="10772" y="3174"/>
                </a:lnTo>
                <a:cubicBezTo>
                  <a:pt x="10775" y="3174"/>
                  <a:pt x="10777" y="3174"/>
                  <a:pt x="10780" y="3174"/>
                </a:cubicBezTo>
                <a:cubicBezTo>
                  <a:pt x="11655" y="3174"/>
                  <a:pt x="12367" y="2462"/>
                  <a:pt x="12367" y="1588"/>
                </a:cubicBezTo>
                <a:cubicBezTo>
                  <a:pt x="12367" y="711"/>
                  <a:pt x="11655" y="1"/>
                  <a:pt x="1078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0" name="Google Shape;16350;p18"/>
          <p:cNvSpPr txBox="1">
            <a:spLocks noGrp="1"/>
          </p:cNvSpPr>
          <p:nvPr>
            <p:ph type="subTitle" idx="15"/>
          </p:nvPr>
        </p:nvSpPr>
        <p:spPr>
          <a:xfrm>
            <a:off x="4151175" y="2262027"/>
            <a:ext cx="2107500" cy="7437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Medikamente / Steroide</a:t>
            </a:r>
            <a:endParaRPr/>
          </a:p>
        </p:txBody>
      </p:sp>
      <p:sp>
        <p:nvSpPr>
          <p:cNvPr id="16351" name="Google Shape;16351;p18"/>
          <p:cNvSpPr txBox="1">
            <a:spLocks noGrp="1"/>
          </p:cNvSpPr>
          <p:nvPr>
            <p:ph type="subTitle" idx="15"/>
          </p:nvPr>
        </p:nvSpPr>
        <p:spPr>
          <a:xfrm>
            <a:off x="1921013" y="3862247"/>
            <a:ext cx="2107500" cy="4848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400"/>
              <a:buNone/>
            </a:pPr>
            <a:r>
              <a:rPr lang="en"/>
              <a:t>Körpergewicht</a:t>
            </a:r>
            <a:endParaRPr/>
          </a:p>
        </p:txBody>
      </p:sp>
      <p:grpSp>
        <p:nvGrpSpPr>
          <p:cNvPr id="16352" name="Google Shape;16352;p18"/>
          <p:cNvGrpSpPr/>
          <p:nvPr/>
        </p:nvGrpSpPr>
        <p:grpSpPr>
          <a:xfrm>
            <a:off x="5006438" y="1751475"/>
            <a:ext cx="367575" cy="300950"/>
            <a:chOff x="489475" y="2162500"/>
            <a:chExt cx="367575" cy="300950"/>
          </a:xfrm>
        </p:grpSpPr>
        <p:sp>
          <p:nvSpPr>
            <p:cNvPr id="16353" name="Google Shape;16353;p18"/>
            <p:cNvSpPr/>
            <p:nvPr/>
          </p:nvSpPr>
          <p:spPr>
            <a:xfrm>
              <a:off x="727050" y="2205700"/>
              <a:ext cx="64550" cy="64475"/>
            </a:xfrm>
            <a:custGeom>
              <a:avLst/>
              <a:gdLst/>
              <a:ahLst/>
              <a:cxnLst/>
              <a:rect l="l" t="t" r="r" b="b"/>
              <a:pathLst>
                <a:path w="2582" h="2579" extrusionOk="0">
                  <a:moveTo>
                    <a:pt x="1293" y="0"/>
                  </a:moveTo>
                  <a:cubicBezTo>
                    <a:pt x="1058" y="0"/>
                    <a:pt x="865" y="190"/>
                    <a:pt x="863" y="428"/>
                  </a:cubicBezTo>
                  <a:lnTo>
                    <a:pt x="862" y="858"/>
                  </a:lnTo>
                  <a:cubicBezTo>
                    <a:pt x="296" y="857"/>
                    <a:pt x="463" y="857"/>
                    <a:pt x="432" y="857"/>
                  </a:cubicBezTo>
                  <a:cubicBezTo>
                    <a:pt x="194" y="857"/>
                    <a:pt x="0" y="1047"/>
                    <a:pt x="0" y="1285"/>
                  </a:cubicBezTo>
                  <a:cubicBezTo>
                    <a:pt x="0" y="1522"/>
                    <a:pt x="192" y="1717"/>
                    <a:pt x="429" y="1717"/>
                  </a:cubicBezTo>
                  <a:lnTo>
                    <a:pt x="856" y="1720"/>
                  </a:lnTo>
                  <a:lnTo>
                    <a:pt x="854" y="2145"/>
                  </a:lnTo>
                  <a:cubicBezTo>
                    <a:pt x="852" y="2383"/>
                    <a:pt x="1044" y="2578"/>
                    <a:pt x="1282" y="2578"/>
                  </a:cubicBezTo>
                  <a:cubicBezTo>
                    <a:pt x="1284" y="2578"/>
                    <a:pt x="1286" y="2578"/>
                    <a:pt x="1288" y="2578"/>
                  </a:cubicBezTo>
                  <a:cubicBezTo>
                    <a:pt x="1518" y="2578"/>
                    <a:pt x="1714" y="2389"/>
                    <a:pt x="1714" y="2150"/>
                  </a:cubicBezTo>
                  <a:lnTo>
                    <a:pt x="1717" y="1721"/>
                  </a:lnTo>
                  <a:cubicBezTo>
                    <a:pt x="2287" y="1723"/>
                    <a:pt x="2119" y="1723"/>
                    <a:pt x="2150" y="1723"/>
                  </a:cubicBezTo>
                  <a:cubicBezTo>
                    <a:pt x="2388" y="1723"/>
                    <a:pt x="2581" y="1533"/>
                    <a:pt x="2581" y="1294"/>
                  </a:cubicBezTo>
                  <a:cubicBezTo>
                    <a:pt x="2581" y="1058"/>
                    <a:pt x="2390" y="865"/>
                    <a:pt x="2153" y="863"/>
                  </a:cubicBezTo>
                  <a:lnTo>
                    <a:pt x="1722" y="860"/>
                  </a:lnTo>
                  <a:lnTo>
                    <a:pt x="1725" y="432"/>
                  </a:lnTo>
                  <a:cubicBezTo>
                    <a:pt x="1726" y="195"/>
                    <a:pt x="1533" y="0"/>
                    <a:pt x="129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4" name="Google Shape;16354;p18"/>
            <p:cNvSpPr/>
            <p:nvPr/>
          </p:nvSpPr>
          <p:spPr>
            <a:xfrm>
              <a:off x="489475" y="2162500"/>
              <a:ext cx="367575" cy="300950"/>
            </a:xfrm>
            <a:custGeom>
              <a:avLst/>
              <a:gdLst/>
              <a:ahLst/>
              <a:cxnLst/>
              <a:rect l="l" t="t" r="r" b="b"/>
              <a:pathLst>
                <a:path w="14703" h="12038" extrusionOk="0">
                  <a:moveTo>
                    <a:pt x="5217" y="1706"/>
                  </a:moveTo>
                  <a:lnTo>
                    <a:pt x="6745" y="1713"/>
                  </a:lnTo>
                  <a:lnTo>
                    <a:pt x="6729" y="4292"/>
                  </a:lnTo>
                  <a:lnTo>
                    <a:pt x="5201" y="4286"/>
                  </a:lnTo>
                  <a:lnTo>
                    <a:pt x="5217" y="1706"/>
                  </a:lnTo>
                  <a:close/>
                  <a:moveTo>
                    <a:pt x="9077" y="859"/>
                  </a:moveTo>
                  <a:cubicBezTo>
                    <a:pt x="9081" y="859"/>
                    <a:pt x="9085" y="859"/>
                    <a:pt x="9089" y="859"/>
                  </a:cubicBezTo>
                  <a:lnTo>
                    <a:pt x="13416" y="875"/>
                  </a:lnTo>
                  <a:cubicBezTo>
                    <a:pt x="13651" y="875"/>
                    <a:pt x="13841" y="1068"/>
                    <a:pt x="13840" y="1306"/>
                  </a:cubicBezTo>
                  <a:lnTo>
                    <a:pt x="13821" y="4745"/>
                  </a:lnTo>
                  <a:cubicBezTo>
                    <a:pt x="13818" y="4984"/>
                    <a:pt x="13626" y="5177"/>
                    <a:pt x="13390" y="5177"/>
                  </a:cubicBezTo>
                  <a:lnTo>
                    <a:pt x="13388" y="5177"/>
                  </a:lnTo>
                  <a:lnTo>
                    <a:pt x="9063" y="5160"/>
                  </a:lnTo>
                  <a:cubicBezTo>
                    <a:pt x="8511" y="5158"/>
                    <a:pt x="7985" y="4945"/>
                    <a:pt x="7591" y="4566"/>
                  </a:cubicBezTo>
                  <a:lnTo>
                    <a:pt x="7608" y="1445"/>
                  </a:lnTo>
                  <a:cubicBezTo>
                    <a:pt x="8004" y="1070"/>
                    <a:pt x="8530" y="859"/>
                    <a:pt x="9077" y="859"/>
                  </a:cubicBezTo>
                  <a:close/>
                  <a:moveTo>
                    <a:pt x="437" y="8479"/>
                  </a:moveTo>
                  <a:cubicBezTo>
                    <a:pt x="432" y="8479"/>
                    <a:pt x="430" y="8479"/>
                    <a:pt x="433" y="8479"/>
                  </a:cubicBezTo>
                  <a:lnTo>
                    <a:pt x="433" y="8479"/>
                  </a:lnTo>
                  <a:cubicBezTo>
                    <a:pt x="434" y="8479"/>
                    <a:pt x="435" y="8479"/>
                    <a:pt x="437" y="8479"/>
                  </a:cubicBezTo>
                  <a:close/>
                  <a:moveTo>
                    <a:pt x="902" y="9337"/>
                  </a:moveTo>
                  <a:lnTo>
                    <a:pt x="5262" y="9345"/>
                  </a:lnTo>
                  <a:cubicBezTo>
                    <a:pt x="5077" y="10374"/>
                    <a:pt x="4180" y="11174"/>
                    <a:pt x="3078" y="11174"/>
                  </a:cubicBezTo>
                  <a:cubicBezTo>
                    <a:pt x="1972" y="11170"/>
                    <a:pt x="1078" y="10364"/>
                    <a:pt x="902" y="9337"/>
                  </a:cubicBezTo>
                  <a:close/>
                  <a:moveTo>
                    <a:pt x="9080" y="1"/>
                  </a:moveTo>
                  <a:cubicBezTo>
                    <a:pt x="8295" y="1"/>
                    <a:pt x="7541" y="309"/>
                    <a:pt x="6980" y="854"/>
                  </a:cubicBezTo>
                  <a:cubicBezTo>
                    <a:pt x="4446" y="847"/>
                    <a:pt x="4827" y="847"/>
                    <a:pt x="4785" y="847"/>
                  </a:cubicBezTo>
                  <a:cubicBezTo>
                    <a:pt x="4549" y="847"/>
                    <a:pt x="4357" y="1037"/>
                    <a:pt x="4356" y="1275"/>
                  </a:cubicBezTo>
                  <a:lnTo>
                    <a:pt x="4342" y="3546"/>
                  </a:lnTo>
                  <a:cubicBezTo>
                    <a:pt x="3075" y="3954"/>
                    <a:pt x="2184" y="5146"/>
                    <a:pt x="2184" y="6502"/>
                  </a:cubicBezTo>
                  <a:lnTo>
                    <a:pt x="2184" y="8482"/>
                  </a:lnTo>
                  <a:cubicBezTo>
                    <a:pt x="2079" y="8482"/>
                    <a:pt x="479" y="8479"/>
                    <a:pt x="433" y="8479"/>
                  </a:cubicBezTo>
                  <a:lnTo>
                    <a:pt x="433" y="8479"/>
                  </a:lnTo>
                  <a:cubicBezTo>
                    <a:pt x="211" y="8481"/>
                    <a:pt x="4" y="8647"/>
                    <a:pt x="2" y="8949"/>
                  </a:cubicBezTo>
                  <a:cubicBezTo>
                    <a:pt x="0" y="10639"/>
                    <a:pt x="1359" y="12038"/>
                    <a:pt x="3077" y="12038"/>
                  </a:cubicBezTo>
                  <a:cubicBezTo>
                    <a:pt x="4637" y="12038"/>
                    <a:pt x="5930" y="10864"/>
                    <a:pt x="6128" y="9351"/>
                  </a:cubicBezTo>
                  <a:lnTo>
                    <a:pt x="14267" y="9367"/>
                  </a:lnTo>
                  <a:cubicBezTo>
                    <a:pt x="14503" y="9367"/>
                    <a:pt x="14697" y="9174"/>
                    <a:pt x="14697" y="8935"/>
                  </a:cubicBezTo>
                  <a:cubicBezTo>
                    <a:pt x="14701" y="8694"/>
                    <a:pt x="14508" y="8502"/>
                    <a:pt x="14270" y="8502"/>
                  </a:cubicBezTo>
                  <a:lnTo>
                    <a:pt x="3047" y="8482"/>
                  </a:lnTo>
                  <a:lnTo>
                    <a:pt x="3047" y="6501"/>
                  </a:lnTo>
                  <a:cubicBezTo>
                    <a:pt x="3047" y="5617"/>
                    <a:pt x="3567" y="4834"/>
                    <a:pt x="4338" y="4471"/>
                  </a:cubicBezTo>
                  <a:lnTo>
                    <a:pt x="4338" y="4471"/>
                  </a:lnTo>
                  <a:lnTo>
                    <a:pt x="4337" y="4714"/>
                  </a:lnTo>
                  <a:cubicBezTo>
                    <a:pt x="4334" y="4952"/>
                    <a:pt x="4527" y="5147"/>
                    <a:pt x="4765" y="5147"/>
                  </a:cubicBezTo>
                  <a:lnTo>
                    <a:pt x="6957" y="5155"/>
                  </a:lnTo>
                  <a:cubicBezTo>
                    <a:pt x="7514" y="5706"/>
                    <a:pt x="8270" y="6019"/>
                    <a:pt x="9058" y="6022"/>
                  </a:cubicBezTo>
                  <a:cubicBezTo>
                    <a:pt x="13380" y="6038"/>
                    <a:pt x="13379" y="6038"/>
                    <a:pt x="13388" y="6038"/>
                  </a:cubicBezTo>
                  <a:cubicBezTo>
                    <a:pt x="14097" y="6038"/>
                    <a:pt x="14675" y="5462"/>
                    <a:pt x="14679" y="4753"/>
                  </a:cubicBezTo>
                  <a:lnTo>
                    <a:pt x="14698" y="1314"/>
                  </a:lnTo>
                  <a:cubicBezTo>
                    <a:pt x="14703" y="600"/>
                    <a:pt x="14130" y="21"/>
                    <a:pt x="13415" y="16"/>
                  </a:cubicBezTo>
                  <a:lnTo>
                    <a:pt x="90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355" name="Google Shape;16355;p18"/>
          <p:cNvSpPr/>
          <p:nvPr/>
        </p:nvSpPr>
        <p:spPr>
          <a:xfrm>
            <a:off x="4883163" y="1594900"/>
            <a:ext cx="614100" cy="6141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6" name="Google Shape;16356;p18"/>
          <p:cNvSpPr/>
          <p:nvPr/>
        </p:nvSpPr>
        <p:spPr>
          <a:xfrm>
            <a:off x="4936025" y="1659481"/>
            <a:ext cx="508393" cy="484800"/>
          </a:xfrm>
          <a:custGeom>
            <a:avLst/>
            <a:gdLst/>
            <a:ahLst/>
            <a:cxnLst/>
            <a:rect l="l" t="t" r="r" b="b"/>
            <a:pathLst>
              <a:path w="14703" h="12038" extrusionOk="0">
                <a:moveTo>
                  <a:pt x="5217" y="1706"/>
                </a:moveTo>
                <a:lnTo>
                  <a:pt x="6745" y="1713"/>
                </a:lnTo>
                <a:lnTo>
                  <a:pt x="6729" y="4292"/>
                </a:lnTo>
                <a:lnTo>
                  <a:pt x="5201" y="4286"/>
                </a:lnTo>
                <a:lnTo>
                  <a:pt x="5217" y="1706"/>
                </a:lnTo>
                <a:close/>
                <a:moveTo>
                  <a:pt x="9077" y="859"/>
                </a:moveTo>
                <a:cubicBezTo>
                  <a:pt x="9081" y="859"/>
                  <a:pt x="9085" y="859"/>
                  <a:pt x="9089" y="859"/>
                </a:cubicBezTo>
                <a:lnTo>
                  <a:pt x="13416" y="875"/>
                </a:lnTo>
                <a:cubicBezTo>
                  <a:pt x="13651" y="875"/>
                  <a:pt x="13841" y="1068"/>
                  <a:pt x="13840" y="1306"/>
                </a:cubicBezTo>
                <a:lnTo>
                  <a:pt x="13821" y="4745"/>
                </a:lnTo>
                <a:cubicBezTo>
                  <a:pt x="13818" y="4984"/>
                  <a:pt x="13626" y="5177"/>
                  <a:pt x="13390" y="5177"/>
                </a:cubicBezTo>
                <a:lnTo>
                  <a:pt x="13388" y="5177"/>
                </a:lnTo>
                <a:lnTo>
                  <a:pt x="9063" y="5160"/>
                </a:lnTo>
                <a:cubicBezTo>
                  <a:pt x="8511" y="5158"/>
                  <a:pt x="7985" y="4945"/>
                  <a:pt x="7591" y="4566"/>
                </a:cubicBezTo>
                <a:lnTo>
                  <a:pt x="7608" y="1445"/>
                </a:lnTo>
                <a:cubicBezTo>
                  <a:pt x="8004" y="1070"/>
                  <a:pt x="8530" y="859"/>
                  <a:pt x="9077" y="859"/>
                </a:cubicBezTo>
                <a:close/>
                <a:moveTo>
                  <a:pt x="437" y="8479"/>
                </a:moveTo>
                <a:cubicBezTo>
                  <a:pt x="432" y="8479"/>
                  <a:pt x="430" y="8479"/>
                  <a:pt x="433" y="8479"/>
                </a:cubicBezTo>
                <a:lnTo>
                  <a:pt x="433" y="8479"/>
                </a:lnTo>
                <a:cubicBezTo>
                  <a:pt x="434" y="8479"/>
                  <a:pt x="435" y="8479"/>
                  <a:pt x="437" y="8479"/>
                </a:cubicBezTo>
                <a:close/>
                <a:moveTo>
                  <a:pt x="902" y="9337"/>
                </a:moveTo>
                <a:lnTo>
                  <a:pt x="5262" y="9345"/>
                </a:lnTo>
                <a:cubicBezTo>
                  <a:pt x="5077" y="10374"/>
                  <a:pt x="4180" y="11174"/>
                  <a:pt x="3078" y="11174"/>
                </a:cubicBezTo>
                <a:cubicBezTo>
                  <a:pt x="1972" y="11170"/>
                  <a:pt x="1078" y="10364"/>
                  <a:pt x="902" y="9337"/>
                </a:cubicBezTo>
                <a:close/>
                <a:moveTo>
                  <a:pt x="9080" y="1"/>
                </a:moveTo>
                <a:cubicBezTo>
                  <a:pt x="8295" y="1"/>
                  <a:pt x="7541" y="309"/>
                  <a:pt x="6980" y="854"/>
                </a:cubicBezTo>
                <a:cubicBezTo>
                  <a:pt x="4446" y="847"/>
                  <a:pt x="4827" y="847"/>
                  <a:pt x="4785" y="847"/>
                </a:cubicBezTo>
                <a:cubicBezTo>
                  <a:pt x="4549" y="847"/>
                  <a:pt x="4357" y="1037"/>
                  <a:pt x="4356" y="1275"/>
                </a:cubicBezTo>
                <a:lnTo>
                  <a:pt x="4342" y="3546"/>
                </a:lnTo>
                <a:cubicBezTo>
                  <a:pt x="3075" y="3954"/>
                  <a:pt x="2184" y="5146"/>
                  <a:pt x="2184" y="6502"/>
                </a:cubicBezTo>
                <a:lnTo>
                  <a:pt x="2184" y="8482"/>
                </a:lnTo>
                <a:cubicBezTo>
                  <a:pt x="2079" y="8482"/>
                  <a:pt x="479" y="8479"/>
                  <a:pt x="433" y="8479"/>
                </a:cubicBezTo>
                <a:lnTo>
                  <a:pt x="433" y="8479"/>
                </a:lnTo>
                <a:cubicBezTo>
                  <a:pt x="211" y="8481"/>
                  <a:pt x="4" y="8647"/>
                  <a:pt x="2" y="8949"/>
                </a:cubicBezTo>
                <a:cubicBezTo>
                  <a:pt x="0" y="10639"/>
                  <a:pt x="1359" y="12038"/>
                  <a:pt x="3077" y="12038"/>
                </a:cubicBezTo>
                <a:cubicBezTo>
                  <a:pt x="4637" y="12038"/>
                  <a:pt x="5930" y="10864"/>
                  <a:pt x="6128" y="9351"/>
                </a:cubicBezTo>
                <a:lnTo>
                  <a:pt x="14267" y="9367"/>
                </a:lnTo>
                <a:cubicBezTo>
                  <a:pt x="14503" y="9367"/>
                  <a:pt x="14697" y="9174"/>
                  <a:pt x="14697" y="8935"/>
                </a:cubicBezTo>
                <a:cubicBezTo>
                  <a:pt x="14701" y="8694"/>
                  <a:pt x="14508" y="8502"/>
                  <a:pt x="14270" y="8502"/>
                </a:cubicBezTo>
                <a:lnTo>
                  <a:pt x="3047" y="8482"/>
                </a:lnTo>
                <a:lnTo>
                  <a:pt x="3047" y="6501"/>
                </a:lnTo>
                <a:cubicBezTo>
                  <a:pt x="3047" y="5617"/>
                  <a:pt x="3567" y="4834"/>
                  <a:pt x="4338" y="4471"/>
                </a:cubicBezTo>
                <a:lnTo>
                  <a:pt x="4338" y="4471"/>
                </a:lnTo>
                <a:lnTo>
                  <a:pt x="4337" y="4714"/>
                </a:lnTo>
                <a:cubicBezTo>
                  <a:pt x="4334" y="4952"/>
                  <a:pt x="4527" y="5147"/>
                  <a:pt x="4765" y="5147"/>
                </a:cubicBezTo>
                <a:lnTo>
                  <a:pt x="6957" y="5155"/>
                </a:lnTo>
                <a:cubicBezTo>
                  <a:pt x="7514" y="5706"/>
                  <a:pt x="8270" y="6019"/>
                  <a:pt x="9058" y="6022"/>
                </a:cubicBezTo>
                <a:cubicBezTo>
                  <a:pt x="13380" y="6038"/>
                  <a:pt x="13379" y="6038"/>
                  <a:pt x="13388" y="6038"/>
                </a:cubicBezTo>
                <a:cubicBezTo>
                  <a:pt x="14097" y="6038"/>
                  <a:pt x="14675" y="5462"/>
                  <a:pt x="14679" y="4753"/>
                </a:cubicBezTo>
                <a:lnTo>
                  <a:pt x="14698" y="1314"/>
                </a:lnTo>
                <a:cubicBezTo>
                  <a:pt x="14703" y="600"/>
                  <a:pt x="14130" y="21"/>
                  <a:pt x="13415" y="16"/>
                </a:cubicBezTo>
                <a:lnTo>
                  <a:pt x="9089" y="1"/>
                </a:ln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357" name="Google Shape;16357;p18"/>
          <p:cNvPicPr preferRelativeResize="0"/>
          <p:nvPr/>
        </p:nvPicPr>
        <p:blipFill>
          <a:blip r:embed="rId3">
            <a:alphaModFix/>
          </a:blip>
          <a:stretch>
            <a:fillRect/>
          </a:stretch>
        </p:blipFill>
        <p:spPr>
          <a:xfrm>
            <a:off x="1018450" y="3274888"/>
            <a:ext cx="508425" cy="508425"/>
          </a:xfrm>
          <a:prstGeom prst="rect">
            <a:avLst/>
          </a:prstGeom>
          <a:solidFill>
            <a:schemeClr val="lt2"/>
          </a:solidFill>
          <a:ln>
            <a:noFill/>
          </a:ln>
        </p:spPr>
      </p:pic>
      <p:sp>
        <p:nvSpPr>
          <p:cNvPr id="16358" name="Google Shape;16358;p18"/>
          <p:cNvSpPr/>
          <p:nvPr/>
        </p:nvSpPr>
        <p:spPr>
          <a:xfrm>
            <a:off x="7098613" y="1594888"/>
            <a:ext cx="614100" cy="6141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359" name="Google Shape;16359;p18"/>
          <p:cNvPicPr preferRelativeResize="0"/>
          <p:nvPr/>
        </p:nvPicPr>
        <p:blipFill>
          <a:blip r:embed="rId4">
            <a:alphaModFix/>
          </a:blip>
          <a:stretch>
            <a:fillRect/>
          </a:stretch>
        </p:blipFill>
        <p:spPr>
          <a:xfrm>
            <a:off x="7151463" y="1647725"/>
            <a:ext cx="508425" cy="508425"/>
          </a:xfrm>
          <a:prstGeom prst="rect">
            <a:avLst/>
          </a:prstGeom>
          <a:noFill/>
          <a:ln>
            <a:noFill/>
          </a:ln>
        </p:spPr>
      </p:pic>
      <p:sp>
        <p:nvSpPr>
          <p:cNvPr id="16360" name="Google Shape;16360;p18"/>
          <p:cNvSpPr/>
          <p:nvPr/>
        </p:nvSpPr>
        <p:spPr>
          <a:xfrm>
            <a:off x="2697121" y="3222063"/>
            <a:ext cx="614100" cy="6141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361" name="Google Shape;16361;p18" descr="Fat icon - Download on Iconfinder on Iconfinder"/>
          <p:cNvPicPr preferRelativeResize="0"/>
          <p:nvPr/>
        </p:nvPicPr>
        <p:blipFill>
          <a:blip r:embed="rId5">
            <a:alphaModFix/>
          </a:blip>
          <a:stretch>
            <a:fillRect/>
          </a:stretch>
        </p:blipFill>
        <p:spPr>
          <a:xfrm>
            <a:off x="2749963" y="3274913"/>
            <a:ext cx="508425" cy="508425"/>
          </a:xfrm>
          <a:prstGeom prst="rect">
            <a:avLst/>
          </a:prstGeom>
          <a:noFill/>
          <a:ln>
            <a:noFill/>
          </a:ln>
        </p:spPr>
      </p:pic>
      <p:pic>
        <p:nvPicPr>
          <p:cNvPr id="16362" name="Google Shape;16362;p18"/>
          <p:cNvPicPr preferRelativeResize="0"/>
          <p:nvPr/>
        </p:nvPicPr>
        <p:blipFill>
          <a:blip r:embed="rId6">
            <a:alphaModFix/>
          </a:blip>
          <a:stretch>
            <a:fillRect/>
          </a:stretch>
        </p:blipFill>
        <p:spPr>
          <a:xfrm>
            <a:off x="4950713" y="3274925"/>
            <a:ext cx="508425" cy="508425"/>
          </a:xfrm>
          <a:prstGeom prst="rect">
            <a:avLst/>
          </a:prstGeom>
          <a:noFill/>
          <a:ln>
            <a:noFill/>
          </a:ln>
        </p:spPr>
      </p:pic>
      <p:pic>
        <p:nvPicPr>
          <p:cNvPr id="16363" name="Google Shape;16363;p18"/>
          <p:cNvPicPr preferRelativeResize="0"/>
          <p:nvPr/>
        </p:nvPicPr>
        <p:blipFill>
          <a:blip r:embed="rId7">
            <a:alphaModFix/>
          </a:blip>
          <a:stretch>
            <a:fillRect/>
          </a:stretch>
        </p:blipFill>
        <p:spPr>
          <a:xfrm>
            <a:off x="7151450" y="3231337"/>
            <a:ext cx="508425" cy="508425"/>
          </a:xfrm>
          <a:prstGeom prst="rect">
            <a:avLst/>
          </a:prstGeom>
          <a:noFill/>
          <a:ln>
            <a:noFill/>
          </a:ln>
        </p:spPr>
      </p:pic>
      <p:grpSp>
        <p:nvGrpSpPr>
          <p:cNvPr id="16364" name="Google Shape;16364;p18"/>
          <p:cNvGrpSpPr/>
          <p:nvPr/>
        </p:nvGrpSpPr>
        <p:grpSpPr>
          <a:xfrm>
            <a:off x="2716913" y="1659677"/>
            <a:ext cx="512059" cy="484648"/>
            <a:chOff x="-64774725" y="1916550"/>
            <a:chExt cx="319000" cy="314400"/>
          </a:xfrm>
        </p:grpSpPr>
        <p:sp>
          <p:nvSpPr>
            <p:cNvPr id="16365" name="Google Shape;16365;p18"/>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latin typeface="Arial"/>
                <a:ea typeface="Arial"/>
                <a:cs typeface="Arial"/>
                <a:sym typeface="Arial"/>
              </a:endParaRPr>
            </a:p>
          </p:txBody>
        </p:sp>
        <p:sp>
          <p:nvSpPr>
            <p:cNvPr id="16366" name="Google Shape;16366;p18"/>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latin typeface="Arial"/>
                <a:ea typeface="Arial"/>
                <a:cs typeface="Arial"/>
                <a:sym typeface="Arial"/>
              </a:endParaRPr>
            </a:p>
          </p:txBody>
        </p:sp>
      </p:grpSp>
      <p:sp>
        <p:nvSpPr>
          <p:cNvPr id="16367" name="Google Shape;16367;p18"/>
          <p:cNvSpPr txBox="1">
            <a:spLocks noGrp="1"/>
          </p:cNvSpPr>
          <p:nvPr>
            <p:ph type="title"/>
          </p:nvPr>
        </p:nvSpPr>
        <p:spPr>
          <a:xfrm>
            <a:off x="285750" y="2346338"/>
            <a:ext cx="8572500" cy="1511100"/>
          </a:xfrm>
          <a:prstGeom prst="rect">
            <a:avLst/>
          </a:prstGeom>
          <a:solidFill>
            <a:schemeClr val="lt2"/>
          </a:solidFill>
          <a:ln>
            <a:noFill/>
          </a:ln>
          <a:effectLst>
            <a:outerShdw blurRad="57150" dist="19050" dir="5400000" algn="bl" rotWithShape="0">
              <a:schemeClr val="accent4">
                <a:alpha val="49800"/>
              </a:schemeClr>
            </a:outerShdw>
          </a:effectLst>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9600"/>
              <a:buNone/>
            </a:pPr>
            <a:r>
              <a:rPr lang="en"/>
              <a:t>Ist die Ursache bekannt → viel besserer Outcome!</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367"/>
                                        </p:tgtEl>
                                        <p:attrNameLst>
                                          <p:attrName>style.visibility</p:attrName>
                                        </p:attrNameLst>
                                      </p:cBhvr>
                                      <p:to>
                                        <p:strVal val="visible"/>
                                      </p:to>
                                    </p:set>
                                    <p:animEffect transition="in" filter="fade">
                                      <p:cBhvr>
                                        <p:cTn id="7" dur="1000"/>
                                        <p:tgtEl>
                                          <p:spTgt spid="16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Non-Healing Wound Clinical Case by Slidesgo">
  <a:themeElements>
    <a:clrScheme name="Simple Light">
      <a:dk1>
        <a:srgbClr val="2A2E2E"/>
      </a:dk1>
      <a:lt1>
        <a:srgbClr val="EDFFFF"/>
      </a:lt1>
      <a:dk2>
        <a:srgbClr val="11737B"/>
      </a:dk2>
      <a:lt2>
        <a:srgbClr val="FFFFFF"/>
      </a:lt2>
      <a:accent1>
        <a:srgbClr val="0075A8"/>
      </a:accent1>
      <a:accent2>
        <a:srgbClr val="0094D5"/>
      </a:accent2>
      <a:accent3>
        <a:srgbClr val="00DBDE"/>
      </a:accent3>
      <a:accent4>
        <a:srgbClr val="00BECD"/>
      </a:accent4>
      <a:accent5>
        <a:srgbClr val="FFFFFF"/>
      </a:accent5>
      <a:accent6>
        <a:srgbClr val="FFFFFF"/>
      </a:accent6>
      <a:hlink>
        <a:srgbClr val="2A2E2E"/>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678</Words>
  <Application>Microsoft Office PowerPoint</Application>
  <PresentationFormat>On-screen Show (16:9)</PresentationFormat>
  <Paragraphs>165</Paragraphs>
  <Slides>17</Slides>
  <Notes>16</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17</vt:i4>
      </vt:variant>
    </vt:vector>
  </HeadingPairs>
  <TitlesOfParts>
    <vt:vector size="25" baseType="lpstr">
      <vt:lpstr>Figtree</vt:lpstr>
      <vt:lpstr>Wingdings</vt:lpstr>
      <vt:lpstr>Poppins</vt:lpstr>
      <vt:lpstr>PT Sans</vt:lpstr>
      <vt:lpstr>Bebas Neue</vt:lpstr>
      <vt:lpstr>Poppins Medium</vt:lpstr>
      <vt:lpstr>Arial</vt:lpstr>
      <vt:lpstr>Non-Healing Wound Clinical Case by Slidesgo</vt:lpstr>
      <vt:lpstr>Sehnenentzündung Jumper’s Knee</vt:lpstr>
      <vt:lpstr>Lektionsablauf</vt:lpstr>
      <vt:lpstr>Einstieg</vt:lpstr>
      <vt:lpstr>Wordwall</vt:lpstr>
      <vt:lpstr>Theorie</vt:lpstr>
      <vt:lpstr>Symptome</vt:lpstr>
      <vt:lpstr>Tendinitis  ≠ Tendinose</vt:lpstr>
      <vt:lpstr>Tendinopathie</vt:lpstr>
      <vt:lpstr>Mögliche Ursachen</vt:lpstr>
      <vt:lpstr>Therapie</vt:lpstr>
      <vt:lpstr>Therapieansätze</vt:lpstr>
      <vt:lpstr>Therapieansätze</vt:lpstr>
      <vt:lpstr>Arbeitsauftrag</vt:lpstr>
      <vt:lpstr>Gruppenpuzzle Tapen</vt:lpstr>
      <vt:lpstr>Hilfsfolie</vt:lpstr>
      <vt:lpstr>Abschluss</vt:lpstr>
      <vt:lpstr>Ausblick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Sehnenentzündung Jumper’s Knee</dc:title>
  <cp:lastModifiedBy>Bernadette Truffer</cp:lastModifiedBy>
  <cp:revision>2</cp:revision>
  <dcterms:modified xsi:type="dcterms:W3CDTF">2024-05-01T18:19:33Z</dcterms:modified>
</cp:coreProperties>
</file>