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metadata" ContentType="application/binary"/>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48" r:id="rId1"/>
  </p:sldMasterIdLst>
  <p:notesMasterIdLst>
    <p:notesMasterId r:id="rId19"/>
  </p:notes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2" r:id="rId16"/>
    <p:sldId id="270" r:id="rId17"/>
    <p:sldId id="271" r:id="rId18"/>
  </p:sldIdLst>
  <p:sldSz cx="9144000" cy="5143500" type="screen16x9"/>
  <p:notesSz cx="6858000" cy="9144000"/>
  <p:embeddedFontLst>
    <p:embeddedFont>
      <p:font typeface="Bebas Neue" panose="020B0606020202050201" pitchFamily="34" charset="0"/>
      <p:regular r:id="rId20"/>
    </p:embeddedFont>
    <p:embeddedFont>
      <p:font typeface="Figtree" panose="020B0604020202020204" charset="0"/>
      <p:regular r:id="rId21"/>
      <p:bold r:id="rId22"/>
      <p:italic r:id="rId23"/>
      <p:boldItalic r:id="rId24"/>
    </p:embeddedFont>
    <p:embeddedFont>
      <p:font typeface="Poppins" panose="00000500000000000000" pitchFamily="2" charset="0"/>
      <p:regular r:id="rId25"/>
      <p:bold r:id="rId26"/>
      <p:italic r:id="rId27"/>
      <p:boldItalic r:id="rId28"/>
    </p:embeddedFont>
    <p:embeddedFont>
      <p:font typeface="Poppins Medium" panose="00000600000000000000" pitchFamily="2" charset="0"/>
      <p:regular r:id="rId29"/>
      <p:bold r:id="rId30"/>
      <p:italic r:id="rId31"/>
      <p:boldItalic r:id="rId32"/>
    </p:embeddedFont>
    <p:embeddedFont>
      <p:font typeface="PT Sans" panose="020B0503020203020204" pitchFamily="34" charset="0"/>
      <p:regular r:id="rId33"/>
      <p:bold r:id="rId34"/>
      <p:italic r:id="rId35"/>
      <p:boldItalic r:id="rId3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GoogleSlidesCustomDataVersion2">
      <go:slidesCustomData xmlns:go="http://customooxmlschemas.google.com/"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r:id="rId38" roundtripDataSignature="AMtx7mh8nSW9R1BtAoOtdHV/YERo3GkLpA=="/>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84511" autoAdjust="0"/>
  </p:normalViewPr>
  <p:slideViewPr>
    <p:cSldViewPr snapToGrid="0">
      <p:cViewPr varScale="1">
        <p:scale>
          <a:sx n="71" d="100"/>
          <a:sy n="71" d="100"/>
        </p:scale>
        <p:origin x="1140" y="4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7.fntdata"/><Relationship Id="rId39" Type="http://schemas.openxmlformats.org/officeDocument/2006/relationships/presProps" Target="presProps.xml"/><Relationship Id="rId21" Type="http://schemas.openxmlformats.org/officeDocument/2006/relationships/font" Target="fonts/font2.fntdata"/><Relationship Id="rId34" Type="http://schemas.openxmlformats.org/officeDocument/2006/relationships/font" Target="fonts/font15.fntdata"/><Relationship Id="rId42" Type="http://schemas.openxmlformats.org/officeDocument/2006/relationships/tableStyles" Target="tableStyle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font" Target="fonts/font1.fntdata"/><Relationship Id="rId29" Type="http://schemas.openxmlformats.org/officeDocument/2006/relationships/font" Target="fonts/font10.fntdata"/><Relationship Id="rId41"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5.fntdata"/><Relationship Id="rId32" Type="http://schemas.openxmlformats.org/officeDocument/2006/relationships/font" Target="fonts/font13.fntdata"/><Relationship Id="rId40"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font" Target="fonts/font4.fntdata"/><Relationship Id="rId28" Type="http://schemas.openxmlformats.org/officeDocument/2006/relationships/font" Target="fonts/font9.fntdata"/><Relationship Id="rId36" Type="http://schemas.openxmlformats.org/officeDocument/2006/relationships/font" Target="fonts/font17.fntdata"/><Relationship Id="rId10" Type="http://schemas.openxmlformats.org/officeDocument/2006/relationships/slide" Target="slides/slide9.xml"/><Relationship Id="rId19" Type="http://schemas.openxmlformats.org/officeDocument/2006/relationships/notesMaster" Target="notesMasters/notesMaster1.xml"/><Relationship Id="rId31" Type="http://schemas.openxmlformats.org/officeDocument/2006/relationships/font" Target="fonts/font12.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font" Target="fonts/font3.fntdata"/><Relationship Id="rId27" Type="http://schemas.openxmlformats.org/officeDocument/2006/relationships/font" Target="fonts/font8.fntdata"/><Relationship Id="rId30" Type="http://schemas.openxmlformats.org/officeDocument/2006/relationships/font" Target="fonts/font11.fntdata"/><Relationship Id="rId35" Type="http://schemas.openxmlformats.org/officeDocument/2006/relationships/font" Target="fonts/font16.fntdata"/><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6.fntdata"/><Relationship Id="rId33" Type="http://schemas.openxmlformats.org/officeDocument/2006/relationships/font" Target="fonts/font14.fntdata"/><Relationship Id="rId38" Type="http://customschemas.google.com/relationships/presentationmetadata" Target="meta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marR="0" lvl="0"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1pPr>
            <a:lvl2pPr marL="914400" marR="0" lvl="1"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2pPr>
            <a:lvl3pPr marL="1371600" marR="0" lvl="2"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3pPr>
            <a:lvl4pPr marL="1828800" marR="0" lvl="3"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4pPr>
            <a:lvl5pPr marL="2286000" marR="0" lvl="4"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5pPr>
            <a:lvl6pPr marL="2743200" marR="0" lvl="5"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6pPr>
            <a:lvl7pPr marL="3200400" marR="0" lvl="6"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7pPr>
            <a:lvl8pPr marL="3657600" marR="0" lvl="7"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8pPr>
            <a:lvl9pPr marL="4114800" marR="0" lvl="8"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3" Type="http://schemas.openxmlformats.org/officeDocument/2006/relationships/hyperlink" Target="https://www.klyf.fr/wp-content/uploads/2022/05/Capture-de%CC%81cran-2022-05-03-a%CC%80-11.49.10-1024x901.png" TargetMode="External"/><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3" Type="http://schemas.openxmlformats.org/officeDocument/2006/relationships/hyperlink" Target="https://encrypted-tbn0.gstatic.com/images?q=tbn:ANd9GcS-TM0Spfi7C4hQ04KXxOubT63uLD4YnZd7GggsKOJ39sixyxIkXdhEvwaFwvColed5s5M&amp;usqp=CAU" TargetMode="External"/><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3" Type="http://schemas.openxmlformats.org/officeDocument/2006/relationships/hyperlink" Target="https://assets.orthoservice.com/products/1817/1612387573_954.jpg" TargetMode="External"/><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3" Type="http://schemas.openxmlformats.org/officeDocument/2006/relationships/hyperlink" Target="https://www.fitforfun.de/files/images/201402/2/06,155207_m_n.jpg" TargetMode="External"/><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22"/>
        <p:cNvGrpSpPr/>
        <p:nvPr/>
      </p:nvGrpSpPr>
      <p:grpSpPr>
        <a:xfrm>
          <a:off x="0" y="0"/>
          <a:ext cx="0" cy="0"/>
          <a:chOff x="0" y="0"/>
          <a:chExt cx="0" cy="0"/>
        </a:xfrm>
      </p:grpSpPr>
      <p:sp>
        <p:nvSpPr>
          <p:cNvPr id="13223" name="Google Shape;13223;p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3224" name="Google Shape;13224;p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87"/>
        <p:cNvGrpSpPr/>
        <p:nvPr/>
      </p:nvGrpSpPr>
      <p:grpSpPr>
        <a:xfrm>
          <a:off x="0" y="0"/>
          <a:ext cx="0" cy="0"/>
          <a:chOff x="0" y="0"/>
          <a:chExt cx="0" cy="0"/>
        </a:xfrm>
      </p:grpSpPr>
      <p:sp>
        <p:nvSpPr>
          <p:cNvPr id="13988" name="Google Shape;13988;p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3989" name="Google Shape;13989;p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09"/>
        <p:cNvGrpSpPr/>
        <p:nvPr/>
      </p:nvGrpSpPr>
      <p:grpSpPr>
        <a:xfrm>
          <a:off x="0" y="0"/>
          <a:ext cx="0" cy="0"/>
          <a:chOff x="0" y="0"/>
          <a:chExt cx="0" cy="0"/>
        </a:xfrm>
      </p:grpSpPr>
      <p:sp>
        <p:nvSpPr>
          <p:cNvPr id="14010" name="Google Shape;14010;p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4011" name="Google Shape;14011;p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78"/>
        <p:cNvGrpSpPr/>
        <p:nvPr/>
      </p:nvGrpSpPr>
      <p:grpSpPr>
        <a:xfrm>
          <a:off x="0" y="0"/>
          <a:ext cx="0" cy="0"/>
          <a:chOff x="0" y="0"/>
          <a:chExt cx="0" cy="0"/>
        </a:xfrm>
      </p:grpSpPr>
      <p:sp>
        <p:nvSpPr>
          <p:cNvPr id="14779" name="Google Shape;14779;p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4780" name="Google Shape;14780;p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43"/>
        <p:cNvGrpSpPr/>
        <p:nvPr/>
      </p:nvGrpSpPr>
      <p:grpSpPr>
        <a:xfrm>
          <a:off x="0" y="0"/>
          <a:ext cx="0" cy="0"/>
          <a:chOff x="0" y="0"/>
          <a:chExt cx="0" cy="0"/>
        </a:xfrm>
      </p:grpSpPr>
      <p:sp>
        <p:nvSpPr>
          <p:cNvPr id="15544" name="Google Shape;15544;g2ce78c99214_3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5545" name="Google Shape;15545;g2ce78c99214_3_1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12"/>
        <p:cNvGrpSpPr/>
        <p:nvPr/>
      </p:nvGrpSpPr>
      <p:grpSpPr>
        <a:xfrm>
          <a:off x="0" y="0"/>
          <a:ext cx="0" cy="0"/>
          <a:chOff x="0" y="0"/>
          <a:chExt cx="0" cy="0"/>
        </a:xfrm>
      </p:grpSpPr>
      <p:sp>
        <p:nvSpPr>
          <p:cNvPr id="16313" name="Google Shape;16313;p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6314" name="Google Shape;16314;p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r>
              <a:rPr lang="en"/>
              <a:t>Zu Punkt 2: Anpressdurck der Patella ist höher bei gebeugtem Knie wodurch der Stress auf die Sehne erhöht wird, was Schmerzen verursachen kann.</a:t>
            </a:r>
            <a:endParaRPr/>
          </a:p>
          <a:p>
            <a:pPr marL="0" lvl="0" indent="0" algn="l" rtl="0">
              <a:lnSpc>
                <a:spcPct val="100000"/>
              </a:lnSpc>
              <a:spcBef>
                <a:spcPts val="0"/>
              </a:spcBef>
              <a:spcAft>
                <a:spcPts val="0"/>
              </a:spcAft>
              <a:buSzPts val="1100"/>
              <a:buNone/>
            </a:pPr>
            <a:endParaRPr/>
          </a:p>
          <a:p>
            <a:pPr marL="0" lvl="0" indent="0" algn="l" rtl="0">
              <a:lnSpc>
                <a:spcPct val="100000"/>
              </a:lnSpc>
              <a:spcBef>
                <a:spcPts val="0"/>
              </a:spcBef>
              <a:spcAft>
                <a:spcPts val="0"/>
              </a:spcAft>
              <a:buSzPts val="1100"/>
              <a:buNone/>
            </a:pPr>
            <a:r>
              <a:rPr lang="en"/>
              <a:t>Zu Punkt 3: Sehne kann unten (Patellasehen, häufiger) oder oben (Quadricepssehne) entzünden. Schmerzpunkte sind entsprechend bei den Patienten an einem anderen Ort, aber grundsätzlich ist es derselbe Mechanismus</a:t>
            </a:r>
            <a:endParaRPr/>
          </a:p>
          <a:p>
            <a:pPr marL="0" lvl="0" indent="0" algn="l" rtl="0">
              <a:lnSpc>
                <a:spcPct val="100000"/>
              </a:lnSpc>
              <a:spcBef>
                <a:spcPts val="0"/>
              </a:spcBef>
              <a:spcAft>
                <a:spcPts val="0"/>
              </a:spcAft>
              <a:buSzPts val="1100"/>
              <a:buNone/>
            </a:pPr>
            <a:endParaRPr/>
          </a:p>
          <a:p>
            <a:pPr marL="0" lvl="0" indent="0" algn="l" rtl="0">
              <a:lnSpc>
                <a:spcPct val="100000"/>
              </a:lnSpc>
              <a:spcBef>
                <a:spcPts val="0"/>
              </a:spcBef>
              <a:spcAft>
                <a:spcPts val="0"/>
              </a:spcAft>
              <a:buSzPts val="1100"/>
              <a:buNone/>
            </a:pPr>
            <a:r>
              <a:rPr lang="en"/>
              <a:t>Zu Punkt 4: eine Art “knirschen”/”krosen”, hört sich ähnlich an, wie wenn man auf Schnee geht</a:t>
            </a:r>
            <a:endParaRPr/>
          </a:p>
          <a:p>
            <a:pPr marL="0" lvl="0" indent="0" algn="l" rtl="0">
              <a:lnSpc>
                <a:spcPct val="100000"/>
              </a:lnSpc>
              <a:spcBef>
                <a:spcPts val="0"/>
              </a:spcBef>
              <a:spcAft>
                <a:spcPts val="0"/>
              </a:spcAft>
              <a:buSzPts val="1100"/>
              <a:buNone/>
            </a:pPr>
            <a:endParaRPr/>
          </a:p>
          <a:p>
            <a:pPr marL="0" lvl="0" indent="0" algn="l" rtl="0">
              <a:lnSpc>
                <a:spcPct val="100000"/>
              </a:lnSpc>
              <a:spcBef>
                <a:spcPts val="0"/>
              </a:spcBef>
              <a:spcAft>
                <a:spcPts val="0"/>
              </a:spcAft>
              <a:buSzPts val="1100"/>
              <a:buNone/>
            </a:pPr>
            <a:r>
              <a:rPr lang="en"/>
              <a:t>Zu Punkt 5: deutlich erkennbar beim Squat</a:t>
            </a:r>
            <a:endParaRPr/>
          </a:p>
          <a:p>
            <a:pPr marL="0" lvl="0" indent="0" algn="l" rtl="0">
              <a:lnSpc>
                <a:spcPct val="100000"/>
              </a:lnSpc>
              <a:spcBef>
                <a:spcPts val="0"/>
              </a:spcBef>
              <a:spcAft>
                <a:spcPts val="0"/>
              </a:spcAft>
              <a:buSzPts val="1100"/>
              <a:buNone/>
            </a:pPr>
            <a:endParaRPr/>
          </a:p>
          <a:p>
            <a:pPr marL="0" lvl="0" indent="0" algn="l" rtl="0">
              <a:lnSpc>
                <a:spcPct val="100000"/>
              </a:lnSpc>
              <a:spcBef>
                <a:spcPts val="0"/>
              </a:spcBef>
              <a:spcAft>
                <a:spcPts val="0"/>
              </a:spcAft>
              <a:buSzPts val="1100"/>
              <a:buNone/>
            </a:pPr>
            <a:r>
              <a:rPr lang="en"/>
              <a:t>Bild: https://zamst.com/wps/wp-content/uploads/2018/04/00c726c17cdcbd0c53a15acd742eeaf0.jpg</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19"/>
        <p:cNvGrpSpPr/>
        <p:nvPr/>
      </p:nvGrpSpPr>
      <p:grpSpPr>
        <a:xfrm>
          <a:off x="0" y="0"/>
          <a:ext cx="0" cy="0"/>
          <a:chOff x="0" y="0"/>
          <a:chExt cx="0" cy="0"/>
        </a:xfrm>
      </p:grpSpPr>
      <p:sp>
        <p:nvSpPr>
          <p:cNvPr id="16320" name="Google Shape;16320;g2ce78c99214_0_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6321" name="Google Shape;16321;g2ce78c99214_0_4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r>
              <a:rPr lang="de-CH" dirty="0"/>
              <a:t>Itis = Entzündung</a:t>
            </a:r>
          </a:p>
          <a:p>
            <a:pPr marL="0" lvl="0" indent="0" algn="l" rtl="0">
              <a:lnSpc>
                <a:spcPct val="100000"/>
              </a:lnSpc>
              <a:spcBef>
                <a:spcPts val="0"/>
              </a:spcBef>
              <a:spcAft>
                <a:spcPts val="0"/>
              </a:spcAft>
              <a:buSzPts val="1100"/>
              <a:buNone/>
            </a:pPr>
            <a:r>
              <a:rPr lang="de-CH" dirty="0"/>
              <a:t>Ose = weist auf eine Krankheit oder einen Zustand hin</a:t>
            </a:r>
            <a:endParaRPr dirty="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27"/>
        <p:cNvGrpSpPr/>
        <p:nvPr/>
      </p:nvGrpSpPr>
      <p:grpSpPr>
        <a:xfrm>
          <a:off x="0" y="0"/>
          <a:ext cx="0" cy="0"/>
          <a:chOff x="0" y="0"/>
          <a:chExt cx="0" cy="0"/>
        </a:xfrm>
      </p:grpSpPr>
      <p:sp>
        <p:nvSpPr>
          <p:cNvPr id="16328" name="Google Shape;16328;g2ce78c99214_0_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6329" name="Google Shape;16329;g2ce78c99214_0_5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r>
              <a:rPr lang="en" dirty="0"/>
              <a:t>Bild: </a:t>
            </a:r>
            <a:r>
              <a:rPr lang="en" u="sng" dirty="0">
                <a:solidFill>
                  <a:schemeClr val="hlink"/>
                </a:solidFill>
                <a:hlinkClick r:id="rId3"/>
              </a:rPr>
              <a:t>https://www.klyf.fr/wp-content/uploads/2022/05/Capture-de%CC%81cran-2022-05-03-a%CC%80-11.49.10-1024x901.png</a:t>
            </a:r>
            <a:endParaRPr lang="en" u="sng" dirty="0">
              <a:solidFill>
                <a:schemeClr val="hlink"/>
              </a:solidFill>
            </a:endParaRPr>
          </a:p>
          <a:p>
            <a:pPr marL="0" lvl="0" indent="0" algn="l" rtl="0">
              <a:lnSpc>
                <a:spcPct val="100000"/>
              </a:lnSpc>
              <a:spcBef>
                <a:spcPts val="0"/>
              </a:spcBef>
              <a:spcAft>
                <a:spcPts val="0"/>
              </a:spcAft>
              <a:buSzPts val="1100"/>
              <a:buNone/>
            </a:pPr>
            <a:endParaRPr lang="en" u="none" dirty="0">
              <a:solidFill>
                <a:schemeClr val="hlink"/>
              </a:solidFill>
            </a:endParaRPr>
          </a:p>
          <a:p>
            <a:pPr marL="0" lvl="0" indent="0" algn="l" rtl="0">
              <a:lnSpc>
                <a:spcPct val="100000"/>
              </a:lnSpc>
              <a:spcBef>
                <a:spcPts val="0"/>
              </a:spcBef>
              <a:spcAft>
                <a:spcPts val="0"/>
              </a:spcAft>
              <a:buSzPts val="1100"/>
              <a:buNone/>
            </a:pPr>
            <a:r>
              <a:rPr lang="en" u="none" dirty="0">
                <a:solidFill>
                  <a:schemeClr val="hlink"/>
                </a:solidFill>
              </a:rPr>
              <a:t>Immobilisation von 4 Wochen </a:t>
            </a:r>
            <a:r>
              <a:rPr lang="en" u="none" dirty="0">
                <a:solidFill>
                  <a:schemeClr val="hlink"/>
                </a:solidFill>
                <a:sym typeface="Wingdings" panose="05000000000000000000" pitchFamily="2" charset="2"/>
              </a:rPr>
              <a:t> -20% Belastbarkeit</a:t>
            </a:r>
          </a:p>
          <a:p>
            <a:pPr marL="0" lvl="0" indent="0" algn="l" rtl="0">
              <a:lnSpc>
                <a:spcPct val="100000"/>
              </a:lnSpc>
              <a:spcBef>
                <a:spcPts val="0"/>
              </a:spcBef>
              <a:spcAft>
                <a:spcPts val="0"/>
              </a:spcAft>
              <a:buSzPts val="1100"/>
              <a:buNone/>
            </a:pPr>
            <a:r>
              <a:rPr lang="en" u="none" dirty="0">
                <a:solidFill>
                  <a:schemeClr val="hlink"/>
                </a:solidFill>
                <a:sym typeface="Wingdings" panose="05000000000000000000" pitchFamily="2" charset="2"/>
              </a:rPr>
              <a:t>Immobilisation von 8 Wochen  -60% Belastbarkeit</a:t>
            </a:r>
            <a:r>
              <a:rPr lang="en" u="none" dirty="0"/>
              <a:t> </a:t>
            </a:r>
            <a:endParaRPr u="none"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33"/>
        <p:cNvGrpSpPr/>
        <p:nvPr/>
      </p:nvGrpSpPr>
      <p:grpSpPr>
        <a:xfrm>
          <a:off x="0" y="0"/>
          <a:ext cx="0" cy="0"/>
          <a:chOff x="0" y="0"/>
          <a:chExt cx="0" cy="0"/>
        </a:xfrm>
      </p:grpSpPr>
      <p:sp>
        <p:nvSpPr>
          <p:cNvPr id="16334" name="Google Shape;16334;p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6335" name="Google Shape;16335;p1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68"/>
        <p:cNvGrpSpPr/>
        <p:nvPr/>
      </p:nvGrpSpPr>
      <p:grpSpPr>
        <a:xfrm>
          <a:off x="0" y="0"/>
          <a:ext cx="0" cy="0"/>
          <a:chOff x="0" y="0"/>
          <a:chExt cx="0" cy="0"/>
        </a:xfrm>
      </p:grpSpPr>
      <p:sp>
        <p:nvSpPr>
          <p:cNvPr id="16369" name="Google Shape;16369;g2ce78c99214_0_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6370" name="Google Shape;16370;g2ce78c99214_0_6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Bild: </a:t>
            </a:r>
            <a:r>
              <a:rPr lang="en" u="sng">
                <a:solidFill>
                  <a:schemeClr val="hlink"/>
                </a:solidFill>
                <a:hlinkClick r:id="rId3"/>
              </a:rPr>
              <a:t>https://encrypted-tbn0.gstatic.com/images?q=tbn:ANd9GcS-TM0Spfi7C4hQ04KXxOubT63uLD4YnZd7GggsKOJ39sixyxIkXdhEvwaFwvColed5s5M&amp;usqp=CAU</a:t>
            </a:r>
            <a:r>
              <a:rPr lang="en"/>
              <a:t>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75"/>
        <p:cNvGrpSpPr/>
        <p:nvPr/>
      </p:nvGrpSpPr>
      <p:grpSpPr>
        <a:xfrm>
          <a:off x="0" y="0"/>
          <a:ext cx="0" cy="0"/>
          <a:chOff x="0" y="0"/>
          <a:chExt cx="0" cy="0"/>
        </a:xfrm>
      </p:grpSpPr>
      <p:sp>
        <p:nvSpPr>
          <p:cNvPr id="16376" name="Google Shape;16376;g2ce78c99214_0_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6377" name="Google Shape;16377;g2ce78c99214_0_7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r>
              <a:rPr lang="en"/>
              <a:t>Bild: </a:t>
            </a:r>
            <a:r>
              <a:rPr lang="en" u="sng">
                <a:solidFill>
                  <a:schemeClr val="hlink"/>
                </a:solidFill>
                <a:hlinkClick r:id="rId3"/>
              </a:rPr>
              <a:t>https://assets.orthoservice.com/products/1817/1612387573_954.jpg</a:t>
            </a:r>
            <a:r>
              <a:rPr lang="en"/>
              <a:t> </a:t>
            </a:r>
            <a:endParaRPr/>
          </a:p>
          <a:p>
            <a:pPr marL="0" lvl="0" indent="0" algn="l" rtl="0">
              <a:spcBef>
                <a:spcPts val="0"/>
              </a:spcBef>
              <a:spcAft>
                <a:spcPts val="0"/>
              </a:spcAft>
              <a:buSzPts val="1100"/>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83"/>
        <p:cNvGrpSpPr/>
        <p:nvPr/>
      </p:nvGrpSpPr>
      <p:grpSpPr>
        <a:xfrm>
          <a:off x="0" y="0"/>
          <a:ext cx="0" cy="0"/>
          <a:chOff x="0" y="0"/>
          <a:chExt cx="0" cy="0"/>
        </a:xfrm>
      </p:grpSpPr>
      <p:sp>
        <p:nvSpPr>
          <p:cNvPr id="16384" name="Google Shape;16384;g2ce78c99214_0_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6385" name="Google Shape;16385;g2ce78c99214_0_6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r>
              <a:rPr lang="en"/>
              <a:t>Bei Sehnenentzündungen darf es während dem Training und auch nachher schmerzhaft sein. Wichtig ist, dass dieser Schmerz am nächsten Tag wieder auf dem Ausgangslevel vor der Training ist. Ansonsten ist dies ein Anzeichen, dass zu intensiv Trainiert wurde und man muss die Belastung anpassen</a:t>
            </a:r>
            <a:endParaRPr/>
          </a:p>
          <a:p>
            <a:pPr marL="0" lvl="0" indent="0" algn="l" rtl="0">
              <a:spcBef>
                <a:spcPts val="0"/>
              </a:spcBef>
              <a:spcAft>
                <a:spcPts val="0"/>
              </a:spcAft>
              <a:buSzPts val="1100"/>
              <a:buNone/>
            </a:pPr>
            <a:endParaRPr/>
          </a:p>
          <a:p>
            <a:pPr marL="0" lvl="0" indent="0" algn="l" rtl="0">
              <a:spcBef>
                <a:spcPts val="0"/>
              </a:spcBef>
              <a:spcAft>
                <a:spcPts val="0"/>
              </a:spcAft>
              <a:buSzPts val="1100"/>
              <a:buNone/>
            </a:pPr>
            <a:r>
              <a:rPr lang="en"/>
              <a:t>Bild: </a:t>
            </a:r>
            <a:r>
              <a:rPr lang="en" u="sng">
                <a:solidFill>
                  <a:schemeClr val="hlink"/>
                </a:solidFill>
                <a:hlinkClick r:id="rId3"/>
              </a:rPr>
              <a:t>https://www.fitforfun.de/files/images/201402/2/06,155207_m_n.jpg</a:t>
            </a:r>
            <a:r>
              <a:rPr lang="en"/>
              <a:t>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90"/>
        <p:cNvGrpSpPr/>
        <p:nvPr/>
      </p:nvGrpSpPr>
      <p:grpSpPr>
        <a:xfrm>
          <a:off x="0" y="0"/>
          <a:ext cx="0" cy="0"/>
          <a:chOff x="0" y="0"/>
          <a:chExt cx="0" cy="0"/>
        </a:xfrm>
      </p:grpSpPr>
      <p:sp>
        <p:nvSpPr>
          <p:cNvPr id="16391" name="Google Shape;16391;g2ce78c99214_3_7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6392" name="Google Shape;16392;g2ce78c99214_3_77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59"/>
        <p:cNvGrpSpPr/>
        <p:nvPr/>
      </p:nvGrpSpPr>
      <p:grpSpPr>
        <a:xfrm>
          <a:off x="0" y="0"/>
          <a:ext cx="0" cy="0"/>
          <a:chOff x="0" y="0"/>
          <a:chExt cx="0" cy="0"/>
        </a:xfrm>
      </p:grpSpPr>
      <p:sp>
        <p:nvSpPr>
          <p:cNvPr id="17160" name="Google Shape;17160;g2ce78c99214_3_23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7161" name="Google Shape;17161;g2ce78c99214_3_233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SzPts val="1100"/>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74"/>
        <p:cNvGrpSpPr/>
        <p:nvPr/>
      </p:nvGrpSpPr>
      <p:grpSpPr>
        <a:xfrm>
          <a:off x="0" y="0"/>
          <a:ext cx="0" cy="0"/>
          <a:chOff x="0" y="0"/>
          <a:chExt cx="0" cy="0"/>
        </a:xfrm>
      </p:grpSpPr>
      <p:sp>
        <p:nvSpPr>
          <p:cNvPr id="17175" name="Google Shape;17175;g2ce78c99214_3_15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7176" name="Google Shape;17176;g2ce78c99214_3_154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943"/>
        <p:cNvGrpSpPr/>
        <p:nvPr/>
      </p:nvGrpSpPr>
      <p:grpSpPr>
        <a:xfrm>
          <a:off x="0" y="0"/>
          <a:ext cx="0" cy="0"/>
          <a:chOff x="0" y="0"/>
          <a:chExt cx="0" cy="0"/>
        </a:xfrm>
      </p:grpSpPr>
      <p:sp>
        <p:nvSpPr>
          <p:cNvPr id="17944" name="Google Shape;17944;p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7945" name="Google Shape;17945;p1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a:p>
            <a:pPr marL="0" lvl="0" indent="0" algn="l" rtl="0">
              <a:lnSpc>
                <a:spcPct val="100000"/>
              </a:lnSpc>
              <a:spcBef>
                <a:spcPts val="0"/>
              </a:spcBef>
              <a:spcAft>
                <a:spcPts val="0"/>
              </a:spcAft>
              <a:buSzPts val="1100"/>
              <a:buNone/>
            </a:pPr>
            <a:r>
              <a:rPr lang="en"/>
              <a:t>Animation: &lt;a href="https://storyset.com/people"&gt;People illustrations by Storyset&lt;/a&gt;</a:t>
            </a: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5" Type="http://schemas.openxmlformats.org/officeDocument/2006/relationships/image" Target="../media/image1.png"/><Relationship Id="rId4" Type="http://schemas.openxmlformats.org/officeDocument/2006/relationships/hyperlink" Target="http://bit.ly/2TtBDfr" TargetMode="Externa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53"/>
          <p:cNvPicPr preferRelativeResize="0"/>
          <p:nvPr/>
        </p:nvPicPr>
        <p:blipFill rotWithShape="1">
          <a:blip r:embed="rId2">
            <a:alphaModFix amt="39000"/>
          </a:blip>
          <a:srcRect l="42798" b="46310"/>
          <a:stretch/>
        </p:blipFill>
        <p:spPr>
          <a:xfrm>
            <a:off x="-1" y="3277100"/>
            <a:ext cx="7677650" cy="1893000"/>
          </a:xfrm>
          <a:prstGeom prst="rect">
            <a:avLst/>
          </a:prstGeom>
          <a:noFill/>
          <a:ln>
            <a:noFill/>
          </a:ln>
        </p:spPr>
      </p:pic>
      <p:pic>
        <p:nvPicPr>
          <p:cNvPr id="10" name="Google Shape;10;p53"/>
          <p:cNvPicPr preferRelativeResize="0"/>
          <p:nvPr/>
        </p:nvPicPr>
        <p:blipFill rotWithShape="1">
          <a:blip r:embed="rId2">
            <a:alphaModFix amt="39000"/>
          </a:blip>
          <a:srcRect l="42798" b="46310"/>
          <a:stretch/>
        </p:blipFill>
        <p:spPr>
          <a:xfrm rot="10800000">
            <a:off x="1466349" y="0"/>
            <a:ext cx="7677650" cy="1893000"/>
          </a:xfrm>
          <a:prstGeom prst="rect">
            <a:avLst/>
          </a:prstGeom>
          <a:noFill/>
          <a:ln>
            <a:noFill/>
          </a:ln>
        </p:spPr>
      </p:pic>
      <p:sp>
        <p:nvSpPr>
          <p:cNvPr id="11" name="Google Shape;11;p53"/>
          <p:cNvSpPr txBox="1">
            <a:spLocks noGrp="1"/>
          </p:cNvSpPr>
          <p:nvPr>
            <p:ph type="ctrTitle"/>
          </p:nvPr>
        </p:nvSpPr>
        <p:spPr>
          <a:xfrm>
            <a:off x="814650" y="1384101"/>
            <a:ext cx="7514700" cy="18930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5200"/>
              <a:buNone/>
              <a:defRPr sz="5600"/>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a:endParaRPr/>
          </a:p>
        </p:txBody>
      </p:sp>
      <p:sp>
        <p:nvSpPr>
          <p:cNvPr id="12" name="Google Shape;12;p53"/>
          <p:cNvSpPr txBox="1">
            <a:spLocks noGrp="1"/>
          </p:cNvSpPr>
          <p:nvPr>
            <p:ph type="subTitle" idx="1"/>
          </p:nvPr>
        </p:nvSpPr>
        <p:spPr>
          <a:xfrm>
            <a:off x="2250450" y="3407388"/>
            <a:ext cx="4643100" cy="4026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solidFill>
                  <a:schemeClr val="dk1"/>
                </a:solidFill>
                <a:latin typeface="Figtree"/>
                <a:ea typeface="Figtree"/>
                <a:cs typeface="Figtree"/>
                <a:sym typeface="Figtre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3" name="Google Shape;13;p53"/>
          <p:cNvSpPr/>
          <p:nvPr/>
        </p:nvSpPr>
        <p:spPr>
          <a:xfrm>
            <a:off x="603650" y="93800"/>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 name="Google Shape;14;p53"/>
          <p:cNvSpPr/>
          <p:nvPr/>
        </p:nvSpPr>
        <p:spPr>
          <a:xfrm>
            <a:off x="149925" y="499223"/>
            <a:ext cx="565185" cy="56518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 name="Google Shape;15;p53"/>
          <p:cNvSpPr/>
          <p:nvPr/>
        </p:nvSpPr>
        <p:spPr>
          <a:xfrm>
            <a:off x="974763" y="499225"/>
            <a:ext cx="295470" cy="29547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 name="Google Shape;16;p53"/>
          <p:cNvSpPr/>
          <p:nvPr/>
        </p:nvSpPr>
        <p:spPr>
          <a:xfrm>
            <a:off x="7863725" y="4043323"/>
            <a:ext cx="565185" cy="56518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 name="Google Shape;17;p53"/>
          <p:cNvSpPr/>
          <p:nvPr/>
        </p:nvSpPr>
        <p:spPr>
          <a:xfrm>
            <a:off x="8530525" y="4708875"/>
            <a:ext cx="295470" cy="29547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 name="Google Shape;18;p53"/>
          <p:cNvSpPr/>
          <p:nvPr/>
        </p:nvSpPr>
        <p:spPr>
          <a:xfrm>
            <a:off x="8614975" y="3790575"/>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9"/>
        <p:cNvGrpSpPr/>
        <p:nvPr/>
      </p:nvGrpSpPr>
      <p:grpSpPr>
        <a:xfrm>
          <a:off x="0" y="0"/>
          <a:ext cx="0" cy="0"/>
          <a:chOff x="0" y="0"/>
          <a:chExt cx="0" cy="0"/>
        </a:xfrm>
      </p:grpSpPr>
      <p:sp>
        <p:nvSpPr>
          <p:cNvPr id="20" name="Google Shape;20;p54"/>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21" name="Google Shape;21;p54"/>
          <p:cNvGrpSpPr/>
          <p:nvPr/>
        </p:nvGrpSpPr>
        <p:grpSpPr>
          <a:xfrm>
            <a:off x="8428904" y="-232009"/>
            <a:ext cx="1534173" cy="1534018"/>
            <a:chOff x="1724650" y="2856150"/>
            <a:chExt cx="1973975" cy="1973775"/>
          </a:xfrm>
        </p:grpSpPr>
        <p:sp>
          <p:nvSpPr>
            <p:cNvPr id="22" name="Google Shape;22;p54"/>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 name="Google Shape;23;p54"/>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 name="Google Shape;24;p54"/>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 name="Google Shape;25;p54"/>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 name="Google Shape;26;p54"/>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 name="Google Shape;27;p54"/>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 name="Google Shape;28;p54"/>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 name="Google Shape;29;p54"/>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 name="Google Shape;30;p54"/>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 name="Google Shape;31;p54"/>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 name="Google Shape;32;p54"/>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 name="Google Shape;33;p54"/>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 name="Google Shape;34;p54"/>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 name="Google Shape;35;p54"/>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 name="Google Shape;36;p54"/>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 name="Google Shape;37;p54"/>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 name="Google Shape;38;p54"/>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 name="Google Shape;39;p54"/>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 name="Google Shape;40;p54"/>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 name="Google Shape;41;p54"/>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 name="Google Shape;42;p54"/>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 name="Google Shape;43;p54"/>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 name="Google Shape;44;p54"/>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 name="Google Shape;45;p54"/>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 name="Google Shape;46;p54"/>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 name="Google Shape;47;p54"/>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 name="Google Shape;48;p54"/>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 name="Google Shape;49;p54"/>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 name="Google Shape;50;p54"/>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 name="Google Shape;51;p54"/>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 name="Google Shape;52;p54"/>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 name="Google Shape;53;p54"/>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 name="Google Shape;54;p54"/>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 name="Google Shape;55;p54"/>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 name="Google Shape;56;p54"/>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 name="Google Shape;57;p54"/>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 name="Google Shape;58;p54"/>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 name="Google Shape;59;p54"/>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 name="Google Shape;60;p54"/>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 name="Google Shape;61;p54"/>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 name="Google Shape;62;p54"/>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 name="Google Shape;63;p54"/>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 name="Google Shape;64;p54"/>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 name="Google Shape;65;p54"/>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 name="Google Shape;66;p54"/>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 name="Google Shape;67;p54"/>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 name="Google Shape;68;p54"/>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 name="Google Shape;69;p54"/>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 name="Google Shape;70;p54"/>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 name="Google Shape;71;p54"/>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 name="Google Shape;72;p54"/>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 name="Google Shape;73;p54"/>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 name="Google Shape;74;p54"/>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 name="Google Shape;75;p54"/>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 name="Google Shape;76;p54"/>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 name="Google Shape;77;p54"/>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 name="Google Shape;78;p54"/>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 name="Google Shape;79;p54"/>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 name="Google Shape;80;p54"/>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 name="Google Shape;81;p54"/>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 name="Google Shape;82;p54"/>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 name="Google Shape;83;p54"/>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 name="Google Shape;84;p54"/>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 name="Google Shape;85;p54"/>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 name="Google Shape;86;p54"/>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 name="Google Shape;87;p54"/>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 name="Google Shape;88;p54"/>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 name="Google Shape;89;p54"/>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 name="Google Shape;90;p54"/>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 name="Google Shape;91;p54"/>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 name="Google Shape;92;p54"/>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 name="Google Shape;93;p54"/>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 name="Google Shape;94;p54"/>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 name="Google Shape;95;p54"/>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 name="Google Shape;96;p54"/>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 name="Google Shape;97;p54"/>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 name="Google Shape;98;p54"/>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 name="Google Shape;99;p54"/>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 name="Google Shape;100;p54"/>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 name="Google Shape;101;p54"/>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 name="Google Shape;102;p54"/>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 name="Google Shape;103;p54"/>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 name="Google Shape;104;p54"/>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 name="Google Shape;105;p54"/>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 name="Google Shape;106;p54"/>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 name="Google Shape;107;p54"/>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 name="Google Shape;108;p54"/>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 name="Google Shape;109;p54"/>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 name="Google Shape;110;p54"/>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 name="Google Shape;111;p54"/>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 name="Google Shape;112;p54"/>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 name="Google Shape;113;p54"/>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 name="Google Shape;114;p54"/>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 name="Google Shape;115;p54"/>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 name="Google Shape;116;p54"/>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 name="Google Shape;117;p54"/>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 name="Google Shape;118;p54"/>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 name="Google Shape;119;p54"/>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 name="Google Shape;120;p54"/>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 name="Google Shape;121;p54"/>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 name="Google Shape;122;p54"/>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 name="Google Shape;123;p54"/>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 name="Google Shape;124;p54"/>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 name="Google Shape;125;p54"/>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 name="Google Shape;126;p54"/>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 name="Google Shape;127;p54"/>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 name="Google Shape;128;p54"/>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 name="Google Shape;129;p54"/>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 name="Google Shape;130;p54"/>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 name="Google Shape;131;p54"/>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 name="Google Shape;132;p54"/>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 name="Google Shape;133;p54"/>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 name="Google Shape;134;p54"/>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 name="Google Shape;135;p54"/>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 name="Google Shape;136;p54"/>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 name="Google Shape;137;p54"/>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 name="Google Shape;138;p54"/>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 name="Google Shape;139;p54"/>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 name="Google Shape;140;p54"/>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 name="Google Shape;141;p54"/>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 name="Google Shape;142;p54"/>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 name="Google Shape;143;p54"/>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 name="Google Shape;144;p54"/>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 name="Google Shape;145;p54"/>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 name="Google Shape;146;p54"/>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 name="Google Shape;147;p54"/>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 name="Google Shape;148;p54"/>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 name="Google Shape;149;p54"/>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 name="Google Shape;150;p54"/>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 name="Google Shape;151;p54"/>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 name="Google Shape;152;p54"/>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 name="Google Shape;153;p54"/>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 name="Google Shape;154;p54"/>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 name="Google Shape;155;p54"/>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 name="Google Shape;156;p54"/>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 name="Google Shape;157;p54"/>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 name="Google Shape;158;p54"/>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 name="Google Shape;159;p54"/>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 name="Google Shape;160;p54"/>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 name="Google Shape;161;p54"/>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 name="Google Shape;162;p54"/>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 name="Google Shape;163;p54"/>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 name="Google Shape;164;p54"/>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 name="Google Shape;165;p54"/>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 name="Google Shape;166;p54"/>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 name="Google Shape;167;p54"/>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 name="Google Shape;168;p54"/>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 name="Google Shape;169;p54"/>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 name="Google Shape;170;p54"/>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 name="Google Shape;171;p54"/>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 name="Google Shape;172;p54"/>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 name="Google Shape;173;p54"/>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 name="Google Shape;174;p54"/>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 name="Google Shape;175;p54"/>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 name="Google Shape;176;p54"/>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 name="Google Shape;177;p54"/>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 name="Google Shape;178;p54"/>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 name="Google Shape;179;p54"/>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 name="Google Shape;180;p54"/>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 name="Google Shape;181;p54"/>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 name="Google Shape;182;p54"/>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 name="Google Shape;183;p54"/>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 name="Google Shape;184;p54"/>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 name="Google Shape;185;p54"/>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 name="Google Shape;186;p54"/>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 name="Google Shape;187;p54"/>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 name="Google Shape;188;p54"/>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 name="Google Shape;189;p54"/>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 name="Google Shape;190;p54"/>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 name="Google Shape;191;p54"/>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 name="Google Shape;192;p54"/>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 name="Google Shape;193;p54"/>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 name="Google Shape;194;p54"/>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 name="Google Shape;195;p54"/>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 name="Google Shape;196;p54"/>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 name="Google Shape;197;p54"/>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 name="Google Shape;198;p54"/>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 name="Google Shape;199;p54"/>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 name="Google Shape;200;p54"/>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 name="Google Shape;201;p54"/>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 name="Google Shape;202;p54"/>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 name="Google Shape;203;p54"/>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 name="Google Shape;204;p54"/>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 name="Google Shape;205;p54"/>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 name="Google Shape;206;p54"/>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 name="Google Shape;207;p54"/>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 name="Google Shape;208;p54"/>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 name="Google Shape;209;p54"/>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 name="Google Shape;210;p54"/>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 name="Google Shape;211;p54"/>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 name="Google Shape;212;p54"/>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 name="Google Shape;213;p54"/>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 name="Google Shape;214;p54"/>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 name="Google Shape;215;p54"/>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 name="Google Shape;216;p54"/>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 name="Google Shape;217;p54"/>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 name="Google Shape;218;p54"/>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 name="Google Shape;219;p54"/>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 name="Google Shape;220;p54"/>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 name="Google Shape;221;p54"/>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 name="Google Shape;222;p54"/>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 name="Google Shape;223;p54"/>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 name="Google Shape;224;p54"/>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 name="Google Shape;225;p54"/>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 name="Google Shape;226;p54"/>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 name="Google Shape;227;p54"/>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 name="Google Shape;228;p54"/>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 name="Google Shape;229;p54"/>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 name="Google Shape;230;p54"/>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 name="Google Shape;231;p54"/>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 name="Google Shape;232;p54"/>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 name="Google Shape;233;p54"/>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 name="Google Shape;234;p54"/>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 name="Google Shape;235;p54"/>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 name="Google Shape;236;p54"/>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 name="Google Shape;237;p54"/>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 name="Google Shape;238;p54"/>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 name="Google Shape;239;p54"/>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 name="Google Shape;240;p54"/>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 name="Google Shape;241;p54"/>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 name="Google Shape;242;p54"/>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 name="Google Shape;243;p54"/>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 name="Google Shape;244;p54"/>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 name="Google Shape;245;p54"/>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 name="Google Shape;246;p54"/>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 name="Google Shape;247;p54"/>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 name="Google Shape;248;p54"/>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 name="Google Shape;249;p54"/>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 name="Google Shape;250;p54"/>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 name="Google Shape;251;p54"/>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 name="Google Shape;252;p54"/>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 name="Google Shape;253;p54"/>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 name="Google Shape;254;p54"/>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 name="Google Shape;255;p54"/>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 name="Google Shape;256;p54"/>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 name="Google Shape;257;p54"/>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 name="Google Shape;258;p54"/>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 name="Google Shape;259;p54"/>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 name="Google Shape;260;p54"/>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 name="Google Shape;261;p54"/>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 name="Google Shape;262;p54"/>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 name="Google Shape;263;p54"/>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 name="Google Shape;264;p54"/>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 name="Google Shape;265;p54"/>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 name="Google Shape;266;p54"/>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 name="Google Shape;267;p54"/>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 name="Google Shape;268;p54"/>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 name="Google Shape;269;p54"/>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 name="Google Shape;270;p54"/>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 name="Google Shape;271;p54"/>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 name="Google Shape;272;p54"/>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 name="Google Shape;273;p54"/>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 name="Google Shape;274;p54"/>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 name="Google Shape;275;p54"/>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 name="Google Shape;276;p54"/>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 name="Google Shape;277;p54"/>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 name="Google Shape;278;p54"/>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 name="Google Shape;279;p54"/>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 name="Google Shape;280;p54"/>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 name="Google Shape;281;p54"/>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 name="Google Shape;282;p54"/>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 name="Google Shape;283;p54"/>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 name="Google Shape;284;p54"/>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 name="Google Shape;285;p54"/>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 name="Google Shape;286;p54"/>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 name="Google Shape;287;p54"/>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 name="Google Shape;288;p54"/>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 name="Google Shape;289;p54"/>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 name="Google Shape;290;p54"/>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 name="Google Shape;291;p54"/>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 name="Google Shape;292;p54"/>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 name="Google Shape;293;p54"/>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 name="Google Shape;294;p54"/>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 name="Google Shape;295;p54"/>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 name="Google Shape;296;p54"/>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 name="Google Shape;297;p54"/>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 name="Google Shape;298;p54"/>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 name="Google Shape;299;p54"/>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 name="Google Shape;300;p54"/>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 name="Google Shape;301;p54"/>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 name="Google Shape;302;p54"/>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 name="Google Shape;303;p54"/>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 name="Google Shape;304;p54"/>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 name="Google Shape;305;p54"/>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 name="Google Shape;306;p54"/>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 name="Google Shape;307;p54"/>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 name="Google Shape;308;p54"/>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 name="Google Shape;309;p54"/>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 name="Google Shape;310;p54"/>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 name="Google Shape;311;p54"/>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 name="Google Shape;312;p54"/>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 name="Google Shape;313;p54"/>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 name="Google Shape;314;p54"/>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 name="Google Shape;315;p54"/>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 name="Google Shape;316;p54"/>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 name="Google Shape;317;p54"/>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 name="Google Shape;318;p54"/>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 name="Google Shape;319;p54"/>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 name="Google Shape;320;p54"/>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 name="Google Shape;321;p54"/>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 name="Google Shape;322;p54"/>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 name="Google Shape;323;p54"/>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 name="Google Shape;324;p54"/>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 name="Google Shape;325;p54"/>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 name="Google Shape;326;p54"/>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 name="Google Shape;327;p54"/>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 name="Google Shape;328;p54"/>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 name="Google Shape;329;p54"/>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 name="Google Shape;330;p54"/>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 name="Google Shape;331;p54"/>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 name="Google Shape;332;p54"/>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 name="Google Shape;333;p54"/>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 name="Google Shape;334;p54"/>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 name="Google Shape;335;p54"/>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 name="Google Shape;336;p54"/>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 name="Google Shape;337;p54"/>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 name="Google Shape;338;p54"/>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 name="Google Shape;339;p54"/>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 name="Google Shape;340;p54"/>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 name="Google Shape;341;p54"/>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 name="Google Shape;342;p54"/>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 name="Google Shape;343;p54"/>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 name="Google Shape;344;p54"/>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 name="Google Shape;345;p54"/>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 name="Google Shape;346;p54"/>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 name="Google Shape;347;p54"/>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 name="Google Shape;348;p54"/>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 name="Google Shape;349;p54"/>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 name="Google Shape;350;p54"/>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 name="Google Shape;351;p54"/>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 name="Google Shape;352;p54"/>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 name="Google Shape;353;p54"/>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 name="Google Shape;354;p54"/>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 name="Google Shape;355;p54"/>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 name="Google Shape;356;p54"/>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 name="Google Shape;357;p54"/>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 name="Google Shape;358;p54"/>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 name="Google Shape;359;p54"/>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 name="Google Shape;360;p54"/>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 name="Google Shape;361;p54"/>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 name="Google Shape;362;p54"/>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 name="Google Shape;363;p54"/>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 name="Google Shape;364;p54"/>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 name="Google Shape;365;p54"/>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 name="Google Shape;366;p54"/>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 name="Google Shape;367;p54"/>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 name="Google Shape;368;p54"/>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 name="Google Shape;369;p54"/>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 name="Google Shape;370;p54"/>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 name="Google Shape;371;p54"/>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 name="Google Shape;372;p54"/>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 name="Google Shape;373;p54"/>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 name="Google Shape;374;p54"/>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 name="Google Shape;375;p54"/>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 name="Google Shape;376;p54"/>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 name="Google Shape;377;p54"/>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 name="Google Shape;378;p54"/>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 name="Google Shape;379;p54"/>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 name="Google Shape;380;p54"/>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 name="Google Shape;381;p54"/>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 name="Google Shape;382;p54"/>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 name="Google Shape;383;p54"/>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 name="Google Shape;384;p54"/>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 name="Google Shape;385;p54"/>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 name="Google Shape;386;p54"/>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 name="Google Shape;387;p54"/>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 name="Google Shape;388;p54"/>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 name="Google Shape;389;p54"/>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 name="Google Shape;390;p54"/>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 name="Google Shape;391;p54"/>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 name="Google Shape;392;p54"/>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 name="Google Shape;393;p54"/>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 name="Google Shape;394;p54"/>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 name="Google Shape;395;p54"/>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 name="Google Shape;396;p54"/>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 name="Google Shape;397;p54"/>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 name="Google Shape;398;p54"/>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99" name="Google Shape;399;p54"/>
          <p:cNvGrpSpPr/>
          <p:nvPr/>
        </p:nvGrpSpPr>
        <p:grpSpPr>
          <a:xfrm>
            <a:off x="-814171" y="3841491"/>
            <a:ext cx="1534173" cy="1534018"/>
            <a:chOff x="1724650" y="2856150"/>
            <a:chExt cx="1973975" cy="1973775"/>
          </a:xfrm>
        </p:grpSpPr>
        <p:sp>
          <p:nvSpPr>
            <p:cNvPr id="400" name="Google Shape;400;p54"/>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 name="Google Shape;401;p54"/>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 name="Google Shape;402;p54"/>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 name="Google Shape;403;p54"/>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 name="Google Shape;404;p54"/>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 name="Google Shape;405;p54"/>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 name="Google Shape;406;p54"/>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 name="Google Shape;407;p54"/>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 name="Google Shape;408;p54"/>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 name="Google Shape;409;p54"/>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 name="Google Shape;410;p54"/>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 name="Google Shape;411;p54"/>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 name="Google Shape;412;p54"/>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 name="Google Shape;413;p54"/>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 name="Google Shape;414;p54"/>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 name="Google Shape;415;p54"/>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 name="Google Shape;416;p54"/>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 name="Google Shape;417;p54"/>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 name="Google Shape;418;p54"/>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 name="Google Shape;419;p54"/>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 name="Google Shape;420;p54"/>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 name="Google Shape;421;p54"/>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 name="Google Shape;422;p54"/>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 name="Google Shape;423;p54"/>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 name="Google Shape;424;p54"/>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 name="Google Shape;425;p54"/>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 name="Google Shape;426;p54"/>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 name="Google Shape;427;p54"/>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 name="Google Shape;428;p54"/>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 name="Google Shape;429;p54"/>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 name="Google Shape;430;p54"/>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 name="Google Shape;431;p54"/>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 name="Google Shape;432;p54"/>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 name="Google Shape;433;p54"/>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 name="Google Shape;434;p54"/>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 name="Google Shape;435;p54"/>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 name="Google Shape;436;p54"/>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 name="Google Shape;437;p54"/>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 name="Google Shape;438;p54"/>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 name="Google Shape;439;p54"/>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 name="Google Shape;440;p54"/>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 name="Google Shape;441;p54"/>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 name="Google Shape;442;p54"/>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 name="Google Shape;443;p54"/>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 name="Google Shape;444;p54"/>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 name="Google Shape;445;p54"/>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 name="Google Shape;446;p54"/>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 name="Google Shape;447;p54"/>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 name="Google Shape;448;p54"/>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 name="Google Shape;449;p54"/>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 name="Google Shape;450;p54"/>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 name="Google Shape;451;p54"/>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 name="Google Shape;452;p54"/>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 name="Google Shape;453;p54"/>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 name="Google Shape;454;p54"/>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 name="Google Shape;455;p54"/>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 name="Google Shape;456;p54"/>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 name="Google Shape;457;p54"/>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 name="Google Shape;458;p54"/>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 name="Google Shape;459;p54"/>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 name="Google Shape;460;p54"/>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 name="Google Shape;461;p54"/>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 name="Google Shape;462;p54"/>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 name="Google Shape;463;p54"/>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 name="Google Shape;464;p54"/>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 name="Google Shape;465;p54"/>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 name="Google Shape;466;p54"/>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 name="Google Shape;467;p54"/>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 name="Google Shape;468;p54"/>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 name="Google Shape;469;p54"/>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 name="Google Shape;470;p54"/>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 name="Google Shape;471;p54"/>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 name="Google Shape;472;p54"/>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 name="Google Shape;473;p54"/>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 name="Google Shape;474;p54"/>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 name="Google Shape;475;p54"/>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 name="Google Shape;476;p54"/>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 name="Google Shape;477;p54"/>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 name="Google Shape;478;p54"/>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 name="Google Shape;479;p54"/>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 name="Google Shape;480;p54"/>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 name="Google Shape;481;p54"/>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 name="Google Shape;482;p54"/>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 name="Google Shape;483;p54"/>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 name="Google Shape;484;p54"/>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 name="Google Shape;485;p54"/>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 name="Google Shape;486;p54"/>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 name="Google Shape;487;p54"/>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 name="Google Shape;488;p54"/>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 name="Google Shape;489;p54"/>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 name="Google Shape;490;p54"/>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 name="Google Shape;491;p54"/>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 name="Google Shape;492;p54"/>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 name="Google Shape;493;p54"/>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 name="Google Shape;494;p54"/>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 name="Google Shape;495;p54"/>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 name="Google Shape;496;p54"/>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 name="Google Shape;497;p54"/>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 name="Google Shape;498;p54"/>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 name="Google Shape;499;p54"/>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 name="Google Shape;500;p54"/>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 name="Google Shape;501;p54"/>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 name="Google Shape;502;p54"/>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 name="Google Shape;503;p54"/>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 name="Google Shape;504;p54"/>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 name="Google Shape;505;p54"/>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 name="Google Shape;506;p54"/>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 name="Google Shape;507;p54"/>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 name="Google Shape;508;p54"/>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 name="Google Shape;509;p54"/>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 name="Google Shape;510;p54"/>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 name="Google Shape;511;p54"/>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 name="Google Shape;512;p54"/>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 name="Google Shape;513;p54"/>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 name="Google Shape;514;p54"/>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 name="Google Shape;515;p54"/>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 name="Google Shape;516;p54"/>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 name="Google Shape;517;p54"/>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 name="Google Shape;518;p54"/>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 name="Google Shape;519;p54"/>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 name="Google Shape;520;p54"/>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 name="Google Shape;521;p54"/>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 name="Google Shape;522;p54"/>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 name="Google Shape;523;p54"/>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 name="Google Shape;524;p54"/>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 name="Google Shape;525;p54"/>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 name="Google Shape;526;p54"/>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 name="Google Shape;527;p54"/>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 name="Google Shape;528;p54"/>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 name="Google Shape;529;p54"/>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 name="Google Shape;530;p54"/>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 name="Google Shape;531;p54"/>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 name="Google Shape;532;p54"/>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 name="Google Shape;533;p54"/>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 name="Google Shape;534;p54"/>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 name="Google Shape;535;p54"/>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 name="Google Shape;536;p54"/>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 name="Google Shape;537;p54"/>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 name="Google Shape;538;p54"/>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 name="Google Shape;539;p54"/>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 name="Google Shape;540;p54"/>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 name="Google Shape;541;p54"/>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 name="Google Shape;542;p54"/>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 name="Google Shape;543;p54"/>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 name="Google Shape;544;p54"/>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 name="Google Shape;545;p54"/>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 name="Google Shape;546;p54"/>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 name="Google Shape;547;p54"/>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 name="Google Shape;548;p54"/>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 name="Google Shape;549;p54"/>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 name="Google Shape;550;p54"/>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 name="Google Shape;551;p54"/>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 name="Google Shape;552;p54"/>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 name="Google Shape;553;p54"/>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 name="Google Shape;554;p54"/>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 name="Google Shape;555;p54"/>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 name="Google Shape;556;p54"/>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 name="Google Shape;557;p54"/>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 name="Google Shape;558;p54"/>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 name="Google Shape;559;p54"/>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 name="Google Shape;560;p54"/>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 name="Google Shape;561;p54"/>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 name="Google Shape;562;p54"/>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 name="Google Shape;563;p54"/>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 name="Google Shape;564;p54"/>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 name="Google Shape;565;p54"/>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 name="Google Shape;566;p54"/>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 name="Google Shape;567;p54"/>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 name="Google Shape;568;p54"/>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 name="Google Shape;569;p54"/>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 name="Google Shape;570;p54"/>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 name="Google Shape;571;p54"/>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 name="Google Shape;572;p54"/>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 name="Google Shape;573;p54"/>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 name="Google Shape;574;p54"/>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 name="Google Shape;575;p54"/>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 name="Google Shape;576;p54"/>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 name="Google Shape;577;p54"/>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 name="Google Shape;578;p54"/>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 name="Google Shape;579;p54"/>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 name="Google Shape;580;p54"/>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 name="Google Shape;581;p54"/>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 name="Google Shape;582;p54"/>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 name="Google Shape;583;p54"/>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 name="Google Shape;584;p54"/>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 name="Google Shape;585;p54"/>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 name="Google Shape;586;p54"/>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 name="Google Shape;587;p54"/>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 name="Google Shape;588;p54"/>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 name="Google Shape;589;p54"/>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 name="Google Shape;590;p54"/>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 name="Google Shape;591;p54"/>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 name="Google Shape;592;p54"/>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 name="Google Shape;593;p54"/>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 name="Google Shape;594;p54"/>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 name="Google Shape;595;p54"/>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 name="Google Shape;596;p54"/>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 name="Google Shape;597;p54"/>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 name="Google Shape;598;p54"/>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 name="Google Shape;599;p54"/>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 name="Google Shape;600;p54"/>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 name="Google Shape;601;p54"/>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 name="Google Shape;602;p54"/>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 name="Google Shape;603;p54"/>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 name="Google Shape;604;p54"/>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 name="Google Shape;605;p54"/>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 name="Google Shape;606;p54"/>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 name="Google Shape;607;p54"/>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 name="Google Shape;608;p54"/>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 name="Google Shape;609;p54"/>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 name="Google Shape;610;p54"/>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 name="Google Shape;611;p54"/>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 name="Google Shape;612;p54"/>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 name="Google Shape;613;p54"/>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 name="Google Shape;614;p54"/>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 name="Google Shape;615;p54"/>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 name="Google Shape;616;p54"/>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 name="Google Shape;617;p54"/>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 name="Google Shape;618;p54"/>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 name="Google Shape;619;p54"/>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 name="Google Shape;620;p54"/>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 name="Google Shape;621;p54"/>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 name="Google Shape;622;p54"/>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 name="Google Shape;623;p54"/>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 name="Google Shape;624;p54"/>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 name="Google Shape;625;p54"/>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 name="Google Shape;626;p54"/>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 name="Google Shape;627;p54"/>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 name="Google Shape;628;p54"/>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 name="Google Shape;629;p54"/>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 name="Google Shape;630;p54"/>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 name="Google Shape;631;p54"/>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 name="Google Shape;632;p54"/>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 name="Google Shape;633;p54"/>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 name="Google Shape;634;p54"/>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 name="Google Shape;635;p54"/>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 name="Google Shape;636;p54"/>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 name="Google Shape;637;p54"/>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 name="Google Shape;638;p54"/>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 name="Google Shape;639;p54"/>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 name="Google Shape;640;p54"/>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 name="Google Shape;641;p54"/>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 name="Google Shape;642;p54"/>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 name="Google Shape;643;p54"/>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 name="Google Shape;644;p54"/>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 name="Google Shape;645;p54"/>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 name="Google Shape;646;p54"/>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 name="Google Shape;647;p54"/>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 name="Google Shape;648;p54"/>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 name="Google Shape;649;p54"/>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 name="Google Shape;650;p54"/>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 name="Google Shape;651;p54"/>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 name="Google Shape;652;p54"/>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 name="Google Shape;653;p54"/>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 name="Google Shape;654;p54"/>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 name="Google Shape;655;p54"/>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 name="Google Shape;656;p54"/>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 name="Google Shape;657;p54"/>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 name="Google Shape;658;p54"/>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 name="Google Shape;659;p54"/>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 name="Google Shape;660;p54"/>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 name="Google Shape;661;p54"/>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 name="Google Shape;662;p54"/>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 name="Google Shape;663;p54"/>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 name="Google Shape;664;p54"/>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 name="Google Shape;665;p54"/>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 name="Google Shape;666;p54"/>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 name="Google Shape;667;p54"/>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 name="Google Shape;668;p54"/>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 name="Google Shape;669;p54"/>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 name="Google Shape;670;p54"/>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 name="Google Shape;671;p54"/>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 name="Google Shape;672;p54"/>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 name="Google Shape;673;p54"/>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 name="Google Shape;674;p54"/>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 name="Google Shape;675;p54"/>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 name="Google Shape;676;p54"/>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 name="Google Shape;677;p54"/>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 name="Google Shape;678;p54"/>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 name="Google Shape;679;p54"/>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 name="Google Shape;680;p54"/>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 name="Google Shape;681;p54"/>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 name="Google Shape;682;p54"/>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 name="Google Shape;683;p54"/>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 name="Google Shape;684;p54"/>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 name="Google Shape;685;p54"/>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 name="Google Shape;686;p54"/>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 name="Google Shape;687;p54"/>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 name="Google Shape;688;p54"/>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 name="Google Shape;689;p54"/>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 name="Google Shape;690;p54"/>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 name="Google Shape;691;p54"/>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 name="Google Shape;692;p54"/>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 name="Google Shape;693;p54"/>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 name="Google Shape;694;p54"/>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 name="Google Shape;695;p54"/>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 name="Google Shape;696;p54"/>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 name="Google Shape;697;p54"/>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 name="Google Shape;698;p54"/>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 name="Google Shape;699;p54"/>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 name="Google Shape;700;p54"/>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 name="Google Shape;701;p54"/>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 name="Google Shape;702;p54"/>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 name="Google Shape;703;p54"/>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 name="Google Shape;704;p54"/>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 name="Google Shape;705;p54"/>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 name="Google Shape;706;p54"/>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 name="Google Shape;707;p54"/>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 name="Google Shape;708;p54"/>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 name="Google Shape;709;p54"/>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 name="Google Shape;710;p54"/>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 name="Google Shape;711;p54"/>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 name="Google Shape;712;p54"/>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 name="Google Shape;713;p54"/>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 name="Google Shape;714;p54"/>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 name="Google Shape;715;p54"/>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 name="Google Shape;716;p54"/>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 name="Google Shape;717;p54"/>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 name="Google Shape;718;p54"/>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 name="Google Shape;719;p54"/>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 name="Google Shape;720;p54"/>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 name="Google Shape;721;p54"/>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 name="Google Shape;722;p54"/>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 name="Google Shape;723;p54"/>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 name="Google Shape;724;p54"/>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 name="Google Shape;725;p54"/>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 name="Google Shape;726;p54"/>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 name="Google Shape;727;p54"/>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 name="Google Shape;728;p54"/>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 name="Google Shape;729;p54"/>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 name="Google Shape;730;p54"/>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 name="Google Shape;731;p54"/>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 name="Google Shape;732;p54"/>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 name="Google Shape;733;p54"/>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 name="Google Shape;734;p54"/>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 name="Google Shape;735;p54"/>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 name="Google Shape;736;p54"/>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 name="Google Shape;737;p54"/>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 name="Google Shape;738;p54"/>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 name="Google Shape;739;p54"/>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 name="Google Shape;740;p54"/>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 name="Google Shape;741;p54"/>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 name="Google Shape;742;p54"/>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 name="Google Shape;743;p54"/>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 name="Google Shape;744;p54"/>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 name="Google Shape;745;p54"/>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 name="Google Shape;746;p54"/>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 name="Google Shape;747;p54"/>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 name="Google Shape;748;p54"/>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 name="Google Shape;749;p54"/>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 name="Google Shape;750;p54"/>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 name="Google Shape;751;p54"/>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 name="Google Shape;752;p54"/>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 name="Google Shape;753;p54"/>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 name="Google Shape;754;p54"/>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 name="Google Shape;755;p54"/>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 name="Google Shape;756;p54"/>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 name="Google Shape;757;p54"/>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 name="Google Shape;758;p54"/>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 name="Google Shape;759;p54"/>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 name="Google Shape;760;p54"/>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 name="Google Shape;761;p54"/>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 name="Google Shape;762;p54"/>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 name="Google Shape;763;p54"/>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 name="Google Shape;764;p54"/>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 name="Google Shape;765;p54"/>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 name="Google Shape;766;p54"/>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 name="Google Shape;767;p54"/>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 name="Google Shape;768;p54"/>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 name="Google Shape;769;p54"/>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 name="Google Shape;770;p54"/>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 name="Google Shape;771;p54"/>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 name="Google Shape;772;p54"/>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 name="Google Shape;773;p54"/>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 name="Google Shape;774;p54"/>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 name="Google Shape;775;p54"/>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 name="Google Shape;776;p54"/>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77" name="Google Shape;777;p54"/>
          <p:cNvSpPr/>
          <p:nvPr/>
        </p:nvSpPr>
        <p:spPr>
          <a:xfrm>
            <a:off x="194200" y="193274"/>
            <a:ext cx="204068" cy="204068"/>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 name="Google Shape;778;p54"/>
          <p:cNvSpPr/>
          <p:nvPr/>
        </p:nvSpPr>
        <p:spPr>
          <a:xfrm>
            <a:off x="194209" y="651799"/>
            <a:ext cx="204068" cy="20410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 name="Google Shape;779;p54"/>
          <p:cNvSpPr/>
          <p:nvPr/>
        </p:nvSpPr>
        <p:spPr>
          <a:xfrm>
            <a:off x="578699" y="158915"/>
            <a:ext cx="272796" cy="272796"/>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 name="Google Shape;780;p54"/>
          <p:cNvSpPr/>
          <p:nvPr/>
        </p:nvSpPr>
        <p:spPr>
          <a:xfrm>
            <a:off x="8286647" y="4709562"/>
            <a:ext cx="204068" cy="20410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 name="Google Shape;781;p54"/>
          <p:cNvSpPr/>
          <p:nvPr/>
        </p:nvSpPr>
        <p:spPr>
          <a:xfrm>
            <a:off x="8658000" y="4764524"/>
            <a:ext cx="204068" cy="204068"/>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 name="Google Shape;782;p54"/>
          <p:cNvSpPr/>
          <p:nvPr/>
        </p:nvSpPr>
        <p:spPr>
          <a:xfrm>
            <a:off x="8589286" y="4271615"/>
            <a:ext cx="272796" cy="272796"/>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 name="Google Shape;783;p54"/>
          <p:cNvSpPr/>
          <p:nvPr/>
        </p:nvSpPr>
        <p:spPr>
          <a:xfrm>
            <a:off x="94802" y="4407050"/>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 name="Google Shape;784;p54"/>
          <p:cNvSpPr/>
          <p:nvPr/>
        </p:nvSpPr>
        <p:spPr>
          <a:xfrm>
            <a:off x="8657989" y="333550"/>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785"/>
        <p:cNvGrpSpPr/>
        <p:nvPr/>
      </p:nvGrpSpPr>
      <p:grpSpPr>
        <a:xfrm>
          <a:off x="0" y="0"/>
          <a:ext cx="0" cy="0"/>
          <a:chOff x="0" y="0"/>
          <a:chExt cx="0" cy="0"/>
        </a:xfrm>
      </p:grpSpPr>
      <p:grpSp>
        <p:nvGrpSpPr>
          <p:cNvPr id="786" name="Google Shape;786;p55"/>
          <p:cNvGrpSpPr/>
          <p:nvPr/>
        </p:nvGrpSpPr>
        <p:grpSpPr>
          <a:xfrm>
            <a:off x="8424008" y="1864645"/>
            <a:ext cx="1414353" cy="1414210"/>
            <a:chOff x="1724650" y="2856150"/>
            <a:chExt cx="1973975" cy="1973775"/>
          </a:xfrm>
        </p:grpSpPr>
        <p:sp>
          <p:nvSpPr>
            <p:cNvPr id="787" name="Google Shape;787;p55"/>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 name="Google Shape;788;p55"/>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 name="Google Shape;789;p55"/>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 name="Google Shape;790;p55"/>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 name="Google Shape;791;p55"/>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 name="Google Shape;792;p55"/>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 name="Google Shape;793;p55"/>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 name="Google Shape;794;p55"/>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 name="Google Shape;795;p55"/>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 name="Google Shape;796;p55"/>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 name="Google Shape;797;p55"/>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 name="Google Shape;798;p55"/>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 name="Google Shape;799;p55"/>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 name="Google Shape;800;p55"/>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 name="Google Shape;801;p55"/>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 name="Google Shape;802;p55"/>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 name="Google Shape;803;p55"/>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 name="Google Shape;804;p55"/>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 name="Google Shape;805;p55"/>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 name="Google Shape;806;p55"/>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 name="Google Shape;807;p55"/>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 name="Google Shape;808;p55"/>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 name="Google Shape;809;p55"/>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 name="Google Shape;810;p55"/>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 name="Google Shape;811;p55"/>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 name="Google Shape;812;p55"/>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 name="Google Shape;813;p55"/>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 name="Google Shape;814;p55"/>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 name="Google Shape;815;p55"/>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 name="Google Shape;816;p55"/>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 name="Google Shape;817;p55"/>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 name="Google Shape;818;p55"/>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 name="Google Shape;819;p55"/>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 name="Google Shape;820;p55"/>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 name="Google Shape;821;p55"/>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 name="Google Shape;822;p55"/>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 name="Google Shape;823;p55"/>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 name="Google Shape;824;p55"/>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 name="Google Shape;825;p55"/>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 name="Google Shape;826;p55"/>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 name="Google Shape;827;p55"/>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 name="Google Shape;828;p55"/>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 name="Google Shape;829;p55"/>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 name="Google Shape;830;p55"/>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 name="Google Shape;831;p55"/>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 name="Google Shape;832;p55"/>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 name="Google Shape;833;p55"/>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 name="Google Shape;834;p55"/>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 name="Google Shape;835;p55"/>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 name="Google Shape;836;p55"/>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 name="Google Shape;837;p55"/>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 name="Google Shape;838;p55"/>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 name="Google Shape;839;p55"/>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 name="Google Shape;840;p55"/>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 name="Google Shape;841;p55"/>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 name="Google Shape;842;p55"/>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 name="Google Shape;843;p55"/>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 name="Google Shape;844;p55"/>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 name="Google Shape;845;p55"/>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 name="Google Shape;846;p55"/>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 name="Google Shape;847;p55"/>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 name="Google Shape;848;p55"/>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 name="Google Shape;849;p55"/>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 name="Google Shape;850;p55"/>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 name="Google Shape;851;p55"/>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 name="Google Shape;852;p55"/>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 name="Google Shape;853;p55"/>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 name="Google Shape;854;p55"/>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 name="Google Shape;855;p55"/>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 name="Google Shape;856;p55"/>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 name="Google Shape;857;p55"/>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 name="Google Shape;858;p55"/>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 name="Google Shape;859;p55"/>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 name="Google Shape;860;p55"/>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 name="Google Shape;861;p55"/>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 name="Google Shape;862;p55"/>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 name="Google Shape;863;p55"/>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 name="Google Shape;864;p55"/>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 name="Google Shape;865;p55"/>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 name="Google Shape;866;p55"/>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 name="Google Shape;867;p55"/>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 name="Google Shape;868;p55"/>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 name="Google Shape;869;p55"/>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 name="Google Shape;870;p55"/>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 name="Google Shape;871;p55"/>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 name="Google Shape;872;p55"/>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 name="Google Shape;873;p55"/>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 name="Google Shape;874;p55"/>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 name="Google Shape;875;p55"/>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 name="Google Shape;876;p55"/>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 name="Google Shape;877;p55"/>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 name="Google Shape;878;p55"/>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 name="Google Shape;879;p55"/>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 name="Google Shape;880;p55"/>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 name="Google Shape;881;p55"/>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 name="Google Shape;882;p55"/>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 name="Google Shape;883;p55"/>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 name="Google Shape;884;p55"/>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 name="Google Shape;885;p55"/>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 name="Google Shape;886;p55"/>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 name="Google Shape;887;p55"/>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 name="Google Shape;888;p55"/>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 name="Google Shape;889;p55"/>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 name="Google Shape;890;p55"/>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 name="Google Shape;891;p55"/>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 name="Google Shape;892;p55"/>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 name="Google Shape;893;p55"/>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 name="Google Shape;894;p55"/>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 name="Google Shape;895;p55"/>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 name="Google Shape;896;p55"/>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 name="Google Shape;897;p55"/>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 name="Google Shape;898;p55"/>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 name="Google Shape;899;p55"/>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 name="Google Shape;900;p55"/>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 name="Google Shape;901;p55"/>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 name="Google Shape;902;p55"/>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 name="Google Shape;903;p55"/>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 name="Google Shape;904;p55"/>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 name="Google Shape;905;p55"/>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 name="Google Shape;906;p55"/>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 name="Google Shape;907;p55"/>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 name="Google Shape;908;p55"/>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 name="Google Shape;909;p55"/>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 name="Google Shape;910;p55"/>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 name="Google Shape;911;p55"/>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 name="Google Shape;912;p55"/>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 name="Google Shape;913;p55"/>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 name="Google Shape;914;p55"/>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 name="Google Shape;915;p55"/>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 name="Google Shape;916;p55"/>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 name="Google Shape;917;p55"/>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 name="Google Shape;918;p55"/>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 name="Google Shape;919;p55"/>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 name="Google Shape;920;p55"/>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 name="Google Shape;921;p55"/>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 name="Google Shape;922;p55"/>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 name="Google Shape;923;p55"/>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 name="Google Shape;924;p55"/>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 name="Google Shape;925;p55"/>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 name="Google Shape;926;p55"/>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 name="Google Shape;927;p55"/>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 name="Google Shape;928;p55"/>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 name="Google Shape;929;p55"/>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 name="Google Shape;930;p55"/>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 name="Google Shape;931;p55"/>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 name="Google Shape;932;p55"/>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 name="Google Shape;933;p55"/>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 name="Google Shape;934;p55"/>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 name="Google Shape;935;p55"/>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 name="Google Shape;936;p55"/>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 name="Google Shape;937;p55"/>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 name="Google Shape;938;p55"/>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 name="Google Shape;939;p55"/>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 name="Google Shape;940;p55"/>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 name="Google Shape;941;p55"/>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 name="Google Shape;942;p55"/>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 name="Google Shape;943;p55"/>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 name="Google Shape;944;p55"/>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 name="Google Shape;945;p55"/>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 name="Google Shape;946;p55"/>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 name="Google Shape;947;p55"/>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 name="Google Shape;948;p55"/>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 name="Google Shape;949;p55"/>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 name="Google Shape;950;p55"/>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 name="Google Shape;951;p55"/>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 name="Google Shape;952;p55"/>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 name="Google Shape;953;p55"/>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 name="Google Shape;954;p55"/>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 name="Google Shape;955;p55"/>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 name="Google Shape;956;p55"/>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 name="Google Shape;957;p55"/>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 name="Google Shape;958;p55"/>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 name="Google Shape;959;p55"/>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 name="Google Shape;960;p55"/>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 name="Google Shape;961;p55"/>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 name="Google Shape;962;p55"/>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 name="Google Shape;963;p55"/>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 name="Google Shape;964;p55"/>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 name="Google Shape;965;p55"/>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 name="Google Shape;966;p55"/>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 name="Google Shape;967;p55"/>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 name="Google Shape;968;p55"/>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 name="Google Shape;969;p55"/>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 name="Google Shape;970;p55"/>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 name="Google Shape;971;p55"/>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 name="Google Shape;972;p55"/>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 name="Google Shape;973;p55"/>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 name="Google Shape;974;p55"/>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 name="Google Shape;975;p55"/>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 name="Google Shape;976;p55"/>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 name="Google Shape;977;p55"/>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 name="Google Shape;978;p55"/>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 name="Google Shape;979;p55"/>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 name="Google Shape;980;p55"/>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 name="Google Shape;981;p55"/>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 name="Google Shape;982;p55"/>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 name="Google Shape;983;p55"/>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 name="Google Shape;984;p55"/>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 name="Google Shape;985;p55"/>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 name="Google Shape;986;p55"/>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 name="Google Shape;987;p55"/>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 name="Google Shape;988;p55"/>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 name="Google Shape;989;p55"/>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 name="Google Shape;990;p55"/>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 name="Google Shape;991;p55"/>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 name="Google Shape;992;p55"/>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 name="Google Shape;993;p55"/>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 name="Google Shape;994;p55"/>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 name="Google Shape;995;p55"/>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 name="Google Shape;996;p55"/>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 name="Google Shape;997;p55"/>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 name="Google Shape;998;p55"/>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 name="Google Shape;999;p55"/>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 name="Google Shape;1000;p55"/>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 name="Google Shape;1001;p55"/>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 name="Google Shape;1002;p55"/>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 name="Google Shape;1003;p55"/>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 name="Google Shape;1004;p55"/>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 name="Google Shape;1005;p55"/>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 name="Google Shape;1006;p55"/>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 name="Google Shape;1007;p55"/>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 name="Google Shape;1008;p55"/>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 name="Google Shape;1009;p55"/>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 name="Google Shape;1010;p55"/>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 name="Google Shape;1011;p55"/>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 name="Google Shape;1012;p55"/>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 name="Google Shape;1013;p55"/>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 name="Google Shape;1014;p55"/>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 name="Google Shape;1015;p55"/>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 name="Google Shape;1016;p55"/>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 name="Google Shape;1017;p55"/>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 name="Google Shape;1018;p55"/>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 name="Google Shape;1019;p55"/>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 name="Google Shape;1020;p55"/>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 name="Google Shape;1021;p55"/>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 name="Google Shape;1022;p55"/>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 name="Google Shape;1023;p55"/>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 name="Google Shape;1024;p55"/>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 name="Google Shape;1025;p55"/>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 name="Google Shape;1026;p55"/>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 name="Google Shape;1027;p55"/>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 name="Google Shape;1028;p55"/>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 name="Google Shape;1029;p55"/>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 name="Google Shape;1030;p55"/>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 name="Google Shape;1031;p55"/>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 name="Google Shape;1032;p55"/>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 name="Google Shape;1033;p55"/>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 name="Google Shape;1034;p55"/>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 name="Google Shape;1035;p55"/>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 name="Google Shape;1036;p55"/>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 name="Google Shape;1037;p55"/>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 name="Google Shape;1038;p55"/>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 name="Google Shape;1039;p55"/>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 name="Google Shape;1040;p55"/>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 name="Google Shape;1041;p55"/>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 name="Google Shape;1042;p55"/>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 name="Google Shape;1043;p55"/>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 name="Google Shape;1044;p55"/>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 name="Google Shape;1045;p55"/>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 name="Google Shape;1046;p55"/>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 name="Google Shape;1047;p55"/>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 name="Google Shape;1048;p55"/>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 name="Google Shape;1049;p55"/>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 name="Google Shape;1050;p55"/>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 name="Google Shape;1051;p55"/>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 name="Google Shape;1052;p55"/>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 name="Google Shape;1053;p55"/>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 name="Google Shape;1054;p55"/>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 name="Google Shape;1055;p55"/>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 name="Google Shape;1056;p55"/>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 name="Google Shape;1057;p55"/>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 name="Google Shape;1058;p55"/>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 name="Google Shape;1059;p55"/>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 name="Google Shape;1060;p55"/>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 name="Google Shape;1061;p55"/>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 name="Google Shape;1062;p55"/>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 name="Google Shape;1063;p55"/>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 name="Google Shape;1064;p55"/>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 name="Google Shape;1065;p55"/>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 name="Google Shape;1066;p55"/>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 name="Google Shape;1067;p55"/>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 name="Google Shape;1068;p55"/>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 name="Google Shape;1069;p55"/>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 name="Google Shape;1070;p55"/>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 name="Google Shape;1071;p55"/>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 name="Google Shape;1072;p55"/>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 name="Google Shape;1073;p55"/>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 name="Google Shape;1074;p55"/>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 name="Google Shape;1075;p55"/>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 name="Google Shape;1076;p55"/>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 name="Google Shape;1077;p55"/>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 name="Google Shape;1078;p55"/>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 name="Google Shape;1079;p55"/>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 name="Google Shape;1080;p55"/>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 name="Google Shape;1081;p55"/>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 name="Google Shape;1082;p55"/>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 name="Google Shape;1083;p55"/>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 name="Google Shape;1084;p55"/>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 name="Google Shape;1085;p55"/>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 name="Google Shape;1086;p55"/>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 name="Google Shape;1087;p55"/>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 name="Google Shape;1088;p55"/>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 name="Google Shape;1089;p55"/>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 name="Google Shape;1090;p55"/>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 name="Google Shape;1091;p55"/>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 name="Google Shape;1092;p55"/>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 name="Google Shape;1093;p55"/>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 name="Google Shape;1094;p55"/>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 name="Google Shape;1095;p55"/>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 name="Google Shape;1096;p55"/>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 name="Google Shape;1097;p55"/>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 name="Google Shape;1098;p55"/>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 name="Google Shape;1099;p55"/>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 name="Google Shape;1100;p55"/>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 name="Google Shape;1101;p55"/>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 name="Google Shape;1102;p55"/>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 name="Google Shape;1103;p55"/>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 name="Google Shape;1104;p55"/>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 name="Google Shape;1105;p55"/>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 name="Google Shape;1106;p55"/>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 name="Google Shape;1107;p55"/>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 name="Google Shape;1108;p55"/>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 name="Google Shape;1109;p55"/>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 name="Google Shape;1110;p55"/>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 name="Google Shape;1111;p55"/>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 name="Google Shape;1112;p55"/>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 name="Google Shape;1113;p55"/>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 name="Google Shape;1114;p55"/>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 name="Google Shape;1115;p55"/>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 name="Google Shape;1116;p55"/>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 name="Google Shape;1117;p55"/>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 name="Google Shape;1118;p55"/>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 name="Google Shape;1119;p55"/>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 name="Google Shape;1120;p55"/>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 name="Google Shape;1121;p55"/>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 name="Google Shape;1122;p55"/>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 name="Google Shape;1123;p55"/>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 name="Google Shape;1124;p55"/>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 name="Google Shape;1125;p55"/>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 name="Google Shape;1126;p55"/>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 name="Google Shape;1127;p55"/>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 name="Google Shape;1128;p55"/>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 name="Google Shape;1129;p55"/>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 name="Google Shape;1130;p55"/>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 name="Google Shape;1131;p55"/>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 name="Google Shape;1132;p55"/>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 name="Google Shape;1133;p55"/>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 name="Google Shape;1134;p55"/>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 name="Google Shape;1135;p55"/>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 name="Google Shape;1136;p55"/>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 name="Google Shape;1137;p55"/>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 name="Google Shape;1138;p55"/>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 name="Google Shape;1139;p55"/>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 name="Google Shape;1140;p55"/>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 name="Google Shape;1141;p55"/>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 name="Google Shape;1142;p55"/>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 name="Google Shape;1143;p55"/>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 name="Google Shape;1144;p55"/>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 name="Google Shape;1145;p55"/>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 name="Google Shape;1146;p55"/>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 name="Google Shape;1147;p55"/>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 name="Google Shape;1148;p55"/>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 name="Google Shape;1149;p55"/>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 name="Google Shape;1150;p55"/>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 name="Google Shape;1151;p55"/>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 name="Google Shape;1152;p55"/>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 name="Google Shape;1153;p55"/>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 name="Google Shape;1154;p55"/>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 name="Google Shape;1155;p55"/>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 name="Google Shape;1156;p55"/>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 name="Google Shape;1157;p55"/>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 name="Google Shape;1158;p55"/>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 name="Google Shape;1159;p55"/>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 name="Google Shape;1160;p55"/>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 name="Google Shape;1161;p55"/>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 name="Google Shape;1162;p55"/>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 name="Google Shape;1163;p55"/>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4" name="Google Shape;1164;p55"/>
          <p:cNvGrpSpPr/>
          <p:nvPr/>
        </p:nvGrpSpPr>
        <p:grpSpPr>
          <a:xfrm>
            <a:off x="-694342" y="1864645"/>
            <a:ext cx="1414353" cy="1414210"/>
            <a:chOff x="1724650" y="2856150"/>
            <a:chExt cx="1973975" cy="1973775"/>
          </a:xfrm>
        </p:grpSpPr>
        <p:sp>
          <p:nvSpPr>
            <p:cNvPr id="1165" name="Google Shape;1165;p55"/>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 name="Google Shape;1166;p55"/>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 name="Google Shape;1167;p55"/>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 name="Google Shape;1168;p55"/>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 name="Google Shape;1169;p55"/>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 name="Google Shape;1170;p55"/>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 name="Google Shape;1171;p55"/>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 name="Google Shape;1172;p55"/>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 name="Google Shape;1173;p55"/>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 name="Google Shape;1174;p55"/>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 name="Google Shape;1175;p55"/>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 name="Google Shape;1176;p55"/>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 name="Google Shape;1177;p55"/>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 name="Google Shape;1178;p55"/>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 name="Google Shape;1179;p55"/>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 name="Google Shape;1180;p55"/>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 name="Google Shape;1181;p55"/>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 name="Google Shape;1182;p55"/>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 name="Google Shape;1183;p55"/>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 name="Google Shape;1184;p55"/>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 name="Google Shape;1185;p55"/>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 name="Google Shape;1186;p55"/>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 name="Google Shape;1187;p55"/>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 name="Google Shape;1188;p55"/>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 name="Google Shape;1189;p55"/>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 name="Google Shape;1190;p55"/>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 name="Google Shape;1191;p55"/>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 name="Google Shape;1192;p55"/>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 name="Google Shape;1193;p55"/>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 name="Google Shape;1194;p55"/>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 name="Google Shape;1195;p55"/>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 name="Google Shape;1196;p55"/>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 name="Google Shape;1197;p55"/>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 name="Google Shape;1198;p55"/>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 name="Google Shape;1199;p55"/>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 name="Google Shape;1200;p55"/>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 name="Google Shape;1201;p55"/>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 name="Google Shape;1202;p55"/>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 name="Google Shape;1203;p55"/>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 name="Google Shape;1204;p55"/>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 name="Google Shape;1205;p55"/>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 name="Google Shape;1206;p55"/>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 name="Google Shape;1207;p55"/>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 name="Google Shape;1208;p55"/>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 name="Google Shape;1209;p55"/>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 name="Google Shape;1210;p55"/>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 name="Google Shape;1211;p55"/>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 name="Google Shape;1212;p55"/>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 name="Google Shape;1213;p55"/>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 name="Google Shape;1214;p55"/>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 name="Google Shape;1215;p55"/>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 name="Google Shape;1216;p55"/>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 name="Google Shape;1217;p55"/>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 name="Google Shape;1218;p55"/>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 name="Google Shape;1219;p55"/>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 name="Google Shape;1220;p55"/>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 name="Google Shape;1221;p55"/>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 name="Google Shape;1222;p55"/>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 name="Google Shape;1223;p55"/>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 name="Google Shape;1224;p55"/>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 name="Google Shape;1225;p55"/>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 name="Google Shape;1226;p55"/>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 name="Google Shape;1227;p55"/>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 name="Google Shape;1228;p55"/>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 name="Google Shape;1229;p55"/>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 name="Google Shape;1230;p55"/>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 name="Google Shape;1231;p55"/>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 name="Google Shape;1232;p55"/>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 name="Google Shape;1233;p55"/>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 name="Google Shape;1234;p55"/>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 name="Google Shape;1235;p55"/>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 name="Google Shape;1236;p55"/>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 name="Google Shape;1237;p55"/>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 name="Google Shape;1238;p55"/>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 name="Google Shape;1239;p55"/>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 name="Google Shape;1240;p55"/>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 name="Google Shape;1241;p55"/>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 name="Google Shape;1242;p55"/>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 name="Google Shape;1243;p55"/>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 name="Google Shape;1244;p55"/>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 name="Google Shape;1245;p55"/>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 name="Google Shape;1246;p55"/>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 name="Google Shape;1247;p55"/>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 name="Google Shape;1248;p55"/>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 name="Google Shape;1249;p55"/>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 name="Google Shape;1250;p55"/>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 name="Google Shape;1251;p55"/>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 name="Google Shape;1252;p55"/>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 name="Google Shape;1253;p55"/>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 name="Google Shape;1254;p55"/>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 name="Google Shape;1255;p55"/>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 name="Google Shape;1256;p55"/>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 name="Google Shape;1257;p55"/>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 name="Google Shape;1258;p55"/>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 name="Google Shape;1259;p55"/>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 name="Google Shape;1260;p55"/>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 name="Google Shape;1261;p55"/>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 name="Google Shape;1262;p55"/>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 name="Google Shape;1263;p55"/>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 name="Google Shape;1264;p55"/>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 name="Google Shape;1265;p55"/>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 name="Google Shape;1266;p55"/>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 name="Google Shape;1267;p55"/>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 name="Google Shape;1268;p55"/>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 name="Google Shape;1269;p55"/>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 name="Google Shape;1270;p55"/>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 name="Google Shape;1271;p55"/>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 name="Google Shape;1272;p55"/>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 name="Google Shape;1273;p55"/>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 name="Google Shape;1274;p55"/>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 name="Google Shape;1275;p55"/>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 name="Google Shape;1276;p55"/>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 name="Google Shape;1277;p55"/>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 name="Google Shape;1278;p55"/>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 name="Google Shape;1279;p55"/>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 name="Google Shape;1280;p55"/>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 name="Google Shape;1281;p55"/>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 name="Google Shape;1282;p55"/>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 name="Google Shape;1283;p55"/>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 name="Google Shape;1284;p55"/>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 name="Google Shape;1285;p55"/>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 name="Google Shape;1286;p55"/>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 name="Google Shape;1287;p55"/>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 name="Google Shape;1288;p55"/>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 name="Google Shape;1289;p55"/>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 name="Google Shape;1290;p55"/>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 name="Google Shape;1291;p55"/>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 name="Google Shape;1292;p55"/>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 name="Google Shape;1293;p55"/>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 name="Google Shape;1294;p55"/>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 name="Google Shape;1295;p55"/>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 name="Google Shape;1296;p55"/>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 name="Google Shape;1297;p55"/>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 name="Google Shape;1298;p55"/>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 name="Google Shape;1299;p55"/>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 name="Google Shape;1300;p55"/>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 name="Google Shape;1301;p55"/>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 name="Google Shape;1302;p55"/>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 name="Google Shape;1303;p55"/>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 name="Google Shape;1304;p55"/>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 name="Google Shape;1305;p55"/>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 name="Google Shape;1306;p55"/>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 name="Google Shape;1307;p55"/>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 name="Google Shape;1308;p55"/>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 name="Google Shape;1309;p55"/>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 name="Google Shape;1310;p55"/>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 name="Google Shape;1311;p55"/>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 name="Google Shape;1312;p55"/>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 name="Google Shape;1313;p55"/>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 name="Google Shape;1314;p55"/>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 name="Google Shape;1315;p55"/>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 name="Google Shape;1316;p55"/>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 name="Google Shape;1317;p55"/>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 name="Google Shape;1318;p55"/>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 name="Google Shape;1319;p55"/>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 name="Google Shape;1320;p55"/>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 name="Google Shape;1321;p55"/>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 name="Google Shape;1322;p55"/>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 name="Google Shape;1323;p55"/>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 name="Google Shape;1324;p55"/>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 name="Google Shape;1325;p55"/>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 name="Google Shape;1326;p55"/>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 name="Google Shape;1327;p55"/>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 name="Google Shape;1328;p55"/>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 name="Google Shape;1329;p55"/>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 name="Google Shape;1330;p55"/>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 name="Google Shape;1331;p55"/>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 name="Google Shape;1332;p55"/>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 name="Google Shape;1333;p55"/>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 name="Google Shape;1334;p55"/>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 name="Google Shape;1335;p55"/>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 name="Google Shape;1336;p55"/>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 name="Google Shape;1337;p55"/>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 name="Google Shape;1338;p55"/>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 name="Google Shape;1339;p55"/>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 name="Google Shape;1340;p55"/>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 name="Google Shape;1341;p55"/>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 name="Google Shape;1342;p55"/>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 name="Google Shape;1343;p55"/>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 name="Google Shape;1344;p55"/>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 name="Google Shape;1345;p55"/>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 name="Google Shape;1346;p55"/>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 name="Google Shape;1347;p55"/>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 name="Google Shape;1348;p55"/>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 name="Google Shape;1349;p55"/>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 name="Google Shape;1350;p55"/>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 name="Google Shape;1351;p55"/>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 name="Google Shape;1352;p55"/>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 name="Google Shape;1353;p55"/>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 name="Google Shape;1354;p55"/>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 name="Google Shape;1355;p55"/>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 name="Google Shape;1356;p55"/>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 name="Google Shape;1357;p55"/>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 name="Google Shape;1358;p55"/>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 name="Google Shape;1359;p55"/>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 name="Google Shape;1360;p55"/>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 name="Google Shape;1361;p55"/>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 name="Google Shape;1362;p55"/>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 name="Google Shape;1363;p55"/>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 name="Google Shape;1364;p55"/>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 name="Google Shape;1365;p55"/>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 name="Google Shape;1366;p55"/>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 name="Google Shape;1367;p55"/>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 name="Google Shape;1368;p55"/>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 name="Google Shape;1369;p55"/>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 name="Google Shape;1370;p55"/>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 name="Google Shape;1371;p55"/>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 name="Google Shape;1372;p55"/>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 name="Google Shape;1373;p55"/>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 name="Google Shape;1374;p55"/>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 name="Google Shape;1375;p55"/>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 name="Google Shape;1376;p55"/>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 name="Google Shape;1377;p55"/>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 name="Google Shape;1378;p55"/>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 name="Google Shape;1379;p55"/>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 name="Google Shape;1380;p55"/>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 name="Google Shape;1381;p55"/>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 name="Google Shape;1382;p55"/>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 name="Google Shape;1383;p55"/>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 name="Google Shape;1384;p55"/>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 name="Google Shape;1385;p55"/>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 name="Google Shape;1386;p55"/>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 name="Google Shape;1387;p55"/>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 name="Google Shape;1388;p55"/>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 name="Google Shape;1389;p55"/>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 name="Google Shape;1390;p55"/>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 name="Google Shape;1391;p55"/>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 name="Google Shape;1392;p55"/>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 name="Google Shape;1393;p55"/>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 name="Google Shape;1394;p55"/>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 name="Google Shape;1395;p55"/>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 name="Google Shape;1396;p55"/>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 name="Google Shape;1397;p55"/>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 name="Google Shape;1398;p55"/>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 name="Google Shape;1399;p55"/>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 name="Google Shape;1400;p55"/>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 name="Google Shape;1401;p55"/>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 name="Google Shape;1402;p55"/>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 name="Google Shape;1403;p55"/>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 name="Google Shape;1404;p55"/>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 name="Google Shape;1405;p55"/>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 name="Google Shape;1406;p55"/>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 name="Google Shape;1407;p55"/>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 name="Google Shape;1408;p55"/>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 name="Google Shape;1409;p55"/>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 name="Google Shape;1410;p55"/>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 name="Google Shape;1411;p55"/>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 name="Google Shape;1412;p55"/>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 name="Google Shape;1413;p55"/>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 name="Google Shape;1414;p55"/>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 name="Google Shape;1415;p55"/>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 name="Google Shape;1416;p55"/>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 name="Google Shape;1417;p55"/>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 name="Google Shape;1418;p55"/>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 name="Google Shape;1419;p55"/>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 name="Google Shape;1420;p55"/>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 name="Google Shape;1421;p55"/>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 name="Google Shape;1422;p55"/>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 name="Google Shape;1423;p55"/>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 name="Google Shape;1424;p55"/>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 name="Google Shape;1425;p55"/>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 name="Google Shape;1426;p55"/>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 name="Google Shape;1427;p55"/>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 name="Google Shape;1428;p55"/>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 name="Google Shape;1429;p55"/>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 name="Google Shape;1430;p55"/>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 name="Google Shape;1431;p55"/>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 name="Google Shape;1432;p55"/>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 name="Google Shape;1433;p55"/>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 name="Google Shape;1434;p55"/>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 name="Google Shape;1435;p55"/>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 name="Google Shape;1436;p55"/>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 name="Google Shape;1437;p55"/>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 name="Google Shape;1438;p55"/>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 name="Google Shape;1439;p55"/>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 name="Google Shape;1440;p55"/>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 name="Google Shape;1441;p55"/>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 name="Google Shape;1442;p55"/>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 name="Google Shape;1443;p55"/>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 name="Google Shape;1444;p55"/>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 name="Google Shape;1445;p55"/>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 name="Google Shape;1446;p55"/>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 name="Google Shape;1447;p55"/>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 name="Google Shape;1448;p55"/>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 name="Google Shape;1449;p55"/>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 name="Google Shape;1450;p55"/>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 name="Google Shape;1451;p55"/>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 name="Google Shape;1452;p55"/>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 name="Google Shape;1453;p55"/>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 name="Google Shape;1454;p55"/>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 name="Google Shape;1455;p55"/>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 name="Google Shape;1456;p55"/>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 name="Google Shape;1457;p55"/>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 name="Google Shape;1458;p55"/>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 name="Google Shape;1459;p55"/>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 name="Google Shape;1460;p55"/>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 name="Google Shape;1461;p55"/>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 name="Google Shape;1462;p55"/>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 name="Google Shape;1463;p55"/>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 name="Google Shape;1464;p55"/>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 name="Google Shape;1465;p55"/>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 name="Google Shape;1466;p55"/>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 name="Google Shape;1467;p55"/>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 name="Google Shape;1468;p55"/>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 name="Google Shape;1469;p55"/>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 name="Google Shape;1470;p55"/>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 name="Google Shape;1471;p55"/>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 name="Google Shape;1472;p55"/>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 name="Google Shape;1473;p55"/>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 name="Google Shape;1474;p55"/>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 name="Google Shape;1475;p55"/>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 name="Google Shape;1476;p55"/>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 name="Google Shape;1477;p55"/>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 name="Google Shape;1478;p55"/>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 name="Google Shape;1479;p55"/>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 name="Google Shape;1480;p55"/>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 name="Google Shape;1481;p55"/>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 name="Google Shape;1482;p55"/>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 name="Google Shape;1483;p55"/>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 name="Google Shape;1484;p55"/>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 name="Google Shape;1485;p55"/>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 name="Google Shape;1486;p55"/>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 name="Google Shape;1487;p55"/>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 name="Google Shape;1488;p55"/>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 name="Google Shape;1489;p55"/>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 name="Google Shape;1490;p55"/>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 name="Google Shape;1491;p55"/>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 name="Google Shape;1492;p55"/>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 name="Google Shape;1493;p55"/>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 name="Google Shape;1494;p55"/>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 name="Google Shape;1495;p55"/>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 name="Google Shape;1496;p55"/>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 name="Google Shape;1497;p55"/>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 name="Google Shape;1498;p55"/>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 name="Google Shape;1499;p55"/>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 name="Google Shape;1500;p55"/>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 name="Google Shape;1501;p55"/>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 name="Google Shape;1502;p55"/>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 name="Google Shape;1503;p55"/>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 name="Google Shape;1504;p55"/>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 name="Google Shape;1505;p55"/>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 name="Google Shape;1506;p55"/>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 name="Google Shape;1507;p55"/>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 name="Google Shape;1508;p55"/>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 name="Google Shape;1509;p55"/>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 name="Google Shape;1510;p55"/>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 name="Google Shape;1511;p55"/>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 name="Google Shape;1512;p55"/>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 name="Google Shape;1513;p55"/>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 name="Google Shape;1514;p55"/>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 name="Google Shape;1515;p55"/>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 name="Google Shape;1516;p55"/>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 name="Google Shape;1517;p55"/>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 name="Google Shape;1518;p55"/>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 name="Google Shape;1519;p55"/>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 name="Google Shape;1520;p55"/>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 name="Google Shape;1521;p55"/>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 name="Google Shape;1522;p55"/>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 name="Google Shape;1523;p55"/>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 name="Google Shape;1524;p55"/>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 name="Google Shape;1525;p55"/>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 name="Google Shape;1526;p55"/>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 name="Google Shape;1527;p55"/>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 name="Google Shape;1528;p55"/>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 name="Google Shape;1529;p55"/>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 name="Google Shape;1530;p55"/>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 name="Google Shape;1531;p55"/>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 name="Google Shape;1532;p55"/>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 name="Google Shape;1533;p55"/>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 name="Google Shape;1534;p55"/>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 name="Google Shape;1535;p55"/>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 name="Google Shape;1536;p55"/>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 name="Google Shape;1537;p55"/>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 name="Google Shape;1538;p55"/>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 name="Google Shape;1539;p55"/>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 name="Google Shape;1540;p55"/>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 name="Google Shape;1541;p55"/>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42" name="Google Shape;1542;p55"/>
          <p:cNvSpPr/>
          <p:nvPr/>
        </p:nvSpPr>
        <p:spPr>
          <a:xfrm>
            <a:off x="-188623" y="2370300"/>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 name="Google Shape;1543;p55"/>
          <p:cNvSpPr/>
          <p:nvPr/>
        </p:nvSpPr>
        <p:spPr>
          <a:xfrm>
            <a:off x="8929727" y="2370300"/>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 name="Google Shape;1544;p55"/>
          <p:cNvSpPr/>
          <p:nvPr/>
        </p:nvSpPr>
        <p:spPr>
          <a:xfrm>
            <a:off x="433425" y="394163"/>
            <a:ext cx="281665" cy="28166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 name="Google Shape;1545;p55"/>
          <p:cNvSpPr/>
          <p:nvPr/>
        </p:nvSpPr>
        <p:spPr>
          <a:xfrm>
            <a:off x="292204" y="1408091"/>
            <a:ext cx="281665" cy="28166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 name="Google Shape;1546;p55"/>
          <p:cNvSpPr/>
          <p:nvPr/>
        </p:nvSpPr>
        <p:spPr>
          <a:xfrm>
            <a:off x="121426" y="1031401"/>
            <a:ext cx="242514" cy="242514"/>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 name="Google Shape;1547;p55"/>
          <p:cNvSpPr/>
          <p:nvPr/>
        </p:nvSpPr>
        <p:spPr>
          <a:xfrm rot="10800000">
            <a:off x="8428901" y="4479016"/>
            <a:ext cx="281665" cy="28166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 name="Google Shape;1548;p55"/>
          <p:cNvSpPr/>
          <p:nvPr/>
        </p:nvSpPr>
        <p:spPr>
          <a:xfrm rot="10800000">
            <a:off x="8570122" y="3465088"/>
            <a:ext cx="281665" cy="28166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 name="Google Shape;1549;p55"/>
          <p:cNvSpPr/>
          <p:nvPr/>
        </p:nvSpPr>
        <p:spPr>
          <a:xfrm rot="10800000">
            <a:off x="8780051" y="3880928"/>
            <a:ext cx="242514" cy="242514"/>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pic>
        <p:nvPicPr>
          <p:cNvPr id="1550" name="Google Shape;1550;p55"/>
          <p:cNvPicPr preferRelativeResize="0"/>
          <p:nvPr/>
        </p:nvPicPr>
        <p:blipFill rotWithShape="1">
          <a:blip r:embed="rId2">
            <a:alphaModFix/>
          </a:blip>
          <a:srcRect l="42762" b="57620"/>
          <a:stretch/>
        </p:blipFill>
        <p:spPr>
          <a:xfrm>
            <a:off x="-1" y="4168325"/>
            <a:ext cx="5013652" cy="975175"/>
          </a:xfrm>
          <a:prstGeom prst="rect">
            <a:avLst/>
          </a:prstGeom>
          <a:noFill/>
          <a:ln>
            <a:noFill/>
          </a:ln>
        </p:spPr>
      </p:pic>
      <p:pic>
        <p:nvPicPr>
          <p:cNvPr id="1551" name="Google Shape;1551;p55"/>
          <p:cNvPicPr preferRelativeResize="0"/>
          <p:nvPr/>
        </p:nvPicPr>
        <p:blipFill rotWithShape="1">
          <a:blip r:embed="rId2">
            <a:alphaModFix/>
          </a:blip>
          <a:srcRect l="42762" b="57620"/>
          <a:stretch/>
        </p:blipFill>
        <p:spPr>
          <a:xfrm rot="10800000">
            <a:off x="4130349" y="0"/>
            <a:ext cx="5013652" cy="975175"/>
          </a:xfrm>
          <a:prstGeom prst="rect">
            <a:avLst/>
          </a:prstGeom>
          <a:noFill/>
          <a:ln>
            <a:noFill/>
          </a:ln>
        </p:spPr>
      </p:pic>
      <p:sp>
        <p:nvSpPr>
          <p:cNvPr id="1552" name="Google Shape;1552;p55"/>
          <p:cNvSpPr txBox="1">
            <a:spLocks noGrp="1"/>
          </p:cNvSpPr>
          <p:nvPr>
            <p:ph type="subTitle" idx="1"/>
          </p:nvPr>
        </p:nvSpPr>
        <p:spPr>
          <a:xfrm>
            <a:off x="966600" y="1854500"/>
            <a:ext cx="3957900" cy="20673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AutoNum type="arabicPeriod"/>
              <a:defRPr/>
            </a:lvl1pPr>
            <a:lvl2pPr lvl="1" algn="ctr">
              <a:lnSpc>
                <a:spcPct val="100000"/>
              </a:lnSpc>
              <a:spcBef>
                <a:spcPts val="0"/>
              </a:spcBef>
              <a:spcAft>
                <a:spcPts val="0"/>
              </a:spcAft>
              <a:buSzPts val="1600"/>
              <a:buAutoNum type="alphaLcPeriod"/>
              <a:defRPr sz="1600"/>
            </a:lvl2pPr>
            <a:lvl3pPr lvl="2" algn="ctr">
              <a:lnSpc>
                <a:spcPct val="100000"/>
              </a:lnSpc>
              <a:spcBef>
                <a:spcPts val="0"/>
              </a:spcBef>
              <a:spcAft>
                <a:spcPts val="0"/>
              </a:spcAft>
              <a:buSzPts val="1600"/>
              <a:buAutoNum type="romanLcPeriod"/>
              <a:defRPr sz="1600"/>
            </a:lvl3pPr>
            <a:lvl4pPr lvl="3" algn="ctr">
              <a:lnSpc>
                <a:spcPct val="100000"/>
              </a:lnSpc>
              <a:spcBef>
                <a:spcPts val="0"/>
              </a:spcBef>
              <a:spcAft>
                <a:spcPts val="0"/>
              </a:spcAft>
              <a:buSzPts val="1600"/>
              <a:buAutoNum type="arabicPeriod"/>
              <a:defRPr sz="1600"/>
            </a:lvl4pPr>
            <a:lvl5pPr lvl="4" algn="ctr">
              <a:lnSpc>
                <a:spcPct val="100000"/>
              </a:lnSpc>
              <a:spcBef>
                <a:spcPts val="0"/>
              </a:spcBef>
              <a:spcAft>
                <a:spcPts val="0"/>
              </a:spcAft>
              <a:buSzPts val="1600"/>
              <a:buAutoNum type="alphaLcPeriod"/>
              <a:defRPr sz="1600"/>
            </a:lvl5pPr>
            <a:lvl6pPr lvl="5" algn="ctr">
              <a:lnSpc>
                <a:spcPct val="100000"/>
              </a:lnSpc>
              <a:spcBef>
                <a:spcPts val="0"/>
              </a:spcBef>
              <a:spcAft>
                <a:spcPts val="0"/>
              </a:spcAft>
              <a:buSzPts val="1600"/>
              <a:buAutoNum type="romanLcPeriod"/>
              <a:defRPr sz="1600"/>
            </a:lvl6pPr>
            <a:lvl7pPr lvl="6" algn="ctr">
              <a:lnSpc>
                <a:spcPct val="100000"/>
              </a:lnSpc>
              <a:spcBef>
                <a:spcPts val="0"/>
              </a:spcBef>
              <a:spcAft>
                <a:spcPts val="0"/>
              </a:spcAft>
              <a:buSzPts val="1600"/>
              <a:buAutoNum type="arabicPeriod"/>
              <a:defRPr sz="1600"/>
            </a:lvl7pPr>
            <a:lvl8pPr lvl="7" algn="ctr">
              <a:lnSpc>
                <a:spcPct val="100000"/>
              </a:lnSpc>
              <a:spcBef>
                <a:spcPts val="0"/>
              </a:spcBef>
              <a:spcAft>
                <a:spcPts val="0"/>
              </a:spcAft>
              <a:buSzPts val="1600"/>
              <a:buAutoNum type="alphaLcPeriod"/>
              <a:defRPr sz="1600"/>
            </a:lvl8pPr>
            <a:lvl9pPr lvl="8" algn="ctr">
              <a:lnSpc>
                <a:spcPct val="100000"/>
              </a:lnSpc>
              <a:spcBef>
                <a:spcPts val="0"/>
              </a:spcBef>
              <a:spcAft>
                <a:spcPts val="0"/>
              </a:spcAft>
              <a:buSzPts val="1600"/>
              <a:buAutoNum type="romanLcPeriod"/>
              <a:defRPr sz="1600"/>
            </a:lvl9pPr>
          </a:lstStyle>
          <a:p>
            <a:endParaRPr/>
          </a:p>
        </p:txBody>
      </p:sp>
      <p:sp>
        <p:nvSpPr>
          <p:cNvPr id="1553" name="Google Shape;1553;p55"/>
          <p:cNvSpPr>
            <a:spLocks noGrp="1"/>
          </p:cNvSpPr>
          <p:nvPr>
            <p:ph type="pic" idx="2"/>
          </p:nvPr>
        </p:nvSpPr>
        <p:spPr>
          <a:xfrm>
            <a:off x="5028100" y="1553402"/>
            <a:ext cx="3049200" cy="2814900"/>
          </a:xfrm>
          <a:prstGeom prst="rect">
            <a:avLst/>
          </a:prstGeom>
          <a:noFill/>
          <a:ln w="9525" cap="flat" cmpd="sng">
            <a:solidFill>
              <a:schemeClr val="accent1"/>
            </a:solidFill>
            <a:prstDash val="solid"/>
            <a:round/>
            <a:headEnd type="none" w="sm" len="sm"/>
            <a:tailEnd type="none" w="sm" len="sm"/>
          </a:ln>
          <a:effectLst>
            <a:outerShdw blurRad="57150" dist="19050" dir="5400000" algn="bl" rotWithShape="0">
              <a:schemeClr val="accent4">
                <a:alpha val="49803"/>
              </a:schemeClr>
            </a:outerShdw>
          </a:effectLst>
        </p:spPr>
      </p:sp>
      <p:sp>
        <p:nvSpPr>
          <p:cNvPr id="1554" name="Google Shape;1554;p55"/>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able of contents">
  <p:cSld name="BLANK_1">
    <p:bg>
      <p:bgPr>
        <a:solidFill>
          <a:schemeClr val="lt1"/>
        </a:solidFill>
        <a:effectLst/>
      </p:bgPr>
    </p:bg>
    <p:spTree>
      <p:nvGrpSpPr>
        <p:cNvPr id="1" name="Shape 1555"/>
        <p:cNvGrpSpPr/>
        <p:nvPr/>
      </p:nvGrpSpPr>
      <p:grpSpPr>
        <a:xfrm>
          <a:off x="0" y="0"/>
          <a:ext cx="0" cy="0"/>
          <a:chOff x="0" y="0"/>
          <a:chExt cx="0" cy="0"/>
        </a:xfrm>
      </p:grpSpPr>
      <p:sp>
        <p:nvSpPr>
          <p:cNvPr id="1556" name="Google Shape;1556;p56"/>
          <p:cNvSpPr txBox="1">
            <a:spLocks noGrp="1"/>
          </p:cNvSpPr>
          <p:nvPr>
            <p:ph type="title"/>
          </p:nvPr>
        </p:nvSpPr>
        <p:spPr>
          <a:xfrm>
            <a:off x="1587369" y="1422625"/>
            <a:ext cx="594300" cy="5943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000"/>
              <a:buNone/>
              <a:defRPr sz="2400" b="0" i="1">
                <a:latin typeface="Poppins Medium"/>
                <a:ea typeface="Poppins Medium"/>
                <a:cs typeface="Poppins Medium"/>
                <a:sym typeface="Poppins Medium"/>
              </a:defRPr>
            </a:lvl1pPr>
            <a:lvl2pPr lvl="1" algn="ctr">
              <a:lnSpc>
                <a:spcPct val="100000"/>
              </a:lnSpc>
              <a:spcBef>
                <a:spcPts val="0"/>
              </a:spcBef>
              <a:spcAft>
                <a:spcPts val="0"/>
              </a:spcAft>
              <a:buClr>
                <a:schemeClr val="lt1"/>
              </a:buClr>
              <a:buSzPts val="3000"/>
              <a:buNone/>
              <a:defRPr sz="3000">
                <a:solidFill>
                  <a:schemeClr val="lt1"/>
                </a:solidFill>
              </a:defRPr>
            </a:lvl2pPr>
            <a:lvl3pPr lvl="2" algn="ctr">
              <a:lnSpc>
                <a:spcPct val="100000"/>
              </a:lnSpc>
              <a:spcBef>
                <a:spcPts val="0"/>
              </a:spcBef>
              <a:spcAft>
                <a:spcPts val="0"/>
              </a:spcAft>
              <a:buClr>
                <a:schemeClr val="lt1"/>
              </a:buClr>
              <a:buSzPts val="3000"/>
              <a:buNone/>
              <a:defRPr sz="3000">
                <a:solidFill>
                  <a:schemeClr val="lt1"/>
                </a:solidFill>
              </a:defRPr>
            </a:lvl3pPr>
            <a:lvl4pPr lvl="3" algn="ctr">
              <a:lnSpc>
                <a:spcPct val="100000"/>
              </a:lnSpc>
              <a:spcBef>
                <a:spcPts val="0"/>
              </a:spcBef>
              <a:spcAft>
                <a:spcPts val="0"/>
              </a:spcAft>
              <a:buClr>
                <a:schemeClr val="lt1"/>
              </a:buClr>
              <a:buSzPts val="3000"/>
              <a:buNone/>
              <a:defRPr sz="3000">
                <a:solidFill>
                  <a:schemeClr val="lt1"/>
                </a:solidFill>
              </a:defRPr>
            </a:lvl4pPr>
            <a:lvl5pPr lvl="4" algn="ctr">
              <a:lnSpc>
                <a:spcPct val="100000"/>
              </a:lnSpc>
              <a:spcBef>
                <a:spcPts val="0"/>
              </a:spcBef>
              <a:spcAft>
                <a:spcPts val="0"/>
              </a:spcAft>
              <a:buClr>
                <a:schemeClr val="lt1"/>
              </a:buClr>
              <a:buSzPts val="3000"/>
              <a:buNone/>
              <a:defRPr sz="3000">
                <a:solidFill>
                  <a:schemeClr val="lt1"/>
                </a:solidFill>
              </a:defRPr>
            </a:lvl5pPr>
            <a:lvl6pPr lvl="5" algn="ctr">
              <a:lnSpc>
                <a:spcPct val="100000"/>
              </a:lnSpc>
              <a:spcBef>
                <a:spcPts val="0"/>
              </a:spcBef>
              <a:spcAft>
                <a:spcPts val="0"/>
              </a:spcAft>
              <a:buClr>
                <a:schemeClr val="lt1"/>
              </a:buClr>
              <a:buSzPts val="3000"/>
              <a:buNone/>
              <a:defRPr sz="3000">
                <a:solidFill>
                  <a:schemeClr val="lt1"/>
                </a:solidFill>
              </a:defRPr>
            </a:lvl6pPr>
            <a:lvl7pPr lvl="6" algn="ctr">
              <a:lnSpc>
                <a:spcPct val="100000"/>
              </a:lnSpc>
              <a:spcBef>
                <a:spcPts val="0"/>
              </a:spcBef>
              <a:spcAft>
                <a:spcPts val="0"/>
              </a:spcAft>
              <a:buClr>
                <a:schemeClr val="lt1"/>
              </a:buClr>
              <a:buSzPts val="3000"/>
              <a:buNone/>
              <a:defRPr sz="3000">
                <a:solidFill>
                  <a:schemeClr val="lt1"/>
                </a:solidFill>
              </a:defRPr>
            </a:lvl7pPr>
            <a:lvl8pPr lvl="7" algn="ctr">
              <a:lnSpc>
                <a:spcPct val="100000"/>
              </a:lnSpc>
              <a:spcBef>
                <a:spcPts val="0"/>
              </a:spcBef>
              <a:spcAft>
                <a:spcPts val="0"/>
              </a:spcAft>
              <a:buClr>
                <a:schemeClr val="lt1"/>
              </a:buClr>
              <a:buSzPts val="3000"/>
              <a:buNone/>
              <a:defRPr sz="3000">
                <a:solidFill>
                  <a:schemeClr val="lt1"/>
                </a:solidFill>
              </a:defRPr>
            </a:lvl8pPr>
            <a:lvl9pPr lvl="8" algn="ctr">
              <a:lnSpc>
                <a:spcPct val="100000"/>
              </a:lnSpc>
              <a:spcBef>
                <a:spcPts val="0"/>
              </a:spcBef>
              <a:spcAft>
                <a:spcPts val="0"/>
              </a:spcAft>
              <a:buClr>
                <a:schemeClr val="lt1"/>
              </a:buClr>
              <a:buSzPts val="3000"/>
              <a:buNone/>
              <a:defRPr sz="3000">
                <a:solidFill>
                  <a:schemeClr val="lt1"/>
                </a:solidFill>
              </a:defRPr>
            </a:lvl9pPr>
          </a:lstStyle>
          <a:p>
            <a:endParaRPr/>
          </a:p>
        </p:txBody>
      </p:sp>
      <p:sp>
        <p:nvSpPr>
          <p:cNvPr id="1557" name="Google Shape;1557;p56"/>
          <p:cNvSpPr txBox="1">
            <a:spLocks noGrp="1"/>
          </p:cNvSpPr>
          <p:nvPr>
            <p:ph type="subTitle" idx="1"/>
          </p:nvPr>
        </p:nvSpPr>
        <p:spPr>
          <a:xfrm>
            <a:off x="717544" y="2417573"/>
            <a:ext cx="23364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558" name="Google Shape;1558;p56"/>
          <p:cNvSpPr txBox="1">
            <a:spLocks noGrp="1"/>
          </p:cNvSpPr>
          <p:nvPr>
            <p:ph type="title" idx="2"/>
          </p:nvPr>
        </p:nvSpPr>
        <p:spPr>
          <a:xfrm>
            <a:off x="4274838" y="1423800"/>
            <a:ext cx="594300" cy="5943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000"/>
              <a:buNone/>
              <a:defRPr sz="2400" b="0" i="1">
                <a:latin typeface="Poppins Medium"/>
                <a:ea typeface="Poppins Medium"/>
                <a:cs typeface="Poppins Medium"/>
                <a:sym typeface="Poppins Medium"/>
              </a:defRPr>
            </a:lvl1pPr>
            <a:lvl2pPr lvl="1" algn="ctr">
              <a:lnSpc>
                <a:spcPct val="100000"/>
              </a:lnSpc>
              <a:spcBef>
                <a:spcPts val="0"/>
              </a:spcBef>
              <a:spcAft>
                <a:spcPts val="0"/>
              </a:spcAft>
              <a:buClr>
                <a:schemeClr val="lt1"/>
              </a:buClr>
              <a:buSzPts val="3000"/>
              <a:buNone/>
              <a:defRPr sz="3000">
                <a:solidFill>
                  <a:schemeClr val="lt1"/>
                </a:solidFill>
              </a:defRPr>
            </a:lvl2pPr>
            <a:lvl3pPr lvl="2" algn="ctr">
              <a:lnSpc>
                <a:spcPct val="100000"/>
              </a:lnSpc>
              <a:spcBef>
                <a:spcPts val="0"/>
              </a:spcBef>
              <a:spcAft>
                <a:spcPts val="0"/>
              </a:spcAft>
              <a:buClr>
                <a:schemeClr val="lt1"/>
              </a:buClr>
              <a:buSzPts val="3000"/>
              <a:buNone/>
              <a:defRPr sz="3000">
                <a:solidFill>
                  <a:schemeClr val="lt1"/>
                </a:solidFill>
              </a:defRPr>
            </a:lvl3pPr>
            <a:lvl4pPr lvl="3" algn="ctr">
              <a:lnSpc>
                <a:spcPct val="100000"/>
              </a:lnSpc>
              <a:spcBef>
                <a:spcPts val="0"/>
              </a:spcBef>
              <a:spcAft>
                <a:spcPts val="0"/>
              </a:spcAft>
              <a:buClr>
                <a:schemeClr val="lt1"/>
              </a:buClr>
              <a:buSzPts val="3000"/>
              <a:buNone/>
              <a:defRPr sz="3000">
                <a:solidFill>
                  <a:schemeClr val="lt1"/>
                </a:solidFill>
              </a:defRPr>
            </a:lvl4pPr>
            <a:lvl5pPr lvl="4" algn="ctr">
              <a:lnSpc>
                <a:spcPct val="100000"/>
              </a:lnSpc>
              <a:spcBef>
                <a:spcPts val="0"/>
              </a:spcBef>
              <a:spcAft>
                <a:spcPts val="0"/>
              </a:spcAft>
              <a:buClr>
                <a:schemeClr val="lt1"/>
              </a:buClr>
              <a:buSzPts val="3000"/>
              <a:buNone/>
              <a:defRPr sz="3000">
                <a:solidFill>
                  <a:schemeClr val="lt1"/>
                </a:solidFill>
              </a:defRPr>
            </a:lvl5pPr>
            <a:lvl6pPr lvl="5" algn="ctr">
              <a:lnSpc>
                <a:spcPct val="100000"/>
              </a:lnSpc>
              <a:spcBef>
                <a:spcPts val="0"/>
              </a:spcBef>
              <a:spcAft>
                <a:spcPts val="0"/>
              </a:spcAft>
              <a:buClr>
                <a:schemeClr val="lt1"/>
              </a:buClr>
              <a:buSzPts val="3000"/>
              <a:buNone/>
              <a:defRPr sz="3000">
                <a:solidFill>
                  <a:schemeClr val="lt1"/>
                </a:solidFill>
              </a:defRPr>
            </a:lvl6pPr>
            <a:lvl7pPr lvl="6" algn="ctr">
              <a:lnSpc>
                <a:spcPct val="100000"/>
              </a:lnSpc>
              <a:spcBef>
                <a:spcPts val="0"/>
              </a:spcBef>
              <a:spcAft>
                <a:spcPts val="0"/>
              </a:spcAft>
              <a:buClr>
                <a:schemeClr val="lt1"/>
              </a:buClr>
              <a:buSzPts val="3000"/>
              <a:buNone/>
              <a:defRPr sz="3000">
                <a:solidFill>
                  <a:schemeClr val="lt1"/>
                </a:solidFill>
              </a:defRPr>
            </a:lvl7pPr>
            <a:lvl8pPr lvl="7" algn="ctr">
              <a:lnSpc>
                <a:spcPct val="100000"/>
              </a:lnSpc>
              <a:spcBef>
                <a:spcPts val="0"/>
              </a:spcBef>
              <a:spcAft>
                <a:spcPts val="0"/>
              </a:spcAft>
              <a:buClr>
                <a:schemeClr val="lt1"/>
              </a:buClr>
              <a:buSzPts val="3000"/>
              <a:buNone/>
              <a:defRPr sz="3000">
                <a:solidFill>
                  <a:schemeClr val="lt1"/>
                </a:solidFill>
              </a:defRPr>
            </a:lvl8pPr>
            <a:lvl9pPr lvl="8" algn="ctr">
              <a:lnSpc>
                <a:spcPct val="100000"/>
              </a:lnSpc>
              <a:spcBef>
                <a:spcPts val="0"/>
              </a:spcBef>
              <a:spcAft>
                <a:spcPts val="0"/>
              </a:spcAft>
              <a:buClr>
                <a:schemeClr val="lt1"/>
              </a:buClr>
              <a:buSzPts val="3000"/>
              <a:buNone/>
              <a:defRPr sz="3000">
                <a:solidFill>
                  <a:schemeClr val="lt1"/>
                </a:solidFill>
              </a:defRPr>
            </a:lvl9pPr>
          </a:lstStyle>
          <a:p>
            <a:endParaRPr/>
          </a:p>
        </p:txBody>
      </p:sp>
      <p:sp>
        <p:nvSpPr>
          <p:cNvPr id="1559" name="Google Shape;1559;p56"/>
          <p:cNvSpPr txBox="1">
            <a:spLocks noGrp="1"/>
          </p:cNvSpPr>
          <p:nvPr>
            <p:ph type="subTitle" idx="3"/>
          </p:nvPr>
        </p:nvSpPr>
        <p:spPr>
          <a:xfrm>
            <a:off x="3405013" y="2417573"/>
            <a:ext cx="2336400" cy="576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560" name="Google Shape;1560;p56"/>
          <p:cNvSpPr txBox="1">
            <a:spLocks noGrp="1"/>
          </p:cNvSpPr>
          <p:nvPr>
            <p:ph type="title" idx="4"/>
          </p:nvPr>
        </p:nvSpPr>
        <p:spPr>
          <a:xfrm>
            <a:off x="2932669" y="3042925"/>
            <a:ext cx="597300" cy="5934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000"/>
              <a:buNone/>
              <a:defRPr sz="2400" b="0" i="1">
                <a:latin typeface="Poppins Medium"/>
                <a:ea typeface="Poppins Medium"/>
                <a:cs typeface="Poppins Medium"/>
                <a:sym typeface="Poppins Medium"/>
              </a:defRPr>
            </a:lvl1pPr>
            <a:lvl2pPr lvl="1" algn="ctr">
              <a:lnSpc>
                <a:spcPct val="100000"/>
              </a:lnSpc>
              <a:spcBef>
                <a:spcPts val="0"/>
              </a:spcBef>
              <a:spcAft>
                <a:spcPts val="0"/>
              </a:spcAft>
              <a:buClr>
                <a:schemeClr val="lt1"/>
              </a:buClr>
              <a:buSzPts val="3000"/>
              <a:buNone/>
              <a:defRPr sz="3000">
                <a:solidFill>
                  <a:schemeClr val="lt1"/>
                </a:solidFill>
              </a:defRPr>
            </a:lvl2pPr>
            <a:lvl3pPr lvl="2" algn="ctr">
              <a:lnSpc>
                <a:spcPct val="100000"/>
              </a:lnSpc>
              <a:spcBef>
                <a:spcPts val="0"/>
              </a:spcBef>
              <a:spcAft>
                <a:spcPts val="0"/>
              </a:spcAft>
              <a:buClr>
                <a:schemeClr val="lt1"/>
              </a:buClr>
              <a:buSzPts val="3000"/>
              <a:buNone/>
              <a:defRPr sz="3000">
                <a:solidFill>
                  <a:schemeClr val="lt1"/>
                </a:solidFill>
              </a:defRPr>
            </a:lvl3pPr>
            <a:lvl4pPr lvl="3" algn="ctr">
              <a:lnSpc>
                <a:spcPct val="100000"/>
              </a:lnSpc>
              <a:spcBef>
                <a:spcPts val="0"/>
              </a:spcBef>
              <a:spcAft>
                <a:spcPts val="0"/>
              </a:spcAft>
              <a:buClr>
                <a:schemeClr val="lt1"/>
              </a:buClr>
              <a:buSzPts val="3000"/>
              <a:buNone/>
              <a:defRPr sz="3000">
                <a:solidFill>
                  <a:schemeClr val="lt1"/>
                </a:solidFill>
              </a:defRPr>
            </a:lvl4pPr>
            <a:lvl5pPr lvl="4" algn="ctr">
              <a:lnSpc>
                <a:spcPct val="100000"/>
              </a:lnSpc>
              <a:spcBef>
                <a:spcPts val="0"/>
              </a:spcBef>
              <a:spcAft>
                <a:spcPts val="0"/>
              </a:spcAft>
              <a:buClr>
                <a:schemeClr val="lt1"/>
              </a:buClr>
              <a:buSzPts val="3000"/>
              <a:buNone/>
              <a:defRPr sz="3000">
                <a:solidFill>
                  <a:schemeClr val="lt1"/>
                </a:solidFill>
              </a:defRPr>
            </a:lvl5pPr>
            <a:lvl6pPr lvl="5" algn="ctr">
              <a:lnSpc>
                <a:spcPct val="100000"/>
              </a:lnSpc>
              <a:spcBef>
                <a:spcPts val="0"/>
              </a:spcBef>
              <a:spcAft>
                <a:spcPts val="0"/>
              </a:spcAft>
              <a:buClr>
                <a:schemeClr val="lt1"/>
              </a:buClr>
              <a:buSzPts val="3000"/>
              <a:buNone/>
              <a:defRPr sz="3000">
                <a:solidFill>
                  <a:schemeClr val="lt1"/>
                </a:solidFill>
              </a:defRPr>
            </a:lvl6pPr>
            <a:lvl7pPr lvl="6" algn="ctr">
              <a:lnSpc>
                <a:spcPct val="100000"/>
              </a:lnSpc>
              <a:spcBef>
                <a:spcPts val="0"/>
              </a:spcBef>
              <a:spcAft>
                <a:spcPts val="0"/>
              </a:spcAft>
              <a:buClr>
                <a:schemeClr val="lt1"/>
              </a:buClr>
              <a:buSzPts val="3000"/>
              <a:buNone/>
              <a:defRPr sz="3000">
                <a:solidFill>
                  <a:schemeClr val="lt1"/>
                </a:solidFill>
              </a:defRPr>
            </a:lvl7pPr>
            <a:lvl8pPr lvl="7" algn="ctr">
              <a:lnSpc>
                <a:spcPct val="100000"/>
              </a:lnSpc>
              <a:spcBef>
                <a:spcPts val="0"/>
              </a:spcBef>
              <a:spcAft>
                <a:spcPts val="0"/>
              </a:spcAft>
              <a:buClr>
                <a:schemeClr val="lt1"/>
              </a:buClr>
              <a:buSzPts val="3000"/>
              <a:buNone/>
              <a:defRPr sz="3000">
                <a:solidFill>
                  <a:schemeClr val="lt1"/>
                </a:solidFill>
              </a:defRPr>
            </a:lvl8pPr>
            <a:lvl9pPr lvl="8" algn="ctr">
              <a:lnSpc>
                <a:spcPct val="100000"/>
              </a:lnSpc>
              <a:spcBef>
                <a:spcPts val="0"/>
              </a:spcBef>
              <a:spcAft>
                <a:spcPts val="0"/>
              </a:spcAft>
              <a:buClr>
                <a:schemeClr val="lt1"/>
              </a:buClr>
              <a:buSzPts val="3000"/>
              <a:buNone/>
              <a:defRPr sz="3000">
                <a:solidFill>
                  <a:schemeClr val="lt1"/>
                </a:solidFill>
              </a:defRPr>
            </a:lvl9pPr>
          </a:lstStyle>
          <a:p>
            <a:endParaRPr/>
          </a:p>
        </p:txBody>
      </p:sp>
      <p:sp>
        <p:nvSpPr>
          <p:cNvPr id="1561" name="Google Shape;1561;p56"/>
          <p:cNvSpPr txBox="1">
            <a:spLocks noGrp="1"/>
          </p:cNvSpPr>
          <p:nvPr>
            <p:ph type="subTitle" idx="5"/>
          </p:nvPr>
        </p:nvSpPr>
        <p:spPr>
          <a:xfrm>
            <a:off x="2063119" y="4032510"/>
            <a:ext cx="2336400" cy="576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562" name="Google Shape;1562;p56"/>
          <p:cNvSpPr txBox="1">
            <a:spLocks noGrp="1"/>
          </p:cNvSpPr>
          <p:nvPr>
            <p:ph type="title" idx="6"/>
          </p:nvPr>
        </p:nvSpPr>
        <p:spPr>
          <a:xfrm>
            <a:off x="5615256" y="3042925"/>
            <a:ext cx="597300" cy="5934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000"/>
              <a:buNone/>
              <a:defRPr sz="2400" b="0" i="1">
                <a:latin typeface="Poppins Medium"/>
                <a:ea typeface="Poppins Medium"/>
                <a:cs typeface="Poppins Medium"/>
                <a:sym typeface="Poppins Medium"/>
              </a:defRPr>
            </a:lvl1pPr>
            <a:lvl2pPr lvl="1" algn="ctr">
              <a:lnSpc>
                <a:spcPct val="100000"/>
              </a:lnSpc>
              <a:spcBef>
                <a:spcPts val="0"/>
              </a:spcBef>
              <a:spcAft>
                <a:spcPts val="0"/>
              </a:spcAft>
              <a:buClr>
                <a:schemeClr val="lt1"/>
              </a:buClr>
              <a:buSzPts val="3000"/>
              <a:buNone/>
              <a:defRPr sz="3000">
                <a:solidFill>
                  <a:schemeClr val="lt1"/>
                </a:solidFill>
              </a:defRPr>
            </a:lvl2pPr>
            <a:lvl3pPr lvl="2" algn="ctr">
              <a:lnSpc>
                <a:spcPct val="100000"/>
              </a:lnSpc>
              <a:spcBef>
                <a:spcPts val="0"/>
              </a:spcBef>
              <a:spcAft>
                <a:spcPts val="0"/>
              </a:spcAft>
              <a:buClr>
                <a:schemeClr val="lt1"/>
              </a:buClr>
              <a:buSzPts val="3000"/>
              <a:buNone/>
              <a:defRPr sz="3000">
                <a:solidFill>
                  <a:schemeClr val="lt1"/>
                </a:solidFill>
              </a:defRPr>
            </a:lvl3pPr>
            <a:lvl4pPr lvl="3" algn="ctr">
              <a:lnSpc>
                <a:spcPct val="100000"/>
              </a:lnSpc>
              <a:spcBef>
                <a:spcPts val="0"/>
              </a:spcBef>
              <a:spcAft>
                <a:spcPts val="0"/>
              </a:spcAft>
              <a:buClr>
                <a:schemeClr val="lt1"/>
              </a:buClr>
              <a:buSzPts val="3000"/>
              <a:buNone/>
              <a:defRPr sz="3000">
                <a:solidFill>
                  <a:schemeClr val="lt1"/>
                </a:solidFill>
              </a:defRPr>
            </a:lvl4pPr>
            <a:lvl5pPr lvl="4" algn="ctr">
              <a:lnSpc>
                <a:spcPct val="100000"/>
              </a:lnSpc>
              <a:spcBef>
                <a:spcPts val="0"/>
              </a:spcBef>
              <a:spcAft>
                <a:spcPts val="0"/>
              </a:spcAft>
              <a:buClr>
                <a:schemeClr val="lt1"/>
              </a:buClr>
              <a:buSzPts val="3000"/>
              <a:buNone/>
              <a:defRPr sz="3000">
                <a:solidFill>
                  <a:schemeClr val="lt1"/>
                </a:solidFill>
              </a:defRPr>
            </a:lvl5pPr>
            <a:lvl6pPr lvl="5" algn="ctr">
              <a:lnSpc>
                <a:spcPct val="100000"/>
              </a:lnSpc>
              <a:spcBef>
                <a:spcPts val="0"/>
              </a:spcBef>
              <a:spcAft>
                <a:spcPts val="0"/>
              </a:spcAft>
              <a:buClr>
                <a:schemeClr val="lt1"/>
              </a:buClr>
              <a:buSzPts val="3000"/>
              <a:buNone/>
              <a:defRPr sz="3000">
                <a:solidFill>
                  <a:schemeClr val="lt1"/>
                </a:solidFill>
              </a:defRPr>
            </a:lvl6pPr>
            <a:lvl7pPr lvl="6" algn="ctr">
              <a:lnSpc>
                <a:spcPct val="100000"/>
              </a:lnSpc>
              <a:spcBef>
                <a:spcPts val="0"/>
              </a:spcBef>
              <a:spcAft>
                <a:spcPts val="0"/>
              </a:spcAft>
              <a:buClr>
                <a:schemeClr val="lt1"/>
              </a:buClr>
              <a:buSzPts val="3000"/>
              <a:buNone/>
              <a:defRPr sz="3000">
                <a:solidFill>
                  <a:schemeClr val="lt1"/>
                </a:solidFill>
              </a:defRPr>
            </a:lvl7pPr>
            <a:lvl8pPr lvl="7" algn="ctr">
              <a:lnSpc>
                <a:spcPct val="100000"/>
              </a:lnSpc>
              <a:spcBef>
                <a:spcPts val="0"/>
              </a:spcBef>
              <a:spcAft>
                <a:spcPts val="0"/>
              </a:spcAft>
              <a:buClr>
                <a:schemeClr val="lt1"/>
              </a:buClr>
              <a:buSzPts val="3000"/>
              <a:buNone/>
              <a:defRPr sz="3000">
                <a:solidFill>
                  <a:schemeClr val="lt1"/>
                </a:solidFill>
              </a:defRPr>
            </a:lvl8pPr>
            <a:lvl9pPr lvl="8" algn="ctr">
              <a:lnSpc>
                <a:spcPct val="100000"/>
              </a:lnSpc>
              <a:spcBef>
                <a:spcPts val="0"/>
              </a:spcBef>
              <a:spcAft>
                <a:spcPts val="0"/>
              </a:spcAft>
              <a:buClr>
                <a:schemeClr val="lt1"/>
              </a:buClr>
              <a:buSzPts val="3000"/>
              <a:buNone/>
              <a:defRPr sz="3000">
                <a:solidFill>
                  <a:schemeClr val="lt1"/>
                </a:solidFill>
              </a:defRPr>
            </a:lvl9pPr>
          </a:lstStyle>
          <a:p>
            <a:endParaRPr/>
          </a:p>
        </p:txBody>
      </p:sp>
      <p:sp>
        <p:nvSpPr>
          <p:cNvPr id="1563" name="Google Shape;1563;p56"/>
          <p:cNvSpPr txBox="1">
            <a:spLocks noGrp="1"/>
          </p:cNvSpPr>
          <p:nvPr>
            <p:ph type="subTitle" idx="7"/>
          </p:nvPr>
        </p:nvSpPr>
        <p:spPr>
          <a:xfrm>
            <a:off x="4746931" y="4032510"/>
            <a:ext cx="2336400" cy="576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564" name="Google Shape;1564;p56"/>
          <p:cNvSpPr txBox="1">
            <a:spLocks noGrp="1"/>
          </p:cNvSpPr>
          <p:nvPr>
            <p:ph type="subTitle" idx="8"/>
          </p:nvPr>
        </p:nvSpPr>
        <p:spPr>
          <a:xfrm>
            <a:off x="716319" y="2018088"/>
            <a:ext cx="2336400" cy="4848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565" name="Google Shape;1565;p56"/>
          <p:cNvSpPr txBox="1">
            <a:spLocks noGrp="1"/>
          </p:cNvSpPr>
          <p:nvPr>
            <p:ph type="subTitle" idx="9"/>
          </p:nvPr>
        </p:nvSpPr>
        <p:spPr>
          <a:xfrm>
            <a:off x="3403788" y="2018088"/>
            <a:ext cx="2336400" cy="4845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566" name="Google Shape;1566;p56"/>
          <p:cNvSpPr txBox="1">
            <a:spLocks noGrp="1"/>
          </p:cNvSpPr>
          <p:nvPr>
            <p:ph type="subTitle" idx="13"/>
          </p:nvPr>
        </p:nvSpPr>
        <p:spPr>
          <a:xfrm>
            <a:off x="2063119" y="3636325"/>
            <a:ext cx="2336400" cy="4845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567" name="Google Shape;1567;p56"/>
          <p:cNvSpPr txBox="1">
            <a:spLocks noGrp="1"/>
          </p:cNvSpPr>
          <p:nvPr>
            <p:ph type="subTitle" idx="14"/>
          </p:nvPr>
        </p:nvSpPr>
        <p:spPr>
          <a:xfrm>
            <a:off x="4745706" y="3636325"/>
            <a:ext cx="2336400" cy="4845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568" name="Google Shape;1568;p56"/>
          <p:cNvSpPr txBox="1">
            <a:spLocks noGrp="1"/>
          </p:cNvSpPr>
          <p:nvPr>
            <p:ph type="title" idx="15"/>
          </p:nvPr>
        </p:nvSpPr>
        <p:spPr>
          <a:xfrm>
            <a:off x="6962331" y="1422613"/>
            <a:ext cx="594300" cy="5943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000"/>
              <a:buNone/>
              <a:defRPr sz="2400" b="0" i="1">
                <a:latin typeface="Poppins Medium"/>
                <a:ea typeface="Poppins Medium"/>
                <a:cs typeface="Poppins Medium"/>
                <a:sym typeface="Poppins Medium"/>
              </a:defRPr>
            </a:lvl1pPr>
            <a:lvl2pPr lvl="1" algn="ctr">
              <a:lnSpc>
                <a:spcPct val="100000"/>
              </a:lnSpc>
              <a:spcBef>
                <a:spcPts val="0"/>
              </a:spcBef>
              <a:spcAft>
                <a:spcPts val="0"/>
              </a:spcAft>
              <a:buClr>
                <a:schemeClr val="lt1"/>
              </a:buClr>
              <a:buSzPts val="3000"/>
              <a:buNone/>
              <a:defRPr sz="3000">
                <a:solidFill>
                  <a:schemeClr val="lt1"/>
                </a:solidFill>
              </a:defRPr>
            </a:lvl2pPr>
            <a:lvl3pPr lvl="2" algn="ctr">
              <a:lnSpc>
                <a:spcPct val="100000"/>
              </a:lnSpc>
              <a:spcBef>
                <a:spcPts val="0"/>
              </a:spcBef>
              <a:spcAft>
                <a:spcPts val="0"/>
              </a:spcAft>
              <a:buClr>
                <a:schemeClr val="lt1"/>
              </a:buClr>
              <a:buSzPts val="3000"/>
              <a:buNone/>
              <a:defRPr sz="3000">
                <a:solidFill>
                  <a:schemeClr val="lt1"/>
                </a:solidFill>
              </a:defRPr>
            </a:lvl3pPr>
            <a:lvl4pPr lvl="3" algn="ctr">
              <a:lnSpc>
                <a:spcPct val="100000"/>
              </a:lnSpc>
              <a:spcBef>
                <a:spcPts val="0"/>
              </a:spcBef>
              <a:spcAft>
                <a:spcPts val="0"/>
              </a:spcAft>
              <a:buClr>
                <a:schemeClr val="lt1"/>
              </a:buClr>
              <a:buSzPts val="3000"/>
              <a:buNone/>
              <a:defRPr sz="3000">
                <a:solidFill>
                  <a:schemeClr val="lt1"/>
                </a:solidFill>
              </a:defRPr>
            </a:lvl4pPr>
            <a:lvl5pPr lvl="4" algn="ctr">
              <a:lnSpc>
                <a:spcPct val="100000"/>
              </a:lnSpc>
              <a:spcBef>
                <a:spcPts val="0"/>
              </a:spcBef>
              <a:spcAft>
                <a:spcPts val="0"/>
              </a:spcAft>
              <a:buClr>
                <a:schemeClr val="lt1"/>
              </a:buClr>
              <a:buSzPts val="3000"/>
              <a:buNone/>
              <a:defRPr sz="3000">
                <a:solidFill>
                  <a:schemeClr val="lt1"/>
                </a:solidFill>
              </a:defRPr>
            </a:lvl5pPr>
            <a:lvl6pPr lvl="5" algn="ctr">
              <a:lnSpc>
                <a:spcPct val="100000"/>
              </a:lnSpc>
              <a:spcBef>
                <a:spcPts val="0"/>
              </a:spcBef>
              <a:spcAft>
                <a:spcPts val="0"/>
              </a:spcAft>
              <a:buClr>
                <a:schemeClr val="lt1"/>
              </a:buClr>
              <a:buSzPts val="3000"/>
              <a:buNone/>
              <a:defRPr sz="3000">
                <a:solidFill>
                  <a:schemeClr val="lt1"/>
                </a:solidFill>
              </a:defRPr>
            </a:lvl6pPr>
            <a:lvl7pPr lvl="6" algn="ctr">
              <a:lnSpc>
                <a:spcPct val="100000"/>
              </a:lnSpc>
              <a:spcBef>
                <a:spcPts val="0"/>
              </a:spcBef>
              <a:spcAft>
                <a:spcPts val="0"/>
              </a:spcAft>
              <a:buClr>
                <a:schemeClr val="lt1"/>
              </a:buClr>
              <a:buSzPts val="3000"/>
              <a:buNone/>
              <a:defRPr sz="3000">
                <a:solidFill>
                  <a:schemeClr val="lt1"/>
                </a:solidFill>
              </a:defRPr>
            </a:lvl7pPr>
            <a:lvl8pPr lvl="7" algn="ctr">
              <a:lnSpc>
                <a:spcPct val="100000"/>
              </a:lnSpc>
              <a:spcBef>
                <a:spcPts val="0"/>
              </a:spcBef>
              <a:spcAft>
                <a:spcPts val="0"/>
              </a:spcAft>
              <a:buClr>
                <a:schemeClr val="lt1"/>
              </a:buClr>
              <a:buSzPts val="3000"/>
              <a:buNone/>
              <a:defRPr sz="3000">
                <a:solidFill>
                  <a:schemeClr val="lt1"/>
                </a:solidFill>
              </a:defRPr>
            </a:lvl8pPr>
            <a:lvl9pPr lvl="8" algn="ctr">
              <a:lnSpc>
                <a:spcPct val="100000"/>
              </a:lnSpc>
              <a:spcBef>
                <a:spcPts val="0"/>
              </a:spcBef>
              <a:spcAft>
                <a:spcPts val="0"/>
              </a:spcAft>
              <a:buClr>
                <a:schemeClr val="lt1"/>
              </a:buClr>
              <a:buSzPts val="3000"/>
              <a:buNone/>
              <a:defRPr sz="3000">
                <a:solidFill>
                  <a:schemeClr val="lt1"/>
                </a:solidFill>
              </a:defRPr>
            </a:lvl9pPr>
          </a:lstStyle>
          <a:p>
            <a:endParaRPr/>
          </a:p>
        </p:txBody>
      </p:sp>
      <p:sp>
        <p:nvSpPr>
          <p:cNvPr id="1569" name="Google Shape;1569;p56"/>
          <p:cNvSpPr txBox="1">
            <a:spLocks noGrp="1"/>
          </p:cNvSpPr>
          <p:nvPr>
            <p:ph type="subTitle" idx="16"/>
          </p:nvPr>
        </p:nvSpPr>
        <p:spPr>
          <a:xfrm>
            <a:off x="6092506" y="2417573"/>
            <a:ext cx="2336400" cy="576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570" name="Google Shape;1570;p56"/>
          <p:cNvSpPr txBox="1">
            <a:spLocks noGrp="1"/>
          </p:cNvSpPr>
          <p:nvPr>
            <p:ph type="subTitle" idx="17"/>
          </p:nvPr>
        </p:nvSpPr>
        <p:spPr>
          <a:xfrm>
            <a:off x="6091281" y="2018088"/>
            <a:ext cx="2336400" cy="4845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grpSp>
        <p:nvGrpSpPr>
          <p:cNvPr id="1571" name="Google Shape;1571;p56"/>
          <p:cNvGrpSpPr/>
          <p:nvPr/>
        </p:nvGrpSpPr>
        <p:grpSpPr>
          <a:xfrm>
            <a:off x="-612444" y="1417518"/>
            <a:ext cx="1332433" cy="1332298"/>
            <a:chOff x="1724650" y="2856150"/>
            <a:chExt cx="1973975" cy="1973775"/>
          </a:xfrm>
        </p:grpSpPr>
        <p:sp>
          <p:nvSpPr>
            <p:cNvPr id="1572" name="Google Shape;1572;p56"/>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 name="Google Shape;1573;p56"/>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 name="Google Shape;1574;p56"/>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 name="Google Shape;1575;p56"/>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 name="Google Shape;1576;p56"/>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 name="Google Shape;1577;p56"/>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 name="Google Shape;1578;p56"/>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 name="Google Shape;1579;p56"/>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 name="Google Shape;1580;p56"/>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 name="Google Shape;1581;p56"/>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 name="Google Shape;1582;p56"/>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 name="Google Shape;1583;p56"/>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 name="Google Shape;1584;p56"/>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 name="Google Shape;1585;p56"/>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 name="Google Shape;1586;p56"/>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 name="Google Shape;1587;p56"/>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 name="Google Shape;1588;p56"/>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 name="Google Shape;1589;p56"/>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 name="Google Shape;1590;p56"/>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 name="Google Shape;1591;p56"/>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 name="Google Shape;1592;p56"/>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 name="Google Shape;1593;p56"/>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 name="Google Shape;1594;p56"/>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 name="Google Shape;1595;p56"/>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 name="Google Shape;1596;p56"/>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 name="Google Shape;1597;p56"/>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 name="Google Shape;1598;p56"/>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 name="Google Shape;1599;p56"/>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 name="Google Shape;1600;p56"/>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 name="Google Shape;1601;p56"/>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 name="Google Shape;1602;p56"/>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 name="Google Shape;1603;p56"/>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 name="Google Shape;1604;p56"/>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 name="Google Shape;1605;p56"/>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 name="Google Shape;1606;p56"/>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 name="Google Shape;1607;p56"/>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 name="Google Shape;1608;p56"/>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 name="Google Shape;1609;p56"/>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 name="Google Shape;1610;p56"/>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 name="Google Shape;1611;p56"/>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 name="Google Shape;1612;p56"/>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 name="Google Shape;1613;p56"/>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 name="Google Shape;1614;p56"/>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 name="Google Shape;1615;p56"/>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 name="Google Shape;1616;p56"/>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 name="Google Shape;1617;p56"/>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 name="Google Shape;1618;p56"/>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 name="Google Shape;1619;p56"/>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 name="Google Shape;1620;p56"/>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 name="Google Shape;1621;p56"/>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 name="Google Shape;1622;p56"/>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 name="Google Shape;1623;p56"/>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 name="Google Shape;1624;p56"/>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 name="Google Shape;1625;p56"/>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 name="Google Shape;1626;p56"/>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 name="Google Shape;1627;p56"/>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 name="Google Shape;1628;p56"/>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 name="Google Shape;1629;p56"/>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 name="Google Shape;1630;p56"/>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 name="Google Shape;1631;p56"/>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 name="Google Shape;1632;p56"/>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 name="Google Shape;1633;p56"/>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 name="Google Shape;1634;p56"/>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 name="Google Shape;1635;p56"/>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6" name="Google Shape;1636;p56"/>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7" name="Google Shape;1637;p56"/>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8" name="Google Shape;1638;p56"/>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 name="Google Shape;1639;p56"/>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 name="Google Shape;1640;p56"/>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 name="Google Shape;1641;p56"/>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 name="Google Shape;1642;p56"/>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 name="Google Shape;1643;p56"/>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 name="Google Shape;1644;p56"/>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 name="Google Shape;1645;p56"/>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 name="Google Shape;1646;p56"/>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 name="Google Shape;1647;p56"/>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 name="Google Shape;1648;p56"/>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 name="Google Shape;1649;p56"/>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 name="Google Shape;1650;p56"/>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 name="Google Shape;1651;p56"/>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 name="Google Shape;1652;p56"/>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 name="Google Shape;1653;p56"/>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 name="Google Shape;1654;p56"/>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 name="Google Shape;1655;p56"/>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 name="Google Shape;1656;p56"/>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 name="Google Shape;1657;p56"/>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 name="Google Shape;1658;p56"/>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 name="Google Shape;1659;p56"/>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 name="Google Shape;1660;p56"/>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 name="Google Shape;1661;p56"/>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 name="Google Shape;1662;p56"/>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 name="Google Shape;1663;p56"/>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 name="Google Shape;1664;p56"/>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 name="Google Shape;1665;p56"/>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 name="Google Shape;1666;p56"/>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 name="Google Shape;1667;p56"/>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 name="Google Shape;1668;p56"/>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 name="Google Shape;1669;p56"/>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 name="Google Shape;1670;p56"/>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 name="Google Shape;1671;p56"/>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 name="Google Shape;1672;p56"/>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 name="Google Shape;1673;p56"/>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 name="Google Shape;1674;p56"/>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 name="Google Shape;1675;p56"/>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 name="Google Shape;1676;p56"/>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 name="Google Shape;1677;p56"/>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 name="Google Shape;1678;p56"/>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 name="Google Shape;1679;p56"/>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 name="Google Shape;1680;p56"/>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 name="Google Shape;1681;p56"/>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 name="Google Shape;1682;p56"/>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 name="Google Shape;1683;p56"/>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 name="Google Shape;1684;p56"/>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 name="Google Shape;1685;p56"/>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 name="Google Shape;1686;p56"/>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 name="Google Shape;1687;p56"/>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 name="Google Shape;1688;p56"/>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 name="Google Shape;1689;p56"/>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 name="Google Shape;1690;p56"/>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 name="Google Shape;1691;p56"/>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 name="Google Shape;1692;p56"/>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 name="Google Shape;1693;p56"/>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 name="Google Shape;1694;p56"/>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 name="Google Shape;1695;p56"/>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 name="Google Shape;1696;p56"/>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 name="Google Shape;1697;p56"/>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 name="Google Shape;1698;p56"/>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 name="Google Shape;1699;p56"/>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 name="Google Shape;1700;p56"/>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 name="Google Shape;1701;p56"/>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 name="Google Shape;1702;p56"/>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 name="Google Shape;1703;p56"/>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 name="Google Shape;1704;p56"/>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 name="Google Shape;1705;p56"/>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 name="Google Shape;1706;p56"/>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 name="Google Shape;1707;p56"/>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 name="Google Shape;1708;p56"/>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 name="Google Shape;1709;p56"/>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 name="Google Shape;1710;p56"/>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 name="Google Shape;1711;p56"/>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 name="Google Shape;1712;p56"/>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 name="Google Shape;1713;p56"/>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 name="Google Shape;1714;p56"/>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 name="Google Shape;1715;p56"/>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6" name="Google Shape;1716;p56"/>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7" name="Google Shape;1717;p56"/>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 name="Google Shape;1718;p56"/>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 name="Google Shape;1719;p56"/>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 name="Google Shape;1720;p56"/>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 name="Google Shape;1721;p56"/>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 name="Google Shape;1722;p56"/>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 name="Google Shape;1723;p56"/>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 name="Google Shape;1724;p56"/>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 name="Google Shape;1725;p56"/>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 name="Google Shape;1726;p56"/>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 name="Google Shape;1727;p56"/>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 name="Google Shape;1728;p56"/>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 name="Google Shape;1729;p56"/>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 name="Google Shape;1730;p56"/>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 name="Google Shape;1731;p56"/>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 name="Google Shape;1732;p56"/>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 name="Google Shape;1733;p56"/>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 name="Google Shape;1734;p56"/>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 name="Google Shape;1735;p56"/>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 name="Google Shape;1736;p56"/>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 name="Google Shape;1737;p56"/>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 name="Google Shape;1738;p56"/>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 name="Google Shape;1739;p56"/>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 name="Google Shape;1740;p56"/>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 name="Google Shape;1741;p56"/>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 name="Google Shape;1742;p56"/>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 name="Google Shape;1743;p56"/>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 name="Google Shape;1744;p56"/>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 name="Google Shape;1745;p56"/>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 name="Google Shape;1746;p56"/>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 name="Google Shape;1747;p56"/>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 name="Google Shape;1748;p56"/>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 name="Google Shape;1749;p56"/>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 name="Google Shape;1750;p56"/>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 name="Google Shape;1751;p56"/>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 name="Google Shape;1752;p56"/>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 name="Google Shape;1753;p56"/>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 name="Google Shape;1754;p56"/>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 name="Google Shape;1755;p56"/>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 name="Google Shape;1756;p56"/>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 name="Google Shape;1757;p56"/>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 name="Google Shape;1758;p56"/>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 name="Google Shape;1759;p56"/>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 name="Google Shape;1760;p56"/>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 name="Google Shape;1761;p56"/>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 name="Google Shape;1762;p56"/>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 name="Google Shape;1763;p56"/>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 name="Google Shape;1764;p56"/>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 name="Google Shape;1765;p56"/>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 name="Google Shape;1766;p56"/>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 name="Google Shape;1767;p56"/>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 name="Google Shape;1768;p56"/>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 name="Google Shape;1769;p56"/>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 name="Google Shape;1770;p56"/>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 name="Google Shape;1771;p56"/>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 name="Google Shape;1772;p56"/>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 name="Google Shape;1773;p56"/>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 name="Google Shape;1774;p56"/>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 name="Google Shape;1775;p56"/>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 name="Google Shape;1776;p56"/>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 name="Google Shape;1777;p56"/>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 name="Google Shape;1778;p56"/>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 name="Google Shape;1779;p56"/>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 name="Google Shape;1780;p56"/>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 name="Google Shape;1781;p56"/>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 name="Google Shape;1782;p56"/>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 name="Google Shape;1783;p56"/>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 name="Google Shape;1784;p56"/>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 name="Google Shape;1785;p56"/>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 name="Google Shape;1786;p56"/>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 name="Google Shape;1787;p56"/>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 name="Google Shape;1788;p56"/>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 name="Google Shape;1789;p56"/>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 name="Google Shape;1790;p56"/>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 name="Google Shape;1791;p56"/>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 name="Google Shape;1792;p56"/>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 name="Google Shape;1793;p56"/>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 name="Google Shape;1794;p56"/>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5" name="Google Shape;1795;p56"/>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6" name="Google Shape;1796;p56"/>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7" name="Google Shape;1797;p56"/>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8" name="Google Shape;1798;p56"/>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9" name="Google Shape;1799;p56"/>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0" name="Google Shape;1800;p56"/>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 name="Google Shape;1801;p56"/>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2" name="Google Shape;1802;p56"/>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3" name="Google Shape;1803;p56"/>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4" name="Google Shape;1804;p56"/>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 name="Google Shape;1805;p56"/>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6" name="Google Shape;1806;p56"/>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7" name="Google Shape;1807;p56"/>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8" name="Google Shape;1808;p56"/>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9" name="Google Shape;1809;p56"/>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 name="Google Shape;1810;p56"/>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1" name="Google Shape;1811;p56"/>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2" name="Google Shape;1812;p56"/>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3" name="Google Shape;1813;p56"/>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 name="Google Shape;1814;p56"/>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 name="Google Shape;1815;p56"/>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6" name="Google Shape;1816;p56"/>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 name="Google Shape;1817;p56"/>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8" name="Google Shape;1818;p56"/>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9" name="Google Shape;1819;p56"/>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0" name="Google Shape;1820;p56"/>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 name="Google Shape;1821;p56"/>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2" name="Google Shape;1822;p56"/>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 name="Google Shape;1823;p56"/>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 name="Google Shape;1824;p56"/>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 name="Google Shape;1825;p56"/>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6" name="Google Shape;1826;p56"/>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7" name="Google Shape;1827;p56"/>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8" name="Google Shape;1828;p56"/>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9" name="Google Shape;1829;p56"/>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 name="Google Shape;1830;p56"/>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1" name="Google Shape;1831;p56"/>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2" name="Google Shape;1832;p56"/>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 name="Google Shape;1833;p56"/>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4" name="Google Shape;1834;p56"/>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5" name="Google Shape;1835;p56"/>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6" name="Google Shape;1836;p56"/>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 name="Google Shape;1837;p56"/>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8" name="Google Shape;1838;p56"/>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9" name="Google Shape;1839;p56"/>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 name="Google Shape;1840;p56"/>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1" name="Google Shape;1841;p56"/>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2" name="Google Shape;1842;p56"/>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 name="Google Shape;1843;p56"/>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4" name="Google Shape;1844;p56"/>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5" name="Google Shape;1845;p56"/>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6" name="Google Shape;1846;p56"/>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7" name="Google Shape;1847;p56"/>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 name="Google Shape;1848;p56"/>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9" name="Google Shape;1849;p56"/>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 name="Google Shape;1850;p56"/>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1" name="Google Shape;1851;p56"/>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2" name="Google Shape;1852;p56"/>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 name="Google Shape;1853;p56"/>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 name="Google Shape;1854;p56"/>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5" name="Google Shape;1855;p56"/>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6" name="Google Shape;1856;p56"/>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7" name="Google Shape;1857;p56"/>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8" name="Google Shape;1858;p56"/>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9" name="Google Shape;1859;p56"/>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0" name="Google Shape;1860;p56"/>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1" name="Google Shape;1861;p56"/>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2" name="Google Shape;1862;p56"/>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3" name="Google Shape;1863;p56"/>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4" name="Google Shape;1864;p56"/>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5" name="Google Shape;1865;p56"/>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6" name="Google Shape;1866;p56"/>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7" name="Google Shape;1867;p56"/>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8" name="Google Shape;1868;p56"/>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9" name="Google Shape;1869;p56"/>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0" name="Google Shape;1870;p56"/>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1" name="Google Shape;1871;p56"/>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2" name="Google Shape;1872;p56"/>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3" name="Google Shape;1873;p56"/>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4" name="Google Shape;1874;p56"/>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5" name="Google Shape;1875;p56"/>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6" name="Google Shape;1876;p56"/>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 name="Google Shape;1877;p56"/>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8" name="Google Shape;1878;p56"/>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 name="Google Shape;1879;p56"/>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0" name="Google Shape;1880;p56"/>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1" name="Google Shape;1881;p56"/>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2" name="Google Shape;1882;p56"/>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 name="Google Shape;1883;p56"/>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4" name="Google Shape;1884;p56"/>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5" name="Google Shape;1885;p56"/>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 name="Google Shape;1886;p56"/>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7" name="Google Shape;1887;p56"/>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8" name="Google Shape;1888;p56"/>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9" name="Google Shape;1889;p56"/>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0" name="Google Shape;1890;p56"/>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1" name="Google Shape;1891;p56"/>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2" name="Google Shape;1892;p56"/>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 name="Google Shape;1893;p56"/>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4" name="Google Shape;1894;p56"/>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5" name="Google Shape;1895;p56"/>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6" name="Google Shape;1896;p56"/>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7" name="Google Shape;1897;p56"/>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8" name="Google Shape;1898;p56"/>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9" name="Google Shape;1899;p56"/>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0" name="Google Shape;1900;p56"/>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1" name="Google Shape;1901;p56"/>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2" name="Google Shape;1902;p56"/>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3" name="Google Shape;1903;p56"/>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 name="Google Shape;1904;p56"/>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5" name="Google Shape;1905;p56"/>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6" name="Google Shape;1906;p56"/>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 name="Google Shape;1907;p56"/>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8" name="Google Shape;1908;p56"/>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9" name="Google Shape;1909;p56"/>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0" name="Google Shape;1910;p56"/>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1" name="Google Shape;1911;p56"/>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2" name="Google Shape;1912;p56"/>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 name="Google Shape;1913;p56"/>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4" name="Google Shape;1914;p56"/>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 name="Google Shape;1915;p56"/>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 name="Google Shape;1916;p56"/>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7" name="Google Shape;1917;p56"/>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8" name="Google Shape;1918;p56"/>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9" name="Google Shape;1919;p56"/>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0" name="Google Shape;1920;p56"/>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1" name="Google Shape;1921;p56"/>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2" name="Google Shape;1922;p56"/>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3" name="Google Shape;1923;p56"/>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4" name="Google Shape;1924;p56"/>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5" name="Google Shape;1925;p56"/>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6" name="Google Shape;1926;p56"/>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7" name="Google Shape;1927;p56"/>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8" name="Google Shape;1928;p56"/>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9" name="Google Shape;1929;p56"/>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0" name="Google Shape;1930;p56"/>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1" name="Google Shape;1931;p56"/>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2" name="Google Shape;1932;p56"/>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3" name="Google Shape;1933;p56"/>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4" name="Google Shape;1934;p56"/>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5" name="Google Shape;1935;p56"/>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6" name="Google Shape;1936;p56"/>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7" name="Google Shape;1937;p56"/>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8" name="Google Shape;1938;p56"/>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9" name="Google Shape;1939;p56"/>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0" name="Google Shape;1940;p56"/>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1" name="Google Shape;1941;p56"/>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 name="Google Shape;1942;p56"/>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3" name="Google Shape;1943;p56"/>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4" name="Google Shape;1944;p56"/>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5" name="Google Shape;1945;p56"/>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6" name="Google Shape;1946;p56"/>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7" name="Google Shape;1947;p56"/>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8" name="Google Shape;1948;p56"/>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49" name="Google Shape;1949;p56"/>
          <p:cNvGrpSpPr/>
          <p:nvPr/>
        </p:nvGrpSpPr>
        <p:grpSpPr>
          <a:xfrm>
            <a:off x="8428906" y="3276206"/>
            <a:ext cx="1332433" cy="1332298"/>
            <a:chOff x="1724650" y="2856150"/>
            <a:chExt cx="1973975" cy="1973775"/>
          </a:xfrm>
        </p:grpSpPr>
        <p:sp>
          <p:nvSpPr>
            <p:cNvPr id="1950" name="Google Shape;1950;p56"/>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 name="Google Shape;1951;p56"/>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2" name="Google Shape;1952;p56"/>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 name="Google Shape;1953;p56"/>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4" name="Google Shape;1954;p56"/>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5" name="Google Shape;1955;p56"/>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6" name="Google Shape;1956;p56"/>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7" name="Google Shape;1957;p56"/>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8" name="Google Shape;1958;p56"/>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9" name="Google Shape;1959;p56"/>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0" name="Google Shape;1960;p56"/>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1" name="Google Shape;1961;p56"/>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2" name="Google Shape;1962;p56"/>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3" name="Google Shape;1963;p56"/>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4" name="Google Shape;1964;p56"/>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5" name="Google Shape;1965;p56"/>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6" name="Google Shape;1966;p56"/>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7" name="Google Shape;1967;p56"/>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8" name="Google Shape;1968;p56"/>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9" name="Google Shape;1969;p56"/>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0" name="Google Shape;1970;p56"/>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1" name="Google Shape;1971;p56"/>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2" name="Google Shape;1972;p56"/>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 name="Google Shape;1973;p56"/>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4" name="Google Shape;1974;p56"/>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 name="Google Shape;1975;p56"/>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6" name="Google Shape;1976;p56"/>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7" name="Google Shape;1977;p56"/>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 name="Google Shape;1978;p56"/>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9" name="Google Shape;1979;p56"/>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 name="Google Shape;1980;p56"/>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1" name="Google Shape;1981;p56"/>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2" name="Google Shape;1982;p56"/>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 name="Google Shape;1983;p56"/>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4" name="Google Shape;1984;p56"/>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5" name="Google Shape;1985;p56"/>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6" name="Google Shape;1986;p56"/>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7" name="Google Shape;1987;p56"/>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8" name="Google Shape;1988;p56"/>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9" name="Google Shape;1989;p56"/>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 name="Google Shape;1990;p56"/>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1" name="Google Shape;1991;p56"/>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2" name="Google Shape;1992;p56"/>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3" name="Google Shape;1993;p56"/>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 name="Google Shape;1994;p56"/>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5" name="Google Shape;1995;p56"/>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6" name="Google Shape;1996;p56"/>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7" name="Google Shape;1997;p56"/>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8" name="Google Shape;1998;p56"/>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9" name="Google Shape;1999;p56"/>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0" name="Google Shape;2000;p56"/>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1" name="Google Shape;2001;p56"/>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2" name="Google Shape;2002;p56"/>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3" name="Google Shape;2003;p56"/>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4" name="Google Shape;2004;p56"/>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5" name="Google Shape;2005;p56"/>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6" name="Google Shape;2006;p56"/>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7" name="Google Shape;2007;p56"/>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8" name="Google Shape;2008;p56"/>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9" name="Google Shape;2009;p56"/>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0" name="Google Shape;2010;p56"/>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1" name="Google Shape;2011;p56"/>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 name="Google Shape;2012;p56"/>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3" name="Google Shape;2013;p56"/>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4" name="Google Shape;2014;p56"/>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5" name="Google Shape;2015;p56"/>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6" name="Google Shape;2016;p56"/>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7" name="Google Shape;2017;p56"/>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8" name="Google Shape;2018;p56"/>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9" name="Google Shape;2019;p56"/>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0" name="Google Shape;2020;p56"/>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1" name="Google Shape;2021;p56"/>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2" name="Google Shape;2022;p56"/>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 name="Google Shape;2023;p56"/>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4" name="Google Shape;2024;p56"/>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5" name="Google Shape;2025;p56"/>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6" name="Google Shape;2026;p56"/>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7" name="Google Shape;2027;p56"/>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 name="Google Shape;2028;p56"/>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 name="Google Shape;2029;p56"/>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 name="Google Shape;2030;p56"/>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1" name="Google Shape;2031;p56"/>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 name="Google Shape;2032;p56"/>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3" name="Google Shape;2033;p56"/>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4" name="Google Shape;2034;p56"/>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 name="Google Shape;2035;p56"/>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6" name="Google Shape;2036;p56"/>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7" name="Google Shape;2037;p56"/>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8" name="Google Shape;2038;p56"/>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9" name="Google Shape;2039;p56"/>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0" name="Google Shape;2040;p56"/>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1" name="Google Shape;2041;p56"/>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2" name="Google Shape;2042;p56"/>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3" name="Google Shape;2043;p56"/>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4" name="Google Shape;2044;p56"/>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5" name="Google Shape;2045;p56"/>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6" name="Google Shape;2046;p56"/>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7" name="Google Shape;2047;p56"/>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8" name="Google Shape;2048;p56"/>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9" name="Google Shape;2049;p56"/>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0" name="Google Shape;2050;p56"/>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1" name="Google Shape;2051;p56"/>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2" name="Google Shape;2052;p56"/>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3" name="Google Shape;2053;p56"/>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 name="Google Shape;2054;p56"/>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5" name="Google Shape;2055;p56"/>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6" name="Google Shape;2056;p56"/>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7" name="Google Shape;2057;p56"/>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8" name="Google Shape;2058;p56"/>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9" name="Google Shape;2059;p56"/>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0" name="Google Shape;2060;p56"/>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1" name="Google Shape;2061;p56"/>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2" name="Google Shape;2062;p56"/>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3" name="Google Shape;2063;p56"/>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4" name="Google Shape;2064;p56"/>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5" name="Google Shape;2065;p56"/>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6" name="Google Shape;2066;p56"/>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7" name="Google Shape;2067;p56"/>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8" name="Google Shape;2068;p56"/>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9" name="Google Shape;2069;p56"/>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0" name="Google Shape;2070;p56"/>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1" name="Google Shape;2071;p56"/>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2" name="Google Shape;2072;p56"/>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3" name="Google Shape;2073;p56"/>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 name="Google Shape;2074;p56"/>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5" name="Google Shape;2075;p56"/>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 name="Google Shape;2076;p56"/>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7" name="Google Shape;2077;p56"/>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8" name="Google Shape;2078;p56"/>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9" name="Google Shape;2079;p56"/>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0" name="Google Shape;2080;p56"/>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1" name="Google Shape;2081;p56"/>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 name="Google Shape;2082;p56"/>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3" name="Google Shape;2083;p56"/>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 name="Google Shape;2084;p56"/>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 name="Google Shape;2085;p56"/>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6" name="Google Shape;2086;p56"/>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 name="Google Shape;2087;p56"/>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8" name="Google Shape;2088;p56"/>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9" name="Google Shape;2089;p56"/>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0" name="Google Shape;2090;p56"/>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 name="Google Shape;2091;p56"/>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 name="Google Shape;2092;p56"/>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3" name="Google Shape;2093;p56"/>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 name="Google Shape;2094;p56"/>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5" name="Google Shape;2095;p56"/>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 name="Google Shape;2096;p56"/>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7" name="Google Shape;2097;p56"/>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8" name="Google Shape;2098;p56"/>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9" name="Google Shape;2099;p56"/>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 name="Google Shape;2100;p56"/>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1" name="Google Shape;2101;p56"/>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 name="Google Shape;2102;p56"/>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3" name="Google Shape;2103;p56"/>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4" name="Google Shape;2104;p56"/>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5" name="Google Shape;2105;p56"/>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6" name="Google Shape;2106;p56"/>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7" name="Google Shape;2107;p56"/>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8" name="Google Shape;2108;p56"/>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9" name="Google Shape;2109;p56"/>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0" name="Google Shape;2110;p56"/>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1" name="Google Shape;2111;p56"/>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2" name="Google Shape;2112;p56"/>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 name="Google Shape;2113;p56"/>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 name="Google Shape;2114;p56"/>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5" name="Google Shape;2115;p56"/>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 name="Google Shape;2116;p56"/>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 name="Google Shape;2117;p56"/>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8" name="Google Shape;2118;p56"/>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9" name="Google Shape;2119;p56"/>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 name="Google Shape;2120;p56"/>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 name="Google Shape;2121;p56"/>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2" name="Google Shape;2122;p56"/>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3" name="Google Shape;2123;p56"/>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 name="Google Shape;2124;p56"/>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5" name="Google Shape;2125;p56"/>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6" name="Google Shape;2126;p56"/>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7" name="Google Shape;2127;p56"/>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8" name="Google Shape;2128;p56"/>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9" name="Google Shape;2129;p56"/>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0" name="Google Shape;2130;p56"/>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 name="Google Shape;2131;p56"/>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 name="Google Shape;2132;p56"/>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3" name="Google Shape;2133;p56"/>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4" name="Google Shape;2134;p56"/>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 name="Google Shape;2135;p56"/>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 name="Google Shape;2136;p56"/>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7" name="Google Shape;2137;p56"/>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8" name="Google Shape;2138;p56"/>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 name="Google Shape;2139;p56"/>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0" name="Google Shape;2140;p56"/>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1" name="Google Shape;2141;p56"/>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2" name="Google Shape;2142;p56"/>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3" name="Google Shape;2143;p56"/>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 name="Google Shape;2144;p56"/>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5" name="Google Shape;2145;p56"/>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6" name="Google Shape;2146;p56"/>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 name="Google Shape;2147;p56"/>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8" name="Google Shape;2148;p56"/>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9" name="Google Shape;2149;p56"/>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0" name="Google Shape;2150;p56"/>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1" name="Google Shape;2151;p56"/>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2" name="Google Shape;2152;p56"/>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3" name="Google Shape;2153;p56"/>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4" name="Google Shape;2154;p56"/>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 name="Google Shape;2155;p56"/>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6" name="Google Shape;2156;p56"/>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7" name="Google Shape;2157;p56"/>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8" name="Google Shape;2158;p56"/>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9" name="Google Shape;2159;p56"/>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 name="Google Shape;2160;p56"/>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 name="Google Shape;2161;p56"/>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 name="Google Shape;2162;p56"/>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 name="Google Shape;2163;p56"/>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4" name="Google Shape;2164;p56"/>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5" name="Google Shape;2165;p56"/>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 name="Google Shape;2166;p56"/>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7" name="Google Shape;2167;p56"/>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8" name="Google Shape;2168;p56"/>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9" name="Google Shape;2169;p56"/>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 name="Google Shape;2170;p56"/>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1" name="Google Shape;2171;p56"/>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2" name="Google Shape;2172;p56"/>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3" name="Google Shape;2173;p56"/>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4" name="Google Shape;2174;p56"/>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 name="Google Shape;2175;p56"/>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6" name="Google Shape;2176;p56"/>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7" name="Google Shape;2177;p56"/>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8" name="Google Shape;2178;p56"/>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9" name="Google Shape;2179;p56"/>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0" name="Google Shape;2180;p56"/>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1" name="Google Shape;2181;p56"/>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2" name="Google Shape;2182;p56"/>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3" name="Google Shape;2183;p56"/>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4" name="Google Shape;2184;p56"/>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5" name="Google Shape;2185;p56"/>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6" name="Google Shape;2186;p56"/>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7" name="Google Shape;2187;p56"/>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8" name="Google Shape;2188;p56"/>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9" name="Google Shape;2189;p56"/>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0" name="Google Shape;2190;p56"/>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1" name="Google Shape;2191;p56"/>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2" name="Google Shape;2192;p56"/>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3" name="Google Shape;2193;p56"/>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4" name="Google Shape;2194;p56"/>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5" name="Google Shape;2195;p56"/>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6" name="Google Shape;2196;p56"/>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7" name="Google Shape;2197;p56"/>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8" name="Google Shape;2198;p56"/>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9" name="Google Shape;2199;p56"/>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0" name="Google Shape;2200;p56"/>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1" name="Google Shape;2201;p56"/>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2" name="Google Shape;2202;p56"/>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3" name="Google Shape;2203;p56"/>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4" name="Google Shape;2204;p56"/>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5" name="Google Shape;2205;p56"/>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6" name="Google Shape;2206;p56"/>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7" name="Google Shape;2207;p56"/>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8" name="Google Shape;2208;p56"/>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9" name="Google Shape;2209;p56"/>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0" name="Google Shape;2210;p56"/>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1" name="Google Shape;2211;p56"/>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2" name="Google Shape;2212;p56"/>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3" name="Google Shape;2213;p56"/>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4" name="Google Shape;2214;p56"/>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5" name="Google Shape;2215;p56"/>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6" name="Google Shape;2216;p56"/>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7" name="Google Shape;2217;p56"/>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8" name="Google Shape;2218;p56"/>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9" name="Google Shape;2219;p56"/>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0" name="Google Shape;2220;p56"/>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1" name="Google Shape;2221;p56"/>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2" name="Google Shape;2222;p56"/>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3" name="Google Shape;2223;p56"/>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4" name="Google Shape;2224;p56"/>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5" name="Google Shape;2225;p56"/>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6" name="Google Shape;2226;p56"/>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7" name="Google Shape;2227;p56"/>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8" name="Google Shape;2228;p56"/>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9" name="Google Shape;2229;p56"/>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0" name="Google Shape;2230;p56"/>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1" name="Google Shape;2231;p56"/>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2" name="Google Shape;2232;p56"/>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3" name="Google Shape;2233;p56"/>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4" name="Google Shape;2234;p56"/>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5" name="Google Shape;2235;p56"/>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6" name="Google Shape;2236;p56"/>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7" name="Google Shape;2237;p56"/>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8" name="Google Shape;2238;p56"/>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9" name="Google Shape;2239;p56"/>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0" name="Google Shape;2240;p56"/>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1" name="Google Shape;2241;p56"/>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2" name="Google Shape;2242;p56"/>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3" name="Google Shape;2243;p56"/>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4" name="Google Shape;2244;p56"/>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5" name="Google Shape;2245;p56"/>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6" name="Google Shape;2246;p56"/>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7" name="Google Shape;2247;p56"/>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8" name="Google Shape;2248;p56"/>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9" name="Google Shape;2249;p56"/>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0" name="Google Shape;2250;p56"/>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1" name="Google Shape;2251;p56"/>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2" name="Google Shape;2252;p56"/>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3" name="Google Shape;2253;p56"/>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4" name="Google Shape;2254;p56"/>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5" name="Google Shape;2255;p56"/>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6" name="Google Shape;2256;p56"/>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7" name="Google Shape;2257;p56"/>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8" name="Google Shape;2258;p56"/>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9" name="Google Shape;2259;p56"/>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0" name="Google Shape;2260;p56"/>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1" name="Google Shape;2261;p56"/>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2" name="Google Shape;2262;p56"/>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3" name="Google Shape;2263;p56"/>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4" name="Google Shape;2264;p56"/>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5" name="Google Shape;2265;p56"/>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6" name="Google Shape;2266;p56"/>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7" name="Google Shape;2267;p56"/>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8" name="Google Shape;2268;p56"/>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9" name="Google Shape;2269;p56"/>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0" name="Google Shape;2270;p56"/>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1" name="Google Shape;2271;p56"/>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2" name="Google Shape;2272;p56"/>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3" name="Google Shape;2273;p56"/>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4" name="Google Shape;2274;p56"/>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5" name="Google Shape;2275;p56"/>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6" name="Google Shape;2276;p56"/>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7" name="Google Shape;2277;p56"/>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8" name="Google Shape;2278;p56"/>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9" name="Google Shape;2279;p56"/>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0" name="Google Shape;2280;p56"/>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1" name="Google Shape;2281;p56"/>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2" name="Google Shape;2282;p56"/>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3" name="Google Shape;2283;p56"/>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4" name="Google Shape;2284;p56"/>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5" name="Google Shape;2285;p56"/>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6" name="Google Shape;2286;p56"/>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7" name="Google Shape;2287;p56"/>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8" name="Google Shape;2288;p56"/>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9" name="Google Shape;2289;p56"/>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0" name="Google Shape;2290;p56"/>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1" name="Google Shape;2291;p56"/>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2" name="Google Shape;2292;p56"/>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3" name="Google Shape;2293;p56"/>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4" name="Google Shape;2294;p56"/>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5" name="Google Shape;2295;p56"/>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6" name="Google Shape;2296;p56"/>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7" name="Google Shape;2297;p56"/>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8" name="Google Shape;2298;p56"/>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9" name="Google Shape;2299;p56"/>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0" name="Google Shape;2300;p56"/>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1" name="Google Shape;2301;p56"/>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2" name="Google Shape;2302;p56"/>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3" name="Google Shape;2303;p56"/>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4" name="Google Shape;2304;p56"/>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5" name="Google Shape;2305;p56"/>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6" name="Google Shape;2306;p56"/>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7" name="Google Shape;2307;p56"/>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8" name="Google Shape;2308;p56"/>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9" name="Google Shape;2309;p56"/>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0" name="Google Shape;2310;p56"/>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1" name="Google Shape;2311;p56"/>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2" name="Google Shape;2312;p56"/>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3" name="Google Shape;2313;p56"/>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4" name="Google Shape;2314;p56"/>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5" name="Google Shape;2315;p56"/>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6" name="Google Shape;2316;p56"/>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7" name="Google Shape;2317;p56"/>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8" name="Google Shape;2318;p56"/>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9" name="Google Shape;2319;p56"/>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0" name="Google Shape;2320;p56"/>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1" name="Google Shape;2321;p56"/>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2" name="Google Shape;2322;p56"/>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3" name="Google Shape;2323;p56"/>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4" name="Google Shape;2324;p56"/>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5" name="Google Shape;2325;p56"/>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6" name="Google Shape;2326;p56"/>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327" name="Google Shape;2327;p56"/>
          <p:cNvSpPr/>
          <p:nvPr/>
        </p:nvSpPr>
        <p:spPr>
          <a:xfrm>
            <a:off x="166100" y="878850"/>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8" name="Google Shape;2328;p56"/>
          <p:cNvSpPr/>
          <p:nvPr/>
        </p:nvSpPr>
        <p:spPr>
          <a:xfrm>
            <a:off x="289750" y="3267150"/>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9" name="Google Shape;2329;p56"/>
          <p:cNvSpPr/>
          <p:nvPr/>
        </p:nvSpPr>
        <p:spPr>
          <a:xfrm>
            <a:off x="166100" y="2917363"/>
            <a:ext cx="293837" cy="293837"/>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0" name="Google Shape;2330;p56"/>
          <p:cNvSpPr/>
          <p:nvPr/>
        </p:nvSpPr>
        <p:spPr>
          <a:xfrm>
            <a:off x="8607175" y="2591025"/>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1" name="Google Shape;2331;p56"/>
          <p:cNvSpPr/>
          <p:nvPr/>
        </p:nvSpPr>
        <p:spPr>
          <a:xfrm>
            <a:off x="8281988" y="4608488"/>
            <a:ext cx="293837" cy="293837"/>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2" name="Google Shape;2332;p56"/>
          <p:cNvSpPr/>
          <p:nvPr/>
        </p:nvSpPr>
        <p:spPr>
          <a:xfrm>
            <a:off x="8751400" y="2132575"/>
            <a:ext cx="293837" cy="293837"/>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3" name="Google Shape;2333;p56"/>
          <p:cNvSpPr/>
          <p:nvPr/>
        </p:nvSpPr>
        <p:spPr>
          <a:xfrm>
            <a:off x="204800" y="4314800"/>
            <a:ext cx="293700" cy="2937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4" name="Google Shape;2334;p56"/>
          <p:cNvSpPr/>
          <p:nvPr/>
        </p:nvSpPr>
        <p:spPr>
          <a:xfrm>
            <a:off x="8645875" y="535000"/>
            <a:ext cx="293700" cy="2937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5" name="Google Shape;2335;p56"/>
          <p:cNvSpPr txBox="1">
            <a:spLocks noGrp="1"/>
          </p:cNvSpPr>
          <p:nvPr>
            <p:ph type="title" idx="18"/>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336"/>
        <p:cNvGrpSpPr/>
        <p:nvPr/>
      </p:nvGrpSpPr>
      <p:grpSpPr>
        <a:xfrm>
          <a:off x="0" y="0"/>
          <a:ext cx="0" cy="0"/>
          <a:chOff x="0" y="0"/>
          <a:chExt cx="0" cy="0"/>
        </a:xfrm>
      </p:grpSpPr>
      <p:pic>
        <p:nvPicPr>
          <p:cNvPr id="2337" name="Google Shape;2337;p57"/>
          <p:cNvPicPr preferRelativeResize="0"/>
          <p:nvPr/>
        </p:nvPicPr>
        <p:blipFill rotWithShape="1">
          <a:blip r:embed="rId2">
            <a:alphaModFix amt="48000"/>
          </a:blip>
          <a:srcRect l="9689" r="8" b="45752"/>
          <a:stretch/>
        </p:blipFill>
        <p:spPr>
          <a:xfrm>
            <a:off x="0" y="3794850"/>
            <a:ext cx="8546877" cy="1348650"/>
          </a:xfrm>
          <a:prstGeom prst="rect">
            <a:avLst/>
          </a:prstGeom>
          <a:noFill/>
          <a:ln>
            <a:noFill/>
          </a:ln>
        </p:spPr>
      </p:pic>
      <p:sp>
        <p:nvSpPr>
          <p:cNvPr id="2338" name="Google Shape;2338;p57"/>
          <p:cNvSpPr/>
          <p:nvPr/>
        </p:nvSpPr>
        <p:spPr>
          <a:xfrm>
            <a:off x="230500" y="3856701"/>
            <a:ext cx="222734" cy="222734"/>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9" name="Google Shape;2339;p57"/>
          <p:cNvSpPr/>
          <p:nvPr/>
        </p:nvSpPr>
        <p:spPr>
          <a:xfrm>
            <a:off x="715108" y="3794858"/>
            <a:ext cx="255836" cy="255836"/>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0" name="Google Shape;2340;p57"/>
          <p:cNvSpPr/>
          <p:nvPr/>
        </p:nvSpPr>
        <p:spPr>
          <a:xfrm>
            <a:off x="361673" y="3232995"/>
            <a:ext cx="353436" cy="353399"/>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1" name="Google Shape;2341;p57"/>
          <p:cNvSpPr/>
          <p:nvPr/>
        </p:nvSpPr>
        <p:spPr>
          <a:xfrm>
            <a:off x="8115325" y="4249451"/>
            <a:ext cx="222734" cy="222734"/>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2" name="Google Shape;2342;p57"/>
          <p:cNvSpPr/>
          <p:nvPr/>
        </p:nvSpPr>
        <p:spPr>
          <a:xfrm>
            <a:off x="8036833" y="3411608"/>
            <a:ext cx="255836" cy="255836"/>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3" name="Google Shape;2343;p57"/>
          <p:cNvSpPr/>
          <p:nvPr/>
        </p:nvSpPr>
        <p:spPr>
          <a:xfrm>
            <a:off x="8507448" y="3791370"/>
            <a:ext cx="353436" cy="353399"/>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pic>
        <p:nvPicPr>
          <p:cNvPr id="2344" name="Google Shape;2344;p57"/>
          <p:cNvPicPr preferRelativeResize="0"/>
          <p:nvPr/>
        </p:nvPicPr>
        <p:blipFill rotWithShape="1">
          <a:blip r:embed="rId3">
            <a:alphaModFix amt="58000"/>
          </a:blip>
          <a:srcRect l="3728" r="14309" b="57263"/>
          <a:stretch/>
        </p:blipFill>
        <p:spPr>
          <a:xfrm rot="10800000">
            <a:off x="-6877" y="0"/>
            <a:ext cx="9167652" cy="1064400"/>
          </a:xfrm>
          <a:prstGeom prst="rect">
            <a:avLst/>
          </a:prstGeom>
          <a:noFill/>
          <a:ln>
            <a:noFill/>
          </a:ln>
        </p:spPr>
      </p:pic>
      <p:sp>
        <p:nvSpPr>
          <p:cNvPr id="2345" name="Google Shape;2345;p57"/>
          <p:cNvSpPr txBox="1">
            <a:spLocks noGrp="1"/>
          </p:cNvSpPr>
          <p:nvPr>
            <p:ph type="title"/>
          </p:nvPr>
        </p:nvSpPr>
        <p:spPr>
          <a:xfrm>
            <a:off x="2201850" y="1411225"/>
            <a:ext cx="4740300" cy="8562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600"/>
              <a:buNone/>
              <a:defRPr sz="45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a:endParaRPr/>
          </a:p>
        </p:txBody>
      </p:sp>
      <p:sp>
        <p:nvSpPr>
          <p:cNvPr id="2346" name="Google Shape;2346;p57"/>
          <p:cNvSpPr txBox="1">
            <a:spLocks noGrp="1"/>
          </p:cNvSpPr>
          <p:nvPr>
            <p:ph type="subTitle" idx="1"/>
          </p:nvPr>
        </p:nvSpPr>
        <p:spPr>
          <a:xfrm>
            <a:off x="2201850" y="2371075"/>
            <a:ext cx="4740300" cy="1359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5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347"/>
        <p:cNvGrpSpPr/>
        <p:nvPr/>
      </p:nvGrpSpPr>
      <p:grpSpPr>
        <a:xfrm>
          <a:off x="0" y="0"/>
          <a:ext cx="0" cy="0"/>
          <a:chOff x="0" y="0"/>
          <a:chExt cx="0" cy="0"/>
        </a:xfrm>
      </p:grpSpPr>
      <p:pic>
        <p:nvPicPr>
          <p:cNvPr id="2348" name="Google Shape;2348;p58"/>
          <p:cNvPicPr preferRelativeResize="0"/>
          <p:nvPr/>
        </p:nvPicPr>
        <p:blipFill rotWithShape="1">
          <a:blip r:embed="rId2">
            <a:alphaModFix/>
          </a:blip>
          <a:srcRect l="10165" r="40647" b="38400"/>
          <a:stretch/>
        </p:blipFill>
        <p:spPr>
          <a:xfrm rot="5400000">
            <a:off x="-1859138" y="1859138"/>
            <a:ext cx="5136451" cy="1432275"/>
          </a:xfrm>
          <a:prstGeom prst="rect">
            <a:avLst/>
          </a:prstGeom>
          <a:noFill/>
          <a:ln>
            <a:noFill/>
          </a:ln>
        </p:spPr>
      </p:pic>
      <p:pic>
        <p:nvPicPr>
          <p:cNvPr id="2349" name="Google Shape;2349;p58"/>
          <p:cNvPicPr preferRelativeResize="0"/>
          <p:nvPr/>
        </p:nvPicPr>
        <p:blipFill rotWithShape="1">
          <a:blip r:embed="rId2">
            <a:alphaModFix/>
          </a:blip>
          <a:srcRect l="10165" r="40647" b="38400"/>
          <a:stretch/>
        </p:blipFill>
        <p:spPr>
          <a:xfrm rot="-5400000">
            <a:off x="5866737" y="1852088"/>
            <a:ext cx="5136451" cy="1432275"/>
          </a:xfrm>
          <a:prstGeom prst="rect">
            <a:avLst/>
          </a:prstGeom>
          <a:noFill/>
          <a:ln>
            <a:noFill/>
          </a:ln>
        </p:spPr>
      </p:pic>
      <p:sp>
        <p:nvSpPr>
          <p:cNvPr id="2350" name="Google Shape;2350;p58"/>
          <p:cNvSpPr/>
          <p:nvPr/>
        </p:nvSpPr>
        <p:spPr>
          <a:xfrm>
            <a:off x="1348501" y="3884023"/>
            <a:ext cx="289272" cy="28927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1" name="Google Shape;2351;p58"/>
          <p:cNvSpPr/>
          <p:nvPr/>
        </p:nvSpPr>
        <p:spPr>
          <a:xfrm>
            <a:off x="1567220" y="4424700"/>
            <a:ext cx="367612" cy="36761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2" name="Google Shape;2352;p58"/>
          <p:cNvSpPr/>
          <p:nvPr/>
        </p:nvSpPr>
        <p:spPr>
          <a:xfrm>
            <a:off x="7353363" y="864144"/>
            <a:ext cx="289272" cy="28927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3" name="Google Shape;2353;p58"/>
          <p:cNvSpPr/>
          <p:nvPr/>
        </p:nvSpPr>
        <p:spPr>
          <a:xfrm>
            <a:off x="6809320" y="294750"/>
            <a:ext cx="367612" cy="36761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4" name="Google Shape;2354;p58"/>
          <p:cNvSpPr txBox="1">
            <a:spLocks noGrp="1"/>
          </p:cNvSpPr>
          <p:nvPr>
            <p:ph type="title"/>
          </p:nvPr>
        </p:nvSpPr>
        <p:spPr>
          <a:xfrm>
            <a:off x="2391900" y="2638734"/>
            <a:ext cx="4360200" cy="7014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600"/>
              <a:buNone/>
              <a:defRPr sz="3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a:endParaRPr/>
          </a:p>
        </p:txBody>
      </p:sp>
      <p:sp>
        <p:nvSpPr>
          <p:cNvPr id="2355" name="Google Shape;2355;p58"/>
          <p:cNvSpPr txBox="1">
            <a:spLocks noGrp="1"/>
          </p:cNvSpPr>
          <p:nvPr>
            <p:ph type="title" idx="2"/>
          </p:nvPr>
        </p:nvSpPr>
        <p:spPr>
          <a:xfrm>
            <a:off x="4021650" y="1076563"/>
            <a:ext cx="1100700" cy="9519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6000"/>
              <a:buNone/>
              <a:defRPr sz="6000" b="0" i="1"/>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sp>
        <p:nvSpPr>
          <p:cNvPr id="2356" name="Google Shape;2356;p58"/>
          <p:cNvSpPr txBox="1">
            <a:spLocks noGrp="1"/>
          </p:cNvSpPr>
          <p:nvPr>
            <p:ph type="subTitle" idx="1"/>
          </p:nvPr>
        </p:nvSpPr>
        <p:spPr>
          <a:xfrm>
            <a:off x="2391900" y="3430713"/>
            <a:ext cx="4360200" cy="4221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2357"/>
        <p:cNvGrpSpPr/>
        <p:nvPr/>
      </p:nvGrpSpPr>
      <p:grpSpPr>
        <a:xfrm>
          <a:off x="0" y="0"/>
          <a:ext cx="0" cy="0"/>
          <a:chOff x="0" y="0"/>
          <a:chExt cx="0" cy="0"/>
        </a:xfrm>
      </p:grpSpPr>
      <p:sp>
        <p:nvSpPr>
          <p:cNvPr id="2358" name="Google Shape;2358;p59"/>
          <p:cNvSpPr txBox="1">
            <a:spLocks noGrp="1"/>
          </p:cNvSpPr>
          <p:nvPr>
            <p:ph type="subTitle" idx="1"/>
          </p:nvPr>
        </p:nvSpPr>
        <p:spPr>
          <a:xfrm>
            <a:off x="808200" y="2479150"/>
            <a:ext cx="2160000" cy="4896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Bebas Neue"/>
              <a:buNone/>
              <a:defRPr sz="1800">
                <a:solidFill>
                  <a:srgbClr val="11737B"/>
                </a:solidFill>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2359" name="Google Shape;2359;p59"/>
          <p:cNvSpPr txBox="1">
            <a:spLocks noGrp="1"/>
          </p:cNvSpPr>
          <p:nvPr>
            <p:ph type="subTitle" idx="2"/>
          </p:nvPr>
        </p:nvSpPr>
        <p:spPr>
          <a:xfrm>
            <a:off x="808200" y="2850350"/>
            <a:ext cx="2160000" cy="1234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360" name="Google Shape;2360;p59"/>
          <p:cNvSpPr txBox="1">
            <a:spLocks noGrp="1"/>
          </p:cNvSpPr>
          <p:nvPr>
            <p:ph type="subTitle" idx="3"/>
          </p:nvPr>
        </p:nvSpPr>
        <p:spPr>
          <a:xfrm>
            <a:off x="3492000" y="2850350"/>
            <a:ext cx="2160000" cy="1234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361" name="Google Shape;2361;p59"/>
          <p:cNvSpPr txBox="1">
            <a:spLocks noGrp="1"/>
          </p:cNvSpPr>
          <p:nvPr>
            <p:ph type="subTitle" idx="4"/>
          </p:nvPr>
        </p:nvSpPr>
        <p:spPr>
          <a:xfrm>
            <a:off x="6175800" y="2850350"/>
            <a:ext cx="2160000" cy="1234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362" name="Google Shape;2362;p59"/>
          <p:cNvSpPr txBox="1">
            <a:spLocks noGrp="1"/>
          </p:cNvSpPr>
          <p:nvPr>
            <p:ph type="subTitle" idx="5"/>
          </p:nvPr>
        </p:nvSpPr>
        <p:spPr>
          <a:xfrm>
            <a:off x="3492000" y="2479150"/>
            <a:ext cx="2160000" cy="4896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Bebas Neue"/>
              <a:buNone/>
              <a:defRPr sz="1800">
                <a:solidFill>
                  <a:srgbClr val="11737B"/>
                </a:solidFill>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2363" name="Google Shape;2363;p59"/>
          <p:cNvSpPr txBox="1">
            <a:spLocks noGrp="1"/>
          </p:cNvSpPr>
          <p:nvPr>
            <p:ph type="subTitle" idx="6"/>
          </p:nvPr>
        </p:nvSpPr>
        <p:spPr>
          <a:xfrm>
            <a:off x="6175800" y="2479150"/>
            <a:ext cx="2160000" cy="4896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Bebas Neue"/>
              <a:buNone/>
              <a:defRPr sz="1800">
                <a:solidFill>
                  <a:srgbClr val="11737B"/>
                </a:solidFill>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2364" name="Google Shape;2364;p59"/>
          <p:cNvSpPr/>
          <p:nvPr/>
        </p:nvSpPr>
        <p:spPr>
          <a:xfrm>
            <a:off x="217638" y="418563"/>
            <a:ext cx="232865" cy="23286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5" name="Google Shape;2365;p59"/>
          <p:cNvSpPr/>
          <p:nvPr/>
        </p:nvSpPr>
        <p:spPr>
          <a:xfrm>
            <a:off x="217650" y="2737250"/>
            <a:ext cx="273055" cy="27305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6" name="Google Shape;2366;p59"/>
          <p:cNvSpPr/>
          <p:nvPr/>
        </p:nvSpPr>
        <p:spPr>
          <a:xfrm>
            <a:off x="411350" y="791350"/>
            <a:ext cx="273055" cy="27305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367" name="Google Shape;2367;p59"/>
          <p:cNvGrpSpPr/>
          <p:nvPr/>
        </p:nvGrpSpPr>
        <p:grpSpPr>
          <a:xfrm>
            <a:off x="-819117" y="1131357"/>
            <a:ext cx="1539108" cy="1538952"/>
            <a:chOff x="1724650" y="2856150"/>
            <a:chExt cx="1973975" cy="1973775"/>
          </a:xfrm>
        </p:grpSpPr>
        <p:sp>
          <p:nvSpPr>
            <p:cNvPr id="2368" name="Google Shape;2368;p59"/>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9" name="Google Shape;2369;p59"/>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0" name="Google Shape;2370;p59"/>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1" name="Google Shape;2371;p59"/>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2" name="Google Shape;2372;p59"/>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3" name="Google Shape;2373;p59"/>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4" name="Google Shape;2374;p59"/>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5" name="Google Shape;2375;p59"/>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6" name="Google Shape;2376;p59"/>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7" name="Google Shape;2377;p59"/>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8" name="Google Shape;2378;p59"/>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9" name="Google Shape;2379;p59"/>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0" name="Google Shape;2380;p59"/>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1" name="Google Shape;2381;p59"/>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2" name="Google Shape;2382;p59"/>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3" name="Google Shape;2383;p59"/>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4" name="Google Shape;2384;p59"/>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5" name="Google Shape;2385;p59"/>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6" name="Google Shape;2386;p59"/>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7" name="Google Shape;2387;p59"/>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8" name="Google Shape;2388;p59"/>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9" name="Google Shape;2389;p59"/>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0" name="Google Shape;2390;p59"/>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1" name="Google Shape;2391;p59"/>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2" name="Google Shape;2392;p59"/>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3" name="Google Shape;2393;p59"/>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4" name="Google Shape;2394;p59"/>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5" name="Google Shape;2395;p59"/>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6" name="Google Shape;2396;p59"/>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7" name="Google Shape;2397;p59"/>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8" name="Google Shape;2398;p59"/>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9" name="Google Shape;2399;p59"/>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0" name="Google Shape;2400;p59"/>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1" name="Google Shape;2401;p59"/>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2" name="Google Shape;2402;p59"/>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3" name="Google Shape;2403;p59"/>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4" name="Google Shape;2404;p59"/>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5" name="Google Shape;2405;p59"/>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6" name="Google Shape;2406;p59"/>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7" name="Google Shape;2407;p59"/>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8" name="Google Shape;2408;p59"/>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9" name="Google Shape;2409;p59"/>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0" name="Google Shape;2410;p59"/>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1" name="Google Shape;2411;p59"/>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2" name="Google Shape;2412;p59"/>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3" name="Google Shape;2413;p59"/>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4" name="Google Shape;2414;p59"/>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5" name="Google Shape;2415;p59"/>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6" name="Google Shape;2416;p59"/>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7" name="Google Shape;2417;p59"/>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8" name="Google Shape;2418;p59"/>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9" name="Google Shape;2419;p59"/>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0" name="Google Shape;2420;p59"/>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1" name="Google Shape;2421;p59"/>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2" name="Google Shape;2422;p59"/>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3" name="Google Shape;2423;p59"/>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4" name="Google Shape;2424;p59"/>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5" name="Google Shape;2425;p59"/>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6" name="Google Shape;2426;p59"/>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7" name="Google Shape;2427;p59"/>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8" name="Google Shape;2428;p59"/>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9" name="Google Shape;2429;p59"/>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0" name="Google Shape;2430;p59"/>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1" name="Google Shape;2431;p59"/>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2" name="Google Shape;2432;p59"/>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3" name="Google Shape;2433;p59"/>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4" name="Google Shape;2434;p59"/>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5" name="Google Shape;2435;p59"/>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6" name="Google Shape;2436;p59"/>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7" name="Google Shape;2437;p59"/>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8" name="Google Shape;2438;p59"/>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9" name="Google Shape;2439;p59"/>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0" name="Google Shape;2440;p59"/>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1" name="Google Shape;2441;p59"/>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2" name="Google Shape;2442;p59"/>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3" name="Google Shape;2443;p59"/>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4" name="Google Shape;2444;p59"/>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5" name="Google Shape;2445;p59"/>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6" name="Google Shape;2446;p59"/>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7" name="Google Shape;2447;p59"/>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8" name="Google Shape;2448;p59"/>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9" name="Google Shape;2449;p59"/>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0" name="Google Shape;2450;p59"/>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1" name="Google Shape;2451;p59"/>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2" name="Google Shape;2452;p59"/>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3" name="Google Shape;2453;p59"/>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4" name="Google Shape;2454;p59"/>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5" name="Google Shape;2455;p59"/>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6" name="Google Shape;2456;p59"/>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7" name="Google Shape;2457;p59"/>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8" name="Google Shape;2458;p59"/>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9" name="Google Shape;2459;p59"/>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0" name="Google Shape;2460;p59"/>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1" name="Google Shape;2461;p59"/>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2" name="Google Shape;2462;p59"/>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3" name="Google Shape;2463;p59"/>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4" name="Google Shape;2464;p59"/>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5" name="Google Shape;2465;p59"/>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6" name="Google Shape;2466;p59"/>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7" name="Google Shape;2467;p59"/>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8" name="Google Shape;2468;p59"/>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9" name="Google Shape;2469;p59"/>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0" name="Google Shape;2470;p59"/>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1" name="Google Shape;2471;p59"/>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2" name="Google Shape;2472;p59"/>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3" name="Google Shape;2473;p59"/>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4" name="Google Shape;2474;p59"/>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5" name="Google Shape;2475;p59"/>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6" name="Google Shape;2476;p59"/>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7" name="Google Shape;2477;p59"/>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8" name="Google Shape;2478;p59"/>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9" name="Google Shape;2479;p59"/>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0" name="Google Shape;2480;p59"/>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1" name="Google Shape;2481;p59"/>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2" name="Google Shape;2482;p59"/>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3" name="Google Shape;2483;p59"/>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4" name="Google Shape;2484;p59"/>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5" name="Google Shape;2485;p59"/>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6" name="Google Shape;2486;p59"/>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7" name="Google Shape;2487;p59"/>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8" name="Google Shape;2488;p59"/>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9" name="Google Shape;2489;p59"/>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0" name="Google Shape;2490;p59"/>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1" name="Google Shape;2491;p59"/>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2" name="Google Shape;2492;p59"/>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3" name="Google Shape;2493;p59"/>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4" name="Google Shape;2494;p59"/>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5" name="Google Shape;2495;p59"/>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6" name="Google Shape;2496;p59"/>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7" name="Google Shape;2497;p59"/>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8" name="Google Shape;2498;p59"/>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9" name="Google Shape;2499;p59"/>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0" name="Google Shape;2500;p59"/>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1" name="Google Shape;2501;p59"/>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2" name="Google Shape;2502;p59"/>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3" name="Google Shape;2503;p59"/>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4" name="Google Shape;2504;p59"/>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5" name="Google Shape;2505;p59"/>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6" name="Google Shape;2506;p59"/>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7" name="Google Shape;2507;p59"/>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8" name="Google Shape;2508;p59"/>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9" name="Google Shape;2509;p59"/>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0" name="Google Shape;2510;p59"/>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1" name="Google Shape;2511;p59"/>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2" name="Google Shape;2512;p59"/>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3" name="Google Shape;2513;p59"/>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4" name="Google Shape;2514;p59"/>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5" name="Google Shape;2515;p59"/>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6" name="Google Shape;2516;p59"/>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7" name="Google Shape;2517;p59"/>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8" name="Google Shape;2518;p59"/>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9" name="Google Shape;2519;p59"/>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0" name="Google Shape;2520;p59"/>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1" name="Google Shape;2521;p59"/>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2" name="Google Shape;2522;p59"/>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3" name="Google Shape;2523;p59"/>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4" name="Google Shape;2524;p59"/>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5" name="Google Shape;2525;p59"/>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6" name="Google Shape;2526;p59"/>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7" name="Google Shape;2527;p59"/>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8" name="Google Shape;2528;p59"/>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9" name="Google Shape;2529;p59"/>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0" name="Google Shape;2530;p59"/>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1" name="Google Shape;2531;p59"/>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2" name="Google Shape;2532;p59"/>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3" name="Google Shape;2533;p59"/>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4" name="Google Shape;2534;p59"/>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5" name="Google Shape;2535;p59"/>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6" name="Google Shape;2536;p59"/>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7" name="Google Shape;2537;p59"/>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8" name="Google Shape;2538;p59"/>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9" name="Google Shape;2539;p59"/>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0" name="Google Shape;2540;p59"/>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1" name="Google Shape;2541;p59"/>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2" name="Google Shape;2542;p59"/>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3" name="Google Shape;2543;p59"/>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4" name="Google Shape;2544;p59"/>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5" name="Google Shape;2545;p59"/>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6" name="Google Shape;2546;p59"/>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7" name="Google Shape;2547;p59"/>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8" name="Google Shape;2548;p59"/>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9" name="Google Shape;2549;p59"/>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0" name="Google Shape;2550;p59"/>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1" name="Google Shape;2551;p59"/>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2" name="Google Shape;2552;p59"/>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3" name="Google Shape;2553;p59"/>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4" name="Google Shape;2554;p59"/>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5" name="Google Shape;2555;p59"/>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6" name="Google Shape;2556;p59"/>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7" name="Google Shape;2557;p59"/>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8" name="Google Shape;2558;p59"/>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9" name="Google Shape;2559;p59"/>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0" name="Google Shape;2560;p59"/>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1" name="Google Shape;2561;p59"/>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2" name="Google Shape;2562;p59"/>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3" name="Google Shape;2563;p59"/>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4" name="Google Shape;2564;p59"/>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5" name="Google Shape;2565;p59"/>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6" name="Google Shape;2566;p59"/>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7" name="Google Shape;2567;p59"/>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8" name="Google Shape;2568;p59"/>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9" name="Google Shape;2569;p59"/>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0" name="Google Shape;2570;p59"/>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1" name="Google Shape;2571;p59"/>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2" name="Google Shape;2572;p59"/>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3" name="Google Shape;2573;p59"/>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4" name="Google Shape;2574;p59"/>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5" name="Google Shape;2575;p59"/>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6" name="Google Shape;2576;p59"/>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7" name="Google Shape;2577;p59"/>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8" name="Google Shape;2578;p59"/>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9" name="Google Shape;2579;p59"/>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0" name="Google Shape;2580;p59"/>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1" name="Google Shape;2581;p59"/>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2" name="Google Shape;2582;p59"/>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3" name="Google Shape;2583;p59"/>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4" name="Google Shape;2584;p59"/>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5" name="Google Shape;2585;p59"/>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6" name="Google Shape;2586;p59"/>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7" name="Google Shape;2587;p59"/>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8" name="Google Shape;2588;p59"/>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9" name="Google Shape;2589;p59"/>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0" name="Google Shape;2590;p59"/>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1" name="Google Shape;2591;p59"/>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2" name="Google Shape;2592;p59"/>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3" name="Google Shape;2593;p59"/>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4" name="Google Shape;2594;p59"/>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5" name="Google Shape;2595;p59"/>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6" name="Google Shape;2596;p59"/>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7" name="Google Shape;2597;p59"/>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8" name="Google Shape;2598;p59"/>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9" name="Google Shape;2599;p59"/>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0" name="Google Shape;2600;p59"/>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1" name="Google Shape;2601;p59"/>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2" name="Google Shape;2602;p59"/>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3" name="Google Shape;2603;p59"/>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4" name="Google Shape;2604;p59"/>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5" name="Google Shape;2605;p59"/>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6" name="Google Shape;2606;p59"/>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7" name="Google Shape;2607;p59"/>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8" name="Google Shape;2608;p59"/>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9" name="Google Shape;2609;p59"/>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0" name="Google Shape;2610;p59"/>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1" name="Google Shape;2611;p59"/>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2" name="Google Shape;2612;p59"/>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3" name="Google Shape;2613;p59"/>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4" name="Google Shape;2614;p59"/>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5" name="Google Shape;2615;p59"/>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6" name="Google Shape;2616;p59"/>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7" name="Google Shape;2617;p59"/>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8" name="Google Shape;2618;p59"/>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9" name="Google Shape;2619;p59"/>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0" name="Google Shape;2620;p59"/>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1" name="Google Shape;2621;p59"/>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2" name="Google Shape;2622;p59"/>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3" name="Google Shape;2623;p59"/>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4" name="Google Shape;2624;p59"/>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5" name="Google Shape;2625;p59"/>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6" name="Google Shape;2626;p59"/>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7" name="Google Shape;2627;p59"/>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8" name="Google Shape;2628;p59"/>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9" name="Google Shape;2629;p59"/>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0" name="Google Shape;2630;p59"/>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1" name="Google Shape;2631;p59"/>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2" name="Google Shape;2632;p59"/>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3" name="Google Shape;2633;p59"/>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4" name="Google Shape;2634;p59"/>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5" name="Google Shape;2635;p59"/>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6" name="Google Shape;2636;p59"/>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7" name="Google Shape;2637;p59"/>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8" name="Google Shape;2638;p59"/>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9" name="Google Shape;2639;p59"/>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0" name="Google Shape;2640;p59"/>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1" name="Google Shape;2641;p59"/>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2" name="Google Shape;2642;p59"/>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3" name="Google Shape;2643;p59"/>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4" name="Google Shape;2644;p59"/>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5" name="Google Shape;2645;p59"/>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6" name="Google Shape;2646;p59"/>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7" name="Google Shape;2647;p59"/>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8" name="Google Shape;2648;p59"/>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9" name="Google Shape;2649;p59"/>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0" name="Google Shape;2650;p59"/>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1" name="Google Shape;2651;p59"/>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2" name="Google Shape;2652;p59"/>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3" name="Google Shape;2653;p59"/>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4" name="Google Shape;2654;p59"/>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5" name="Google Shape;2655;p59"/>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6" name="Google Shape;2656;p59"/>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7" name="Google Shape;2657;p59"/>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8" name="Google Shape;2658;p59"/>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9" name="Google Shape;2659;p59"/>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0" name="Google Shape;2660;p59"/>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1" name="Google Shape;2661;p59"/>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2" name="Google Shape;2662;p59"/>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3" name="Google Shape;2663;p59"/>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4" name="Google Shape;2664;p59"/>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5" name="Google Shape;2665;p59"/>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6" name="Google Shape;2666;p59"/>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7" name="Google Shape;2667;p59"/>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8" name="Google Shape;2668;p59"/>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9" name="Google Shape;2669;p59"/>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0" name="Google Shape;2670;p59"/>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1" name="Google Shape;2671;p59"/>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2" name="Google Shape;2672;p59"/>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3" name="Google Shape;2673;p59"/>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4" name="Google Shape;2674;p59"/>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5" name="Google Shape;2675;p59"/>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6" name="Google Shape;2676;p59"/>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7" name="Google Shape;2677;p59"/>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8" name="Google Shape;2678;p59"/>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9" name="Google Shape;2679;p59"/>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0" name="Google Shape;2680;p59"/>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1" name="Google Shape;2681;p59"/>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2" name="Google Shape;2682;p59"/>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3" name="Google Shape;2683;p59"/>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4" name="Google Shape;2684;p59"/>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5" name="Google Shape;2685;p59"/>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6" name="Google Shape;2686;p59"/>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7" name="Google Shape;2687;p59"/>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8" name="Google Shape;2688;p59"/>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9" name="Google Shape;2689;p59"/>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0" name="Google Shape;2690;p59"/>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1" name="Google Shape;2691;p59"/>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2" name="Google Shape;2692;p59"/>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3" name="Google Shape;2693;p59"/>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4" name="Google Shape;2694;p59"/>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5" name="Google Shape;2695;p59"/>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6" name="Google Shape;2696;p59"/>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7" name="Google Shape;2697;p59"/>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8" name="Google Shape;2698;p59"/>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9" name="Google Shape;2699;p59"/>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0" name="Google Shape;2700;p59"/>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1" name="Google Shape;2701;p59"/>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2" name="Google Shape;2702;p59"/>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3" name="Google Shape;2703;p59"/>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4" name="Google Shape;2704;p59"/>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5" name="Google Shape;2705;p59"/>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6" name="Google Shape;2706;p59"/>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7" name="Google Shape;2707;p59"/>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8" name="Google Shape;2708;p59"/>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9" name="Google Shape;2709;p59"/>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0" name="Google Shape;2710;p59"/>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1" name="Google Shape;2711;p59"/>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2" name="Google Shape;2712;p59"/>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3" name="Google Shape;2713;p59"/>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4" name="Google Shape;2714;p59"/>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5" name="Google Shape;2715;p59"/>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6" name="Google Shape;2716;p59"/>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7" name="Google Shape;2717;p59"/>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8" name="Google Shape;2718;p59"/>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9" name="Google Shape;2719;p59"/>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0" name="Google Shape;2720;p59"/>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1" name="Google Shape;2721;p59"/>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2" name="Google Shape;2722;p59"/>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3" name="Google Shape;2723;p59"/>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4" name="Google Shape;2724;p59"/>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5" name="Google Shape;2725;p59"/>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6" name="Google Shape;2726;p59"/>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7" name="Google Shape;2727;p59"/>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8" name="Google Shape;2728;p59"/>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9" name="Google Shape;2729;p59"/>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0" name="Google Shape;2730;p59"/>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1" name="Google Shape;2731;p59"/>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2" name="Google Shape;2732;p59"/>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3" name="Google Shape;2733;p59"/>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4" name="Google Shape;2734;p59"/>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5" name="Google Shape;2735;p59"/>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6" name="Google Shape;2736;p59"/>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7" name="Google Shape;2737;p59"/>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8" name="Google Shape;2738;p59"/>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9" name="Google Shape;2739;p59"/>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0" name="Google Shape;2740;p59"/>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1" name="Google Shape;2741;p59"/>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2" name="Google Shape;2742;p59"/>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3" name="Google Shape;2743;p59"/>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4" name="Google Shape;2744;p59"/>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745" name="Google Shape;2745;p59"/>
          <p:cNvSpPr/>
          <p:nvPr/>
        </p:nvSpPr>
        <p:spPr>
          <a:xfrm rot="10800000">
            <a:off x="8817065" y="4492065"/>
            <a:ext cx="232865" cy="23286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6" name="Google Shape;2746;p59"/>
          <p:cNvSpPr/>
          <p:nvPr/>
        </p:nvSpPr>
        <p:spPr>
          <a:xfrm rot="10800000">
            <a:off x="8544013" y="4179638"/>
            <a:ext cx="273055" cy="27305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747" name="Google Shape;2747;p59"/>
          <p:cNvGrpSpPr/>
          <p:nvPr/>
        </p:nvGrpSpPr>
        <p:grpSpPr>
          <a:xfrm>
            <a:off x="8424008" y="2239032"/>
            <a:ext cx="1539108" cy="1538952"/>
            <a:chOff x="1724650" y="2856150"/>
            <a:chExt cx="1973975" cy="1973775"/>
          </a:xfrm>
        </p:grpSpPr>
        <p:sp>
          <p:nvSpPr>
            <p:cNvPr id="2748" name="Google Shape;2748;p59"/>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9" name="Google Shape;2749;p59"/>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0" name="Google Shape;2750;p59"/>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1" name="Google Shape;2751;p59"/>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2" name="Google Shape;2752;p59"/>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3" name="Google Shape;2753;p59"/>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4" name="Google Shape;2754;p59"/>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5" name="Google Shape;2755;p59"/>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6" name="Google Shape;2756;p59"/>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7" name="Google Shape;2757;p59"/>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8" name="Google Shape;2758;p59"/>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9" name="Google Shape;2759;p59"/>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0" name="Google Shape;2760;p59"/>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1" name="Google Shape;2761;p59"/>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2" name="Google Shape;2762;p59"/>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3" name="Google Shape;2763;p59"/>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4" name="Google Shape;2764;p59"/>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5" name="Google Shape;2765;p59"/>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6" name="Google Shape;2766;p59"/>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7" name="Google Shape;2767;p59"/>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8" name="Google Shape;2768;p59"/>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9" name="Google Shape;2769;p59"/>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0" name="Google Shape;2770;p59"/>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1" name="Google Shape;2771;p59"/>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2" name="Google Shape;2772;p59"/>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3" name="Google Shape;2773;p59"/>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4" name="Google Shape;2774;p59"/>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5" name="Google Shape;2775;p59"/>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6" name="Google Shape;2776;p59"/>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7" name="Google Shape;2777;p59"/>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8" name="Google Shape;2778;p59"/>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9" name="Google Shape;2779;p59"/>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0" name="Google Shape;2780;p59"/>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1" name="Google Shape;2781;p59"/>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2" name="Google Shape;2782;p59"/>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3" name="Google Shape;2783;p59"/>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4" name="Google Shape;2784;p59"/>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5" name="Google Shape;2785;p59"/>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6" name="Google Shape;2786;p59"/>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7" name="Google Shape;2787;p59"/>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8" name="Google Shape;2788;p59"/>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9" name="Google Shape;2789;p59"/>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0" name="Google Shape;2790;p59"/>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1" name="Google Shape;2791;p59"/>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2" name="Google Shape;2792;p59"/>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3" name="Google Shape;2793;p59"/>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4" name="Google Shape;2794;p59"/>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5" name="Google Shape;2795;p59"/>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6" name="Google Shape;2796;p59"/>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7" name="Google Shape;2797;p59"/>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8" name="Google Shape;2798;p59"/>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9" name="Google Shape;2799;p59"/>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0" name="Google Shape;2800;p59"/>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1" name="Google Shape;2801;p59"/>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2" name="Google Shape;2802;p59"/>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3" name="Google Shape;2803;p59"/>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4" name="Google Shape;2804;p59"/>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5" name="Google Shape;2805;p59"/>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6" name="Google Shape;2806;p59"/>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7" name="Google Shape;2807;p59"/>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8" name="Google Shape;2808;p59"/>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9" name="Google Shape;2809;p59"/>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0" name="Google Shape;2810;p59"/>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1" name="Google Shape;2811;p59"/>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2" name="Google Shape;2812;p59"/>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3" name="Google Shape;2813;p59"/>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4" name="Google Shape;2814;p59"/>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5" name="Google Shape;2815;p59"/>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6" name="Google Shape;2816;p59"/>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7" name="Google Shape;2817;p59"/>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8" name="Google Shape;2818;p59"/>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9" name="Google Shape;2819;p59"/>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0" name="Google Shape;2820;p59"/>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1" name="Google Shape;2821;p59"/>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2" name="Google Shape;2822;p59"/>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3" name="Google Shape;2823;p59"/>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4" name="Google Shape;2824;p59"/>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5" name="Google Shape;2825;p59"/>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6" name="Google Shape;2826;p59"/>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7" name="Google Shape;2827;p59"/>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8" name="Google Shape;2828;p59"/>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9" name="Google Shape;2829;p59"/>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0" name="Google Shape;2830;p59"/>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1" name="Google Shape;2831;p59"/>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2" name="Google Shape;2832;p59"/>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3" name="Google Shape;2833;p59"/>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4" name="Google Shape;2834;p59"/>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5" name="Google Shape;2835;p59"/>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6" name="Google Shape;2836;p59"/>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7" name="Google Shape;2837;p59"/>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8" name="Google Shape;2838;p59"/>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9" name="Google Shape;2839;p59"/>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0" name="Google Shape;2840;p59"/>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1" name="Google Shape;2841;p59"/>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2" name="Google Shape;2842;p59"/>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3" name="Google Shape;2843;p59"/>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4" name="Google Shape;2844;p59"/>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5" name="Google Shape;2845;p59"/>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6" name="Google Shape;2846;p59"/>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7" name="Google Shape;2847;p59"/>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8" name="Google Shape;2848;p59"/>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9" name="Google Shape;2849;p59"/>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0" name="Google Shape;2850;p59"/>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1" name="Google Shape;2851;p59"/>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2" name="Google Shape;2852;p59"/>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3" name="Google Shape;2853;p59"/>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4" name="Google Shape;2854;p59"/>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5" name="Google Shape;2855;p59"/>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6" name="Google Shape;2856;p59"/>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7" name="Google Shape;2857;p59"/>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8" name="Google Shape;2858;p59"/>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9" name="Google Shape;2859;p59"/>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0" name="Google Shape;2860;p59"/>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1" name="Google Shape;2861;p59"/>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2" name="Google Shape;2862;p59"/>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3" name="Google Shape;2863;p59"/>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4" name="Google Shape;2864;p59"/>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5" name="Google Shape;2865;p59"/>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6" name="Google Shape;2866;p59"/>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7" name="Google Shape;2867;p59"/>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8" name="Google Shape;2868;p59"/>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9" name="Google Shape;2869;p59"/>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0" name="Google Shape;2870;p59"/>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1" name="Google Shape;2871;p59"/>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2" name="Google Shape;2872;p59"/>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3" name="Google Shape;2873;p59"/>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4" name="Google Shape;2874;p59"/>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5" name="Google Shape;2875;p59"/>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6" name="Google Shape;2876;p59"/>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7" name="Google Shape;2877;p59"/>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8" name="Google Shape;2878;p59"/>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9" name="Google Shape;2879;p59"/>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0" name="Google Shape;2880;p59"/>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1" name="Google Shape;2881;p59"/>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2" name="Google Shape;2882;p59"/>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3" name="Google Shape;2883;p59"/>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4" name="Google Shape;2884;p59"/>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5" name="Google Shape;2885;p59"/>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6" name="Google Shape;2886;p59"/>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7" name="Google Shape;2887;p59"/>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8" name="Google Shape;2888;p59"/>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9" name="Google Shape;2889;p59"/>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0" name="Google Shape;2890;p59"/>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1" name="Google Shape;2891;p59"/>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2" name="Google Shape;2892;p59"/>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3" name="Google Shape;2893;p59"/>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4" name="Google Shape;2894;p59"/>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5" name="Google Shape;2895;p59"/>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6" name="Google Shape;2896;p59"/>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7" name="Google Shape;2897;p59"/>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8" name="Google Shape;2898;p59"/>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9" name="Google Shape;2899;p59"/>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0" name="Google Shape;2900;p59"/>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1" name="Google Shape;2901;p59"/>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2" name="Google Shape;2902;p59"/>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3" name="Google Shape;2903;p59"/>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4" name="Google Shape;2904;p59"/>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5" name="Google Shape;2905;p59"/>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6" name="Google Shape;2906;p59"/>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7" name="Google Shape;2907;p59"/>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8" name="Google Shape;2908;p59"/>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9" name="Google Shape;2909;p59"/>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0" name="Google Shape;2910;p59"/>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1" name="Google Shape;2911;p59"/>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2" name="Google Shape;2912;p59"/>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3" name="Google Shape;2913;p59"/>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4" name="Google Shape;2914;p59"/>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5" name="Google Shape;2915;p59"/>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6" name="Google Shape;2916;p59"/>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7" name="Google Shape;2917;p59"/>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8" name="Google Shape;2918;p59"/>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9" name="Google Shape;2919;p59"/>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0" name="Google Shape;2920;p59"/>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1" name="Google Shape;2921;p59"/>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2" name="Google Shape;2922;p59"/>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3" name="Google Shape;2923;p59"/>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4" name="Google Shape;2924;p59"/>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5" name="Google Shape;2925;p59"/>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6" name="Google Shape;2926;p59"/>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7" name="Google Shape;2927;p59"/>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8" name="Google Shape;2928;p59"/>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9" name="Google Shape;2929;p59"/>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0" name="Google Shape;2930;p59"/>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1" name="Google Shape;2931;p59"/>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2" name="Google Shape;2932;p59"/>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3" name="Google Shape;2933;p59"/>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4" name="Google Shape;2934;p59"/>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5" name="Google Shape;2935;p59"/>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6" name="Google Shape;2936;p59"/>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7" name="Google Shape;2937;p59"/>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8" name="Google Shape;2938;p59"/>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9" name="Google Shape;2939;p59"/>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0" name="Google Shape;2940;p59"/>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1" name="Google Shape;2941;p59"/>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2" name="Google Shape;2942;p59"/>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3" name="Google Shape;2943;p59"/>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4" name="Google Shape;2944;p59"/>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5" name="Google Shape;2945;p59"/>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6" name="Google Shape;2946;p59"/>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7" name="Google Shape;2947;p59"/>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8" name="Google Shape;2948;p59"/>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9" name="Google Shape;2949;p59"/>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0" name="Google Shape;2950;p59"/>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1" name="Google Shape;2951;p59"/>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2" name="Google Shape;2952;p59"/>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3" name="Google Shape;2953;p59"/>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4" name="Google Shape;2954;p59"/>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5" name="Google Shape;2955;p59"/>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6" name="Google Shape;2956;p59"/>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7" name="Google Shape;2957;p59"/>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8" name="Google Shape;2958;p59"/>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9" name="Google Shape;2959;p59"/>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0" name="Google Shape;2960;p59"/>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1" name="Google Shape;2961;p59"/>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2" name="Google Shape;2962;p59"/>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3" name="Google Shape;2963;p59"/>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4" name="Google Shape;2964;p59"/>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5" name="Google Shape;2965;p59"/>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6" name="Google Shape;2966;p59"/>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7" name="Google Shape;2967;p59"/>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8" name="Google Shape;2968;p59"/>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9" name="Google Shape;2969;p59"/>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0" name="Google Shape;2970;p59"/>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1" name="Google Shape;2971;p59"/>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2" name="Google Shape;2972;p59"/>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3" name="Google Shape;2973;p59"/>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4" name="Google Shape;2974;p59"/>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5" name="Google Shape;2975;p59"/>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6" name="Google Shape;2976;p59"/>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7" name="Google Shape;2977;p59"/>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8" name="Google Shape;2978;p59"/>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9" name="Google Shape;2979;p59"/>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0" name="Google Shape;2980;p59"/>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1" name="Google Shape;2981;p59"/>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2" name="Google Shape;2982;p59"/>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3" name="Google Shape;2983;p59"/>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4" name="Google Shape;2984;p59"/>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5" name="Google Shape;2985;p59"/>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6" name="Google Shape;2986;p59"/>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7" name="Google Shape;2987;p59"/>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8" name="Google Shape;2988;p59"/>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9" name="Google Shape;2989;p59"/>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0" name="Google Shape;2990;p59"/>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1" name="Google Shape;2991;p59"/>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2" name="Google Shape;2992;p59"/>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3" name="Google Shape;2993;p59"/>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4" name="Google Shape;2994;p59"/>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5" name="Google Shape;2995;p59"/>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6" name="Google Shape;2996;p59"/>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7" name="Google Shape;2997;p59"/>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8" name="Google Shape;2998;p59"/>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9" name="Google Shape;2999;p59"/>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0" name="Google Shape;3000;p59"/>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1" name="Google Shape;3001;p59"/>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2" name="Google Shape;3002;p59"/>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3" name="Google Shape;3003;p59"/>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4" name="Google Shape;3004;p59"/>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5" name="Google Shape;3005;p59"/>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6" name="Google Shape;3006;p59"/>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7" name="Google Shape;3007;p59"/>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8" name="Google Shape;3008;p59"/>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9" name="Google Shape;3009;p59"/>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0" name="Google Shape;3010;p59"/>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1" name="Google Shape;3011;p59"/>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2" name="Google Shape;3012;p59"/>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3" name="Google Shape;3013;p59"/>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4" name="Google Shape;3014;p59"/>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5" name="Google Shape;3015;p59"/>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6" name="Google Shape;3016;p59"/>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7" name="Google Shape;3017;p59"/>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8" name="Google Shape;3018;p59"/>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9" name="Google Shape;3019;p59"/>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0" name="Google Shape;3020;p59"/>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1" name="Google Shape;3021;p59"/>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2" name="Google Shape;3022;p59"/>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3" name="Google Shape;3023;p59"/>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4" name="Google Shape;3024;p59"/>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5" name="Google Shape;3025;p59"/>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6" name="Google Shape;3026;p59"/>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7" name="Google Shape;3027;p59"/>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8" name="Google Shape;3028;p59"/>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9" name="Google Shape;3029;p59"/>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0" name="Google Shape;3030;p59"/>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1" name="Google Shape;3031;p59"/>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2" name="Google Shape;3032;p59"/>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3" name="Google Shape;3033;p59"/>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4" name="Google Shape;3034;p59"/>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5" name="Google Shape;3035;p59"/>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6" name="Google Shape;3036;p59"/>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7" name="Google Shape;3037;p59"/>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8" name="Google Shape;3038;p59"/>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9" name="Google Shape;3039;p59"/>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0" name="Google Shape;3040;p59"/>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1" name="Google Shape;3041;p59"/>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2" name="Google Shape;3042;p59"/>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3" name="Google Shape;3043;p59"/>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4" name="Google Shape;3044;p59"/>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5" name="Google Shape;3045;p59"/>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6" name="Google Shape;3046;p59"/>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7" name="Google Shape;3047;p59"/>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8" name="Google Shape;3048;p59"/>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9" name="Google Shape;3049;p59"/>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0" name="Google Shape;3050;p59"/>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1" name="Google Shape;3051;p59"/>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2" name="Google Shape;3052;p59"/>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3" name="Google Shape;3053;p59"/>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4" name="Google Shape;3054;p59"/>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5" name="Google Shape;3055;p59"/>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6" name="Google Shape;3056;p59"/>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7" name="Google Shape;3057;p59"/>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8" name="Google Shape;3058;p59"/>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9" name="Google Shape;3059;p59"/>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0" name="Google Shape;3060;p59"/>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1" name="Google Shape;3061;p59"/>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2" name="Google Shape;3062;p59"/>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3" name="Google Shape;3063;p59"/>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4" name="Google Shape;3064;p59"/>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5" name="Google Shape;3065;p59"/>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6" name="Google Shape;3066;p59"/>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7" name="Google Shape;3067;p59"/>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8" name="Google Shape;3068;p59"/>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9" name="Google Shape;3069;p59"/>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0" name="Google Shape;3070;p59"/>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1" name="Google Shape;3071;p59"/>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2" name="Google Shape;3072;p59"/>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3" name="Google Shape;3073;p59"/>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4" name="Google Shape;3074;p59"/>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5" name="Google Shape;3075;p59"/>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6" name="Google Shape;3076;p59"/>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7" name="Google Shape;3077;p59"/>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8" name="Google Shape;3078;p59"/>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9" name="Google Shape;3079;p59"/>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0" name="Google Shape;3080;p59"/>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1" name="Google Shape;3081;p59"/>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2" name="Google Shape;3082;p59"/>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3" name="Google Shape;3083;p59"/>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4" name="Google Shape;3084;p59"/>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5" name="Google Shape;3085;p59"/>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6" name="Google Shape;3086;p59"/>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7" name="Google Shape;3087;p59"/>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8" name="Google Shape;3088;p59"/>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9" name="Google Shape;3089;p59"/>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0" name="Google Shape;3090;p59"/>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1" name="Google Shape;3091;p59"/>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2" name="Google Shape;3092;p59"/>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3" name="Google Shape;3093;p59"/>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4" name="Google Shape;3094;p59"/>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5" name="Google Shape;3095;p59"/>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6" name="Google Shape;3096;p59"/>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7" name="Google Shape;3097;p59"/>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8" name="Google Shape;3098;p59"/>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9" name="Google Shape;3099;p59"/>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0" name="Google Shape;3100;p59"/>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1" name="Google Shape;3101;p59"/>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2" name="Google Shape;3102;p59"/>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3" name="Google Shape;3103;p59"/>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4" name="Google Shape;3104;p59"/>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5" name="Google Shape;3105;p59"/>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6" name="Google Shape;3106;p59"/>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7" name="Google Shape;3107;p59"/>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8" name="Google Shape;3108;p59"/>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9" name="Google Shape;3109;p59"/>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0" name="Google Shape;3110;p59"/>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1" name="Google Shape;3111;p59"/>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2" name="Google Shape;3112;p59"/>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3" name="Google Shape;3113;p59"/>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4" name="Google Shape;3114;p59"/>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5" name="Google Shape;3115;p59"/>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6" name="Google Shape;3116;p59"/>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7" name="Google Shape;3117;p59"/>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8" name="Google Shape;3118;p59"/>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9" name="Google Shape;3119;p59"/>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0" name="Google Shape;3120;p59"/>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1" name="Google Shape;3121;p59"/>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2" name="Google Shape;3122;p59"/>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3" name="Google Shape;3123;p59"/>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4" name="Google Shape;3124;p59"/>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125" name="Google Shape;3125;p59"/>
          <p:cNvSpPr/>
          <p:nvPr/>
        </p:nvSpPr>
        <p:spPr>
          <a:xfrm>
            <a:off x="8516550" y="1564300"/>
            <a:ext cx="273055" cy="27305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6" name="Google Shape;3126;p59"/>
          <p:cNvSpPr/>
          <p:nvPr/>
        </p:nvSpPr>
        <p:spPr>
          <a:xfrm>
            <a:off x="8581952" y="333550"/>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7" name="Google Shape;3127;p59"/>
          <p:cNvSpPr/>
          <p:nvPr/>
        </p:nvSpPr>
        <p:spPr>
          <a:xfrm>
            <a:off x="312202" y="4407050"/>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8" name="Google Shape;3128;p59"/>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3129"/>
        <p:cNvGrpSpPr/>
        <p:nvPr/>
      </p:nvGrpSpPr>
      <p:grpSpPr>
        <a:xfrm>
          <a:off x="0" y="0"/>
          <a:ext cx="0" cy="0"/>
          <a:chOff x="0" y="0"/>
          <a:chExt cx="0" cy="0"/>
        </a:xfrm>
      </p:grpSpPr>
      <p:pic>
        <p:nvPicPr>
          <p:cNvPr id="3130" name="Google Shape;3130;p60"/>
          <p:cNvPicPr preferRelativeResize="0"/>
          <p:nvPr/>
        </p:nvPicPr>
        <p:blipFill rotWithShape="1">
          <a:blip r:embed="rId2">
            <a:alphaModFix/>
          </a:blip>
          <a:srcRect l="4968" r="4843" b="52340"/>
          <a:stretch/>
        </p:blipFill>
        <p:spPr>
          <a:xfrm rot="5400000">
            <a:off x="-2217900" y="2217900"/>
            <a:ext cx="5150899" cy="715100"/>
          </a:xfrm>
          <a:prstGeom prst="rect">
            <a:avLst/>
          </a:prstGeom>
          <a:noFill/>
          <a:ln>
            <a:noFill/>
          </a:ln>
        </p:spPr>
      </p:pic>
      <p:pic>
        <p:nvPicPr>
          <p:cNvPr id="3131" name="Google Shape;3131;p60"/>
          <p:cNvPicPr preferRelativeResize="0"/>
          <p:nvPr/>
        </p:nvPicPr>
        <p:blipFill rotWithShape="1">
          <a:blip r:embed="rId2">
            <a:alphaModFix/>
          </a:blip>
          <a:srcRect l="4968" r="4843" b="52340"/>
          <a:stretch/>
        </p:blipFill>
        <p:spPr>
          <a:xfrm rot="-5400000">
            <a:off x="6219600" y="2214200"/>
            <a:ext cx="5150899" cy="715100"/>
          </a:xfrm>
          <a:prstGeom prst="rect">
            <a:avLst/>
          </a:prstGeom>
          <a:noFill/>
          <a:ln>
            <a:noFill/>
          </a:ln>
        </p:spPr>
      </p:pic>
      <p:sp>
        <p:nvSpPr>
          <p:cNvPr id="3132" name="Google Shape;3132;p60"/>
          <p:cNvSpPr/>
          <p:nvPr/>
        </p:nvSpPr>
        <p:spPr>
          <a:xfrm>
            <a:off x="8284750" y="4464350"/>
            <a:ext cx="288308" cy="288308"/>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3" name="Google Shape;3133;p60"/>
          <p:cNvSpPr/>
          <p:nvPr/>
        </p:nvSpPr>
        <p:spPr>
          <a:xfrm>
            <a:off x="369625" y="708474"/>
            <a:ext cx="239063" cy="23906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4" name="Google Shape;3134;p60"/>
          <p:cNvSpPr/>
          <p:nvPr/>
        </p:nvSpPr>
        <p:spPr>
          <a:xfrm>
            <a:off x="205802" y="3659575"/>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5" name="Google Shape;3135;p60"/>
          <p:cNvSpPr/>
          <p:nvPr/>
        </p:nvSpPr>
        <p:spPr>
          <a:xfrm>
            <a:off x="8593602" y="1229800"/>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6" name="Google Shape;3136;p60"/>
          <p:cNvSpPr/>
          <p:nvPr/>
        </p:nvSpPr>
        <p:spPr>
          <a:xfrm>
            <a:off x="8529625" y="4062474"/>
            <a:ext cx="239063" cy="23906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7" name="Google Shape;3137;p60"/>
          <p:cNvSpPr/>
          <p:nvPr/>
        </p:nvSpPr>
        <p:spPr>
          <a:xfrm>
            <a:off x="431700" y="4301525"/>
            <a:ext cx="288308" cy="288308"/>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8" name="Google Shape;3138;p60"/>
          <p:cNvSpPr/>
          <p:nvPr/>
        </p:nvSpPr>
        <p:spPr>
          <a:xfrm>
            <a:off x="8529625" y="1811075"/>
            <a:ext cx="239063" cy="23906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9" name="Google Shape;3139;p60"/>
          <p:cNvSpPr txBox="1">
            <a:spLocks noGrp="1"/>
          </p:cNvSpPr>
          <p:nvPr>
            <p:ph type="subTitle" idx="1"/>
          </p:nvPr>
        </p:nvSpPr>
        <p:spPr>
          <a:xfrm>
            <a:off x="997499" y="1543688"/>
            <a:ext cx="2280600" cy="525900"/>
          </a:xfrm>
          <a:prstGeom prst="rect">
            <a:avLst/>
          </a:prstGeom>
          <a:noFill/>
          <a:ln>
            <a:noFill/>
          </a:ln>
        </p:spPr>
        <p:txBody>
          <a:bodyPr spcFirstLastPara="1" wrap="square" lIns="91425" tIns="91425" rIns="91425" bIns="91425" anchor="b" anchorCtr="0">
            <a:noAutofit/>
          </a:bodyPr>
          <a:lstStyle>
            <a:lvl1pPr lvl="0" algn="r">
              <a:lnSpc>
                <a:spcPct val="100000"/>
              </a:lnSpc>
              <a:spcBef>
                <a:spcPts val="0"/>
              </a:spcBef>
              <a:spcAft>
                <a:spcPts val="0"/>
              </a:spcAft>
              <a:buSzPts val="24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140" name="Google Shape;3140;p60"/>
          <p:cNvSpPr txBox="1">
            <a:spLocks noGrp="1"/>
          </p:cNvSpPr>
          <p:nvPr>
            <p:ph type="subTitle" idx="2"/>
          </p:nvPr>
        </p:nvSpPr>
        <p:spPr>
          <a:xfrm>
            <a:off x="997559" y="1940150"/>
            <a:ext cx="2280600" cy="713400"/>
          </a:xfrm>
          <a:prstGeom prst="rect">
            <a:avLst/>
          </a:prstGeom>
          <a:noFill/>
          <a:ln>
            <a:noFill/>
          </a:ln>
        </p:spPr>
        <p:txBody>
          <a:bodyPr spcFirstLastPara="1" wrap="square" lIns="91425" tIns="91425" rIns="91425" bIns="91425" anchor="t" anchorCtr="0">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3141" name="Google Shape;3141;p60"/>
          <p:cNvSpPr txBox="1">
            <a:spLocks noGrp="1"/>
          </p:cNvSpPr>
          <p:nvPr>
            <p:ph type="subTitle" idx="3"/>
          </p:nvPr>
        </p:nvSpPr>
        <p:spPr>
          <a:xfrm>
            <a:off x="5879389" y="1940150"/>
            <a:ext cx="2280600" cy="7134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3142" name="Google Shape;3142;p60"/>
          <p:cNvSpPr txBox="1">
            <a:spLocks noGrp="1"/>
          </p:cNvSpPr>
          <p:nvPr>
            <p:ph type="subTitle" idx="4"/>
          </p:nvPr>
        </p:nvSpPr>
        <p:spPr>
          <a:xfrm>
            <a:off x="997559" y="3415088"/>
            <a:ext cx="2280600" cy="713400"/>
          </a:xfrm>
          <a:prstGeom prst="rect">
            <a:avLst/>
          </a:prstGeom>
          <a:noFill/>
          <a:ln>
            <a:noFill/>
          </a:ln>
        </p:spPr>
        <p:txBody>
          <a:bodyPr spcFirstLastPara="1" wrap="square" lIns="91425" tIns="91425" rIns="91425" bIns="91425" anchor="t" anchorCtr="0">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3143" name="Google Shape;3143;p60"/>
          <p:cNvSpPr txBox="1">
            <a:spLocks noGrp="1"/>
          </p:cNvSpPr>
          <p:nvPr>
            <p:ph type="subTitle" idx="5"/>
          </p:nvPr>
        </p:nvSpPr>
        <p:spPr>
          <a:xfrm>
            <a:off x="5879401" y="3415088"/>
            <a:ext cx="2280600" cy="7134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3144" name="Google Shape;3144;p60"/>
          <p:cNvSpPr txBox="1">
            <a:spLocks noGrp="1"/>
          </p:cNvSpPr>
          <p:nvPr>
            <p:ph type="subTitle" idx="6"/>
          </p:nvPr>
        </p:nvSpPr>
        <p:spPr>
          <a:xfrm>
            <a:off x="997559" y="3028163"/>
            <a:ext cx="2280600" cy="525900"/>
          </a:xfrm>
          <a:prstGeom prst="rect">
            <a:avLst/>
          </a:prstGeom>
          <a:noFill/>
          <a:ln>
            <a:noFill/>
          </a:ln>
        </p:spPr>
        <p:txBody>
          <a:bodyPr spcFirstLastPara="1" wrap="square" lIns="91425" tIns="91425" rIns="91425" bIns="91425" anchor="b" anchorCtr="0">
            <a:noAutofit/>
          </a:bodyPr>
          <a:lstStyle>
            <a:lvl1pPr lvl="0" algn="r">
              <a:lnSpc>
                <a:spcPct val="100000"/>
              </a:lnSpc>
              <a:spcBef>
                <a:spcPts val="0"/>
              </a:spcBef>
              <a:spcAft>
                <a:spcPts val="0"/>
              </a:spcAft>
              <a:buSzPts val="24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145" name="Google Shape;3145;p60"/>
          <p:cNvSpPr txBox="1">
            <a:spLocks noGrp="1"/>
          </p:cNvSpPr>
          <p:nvPr>
            <p:ph type="subTitle" idx="7"/>
          </p:nvPr>
        </p:nvSpPr>
        <p:spPr>
          <a:xfrm>
            <a:off x="5879387" y="1543688"/>
            <a:ext cx="2280600" cy="5259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SzPts val="24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146" name="Google Shape;3146;p60"/>
          <p:cNvSpPr txBox="1">
            <a:spLocks noGrp="1"/>
          </p:cNvSpPr>
          <p:nvPr>
            <p:ph type="subTitle" idx="8"/>
          </p:nvPr>
        </p:nvSpPr>
        <p:spPr>
          <a:xfrm>
            <a:off x="5879399" y="3028163"/>
            <a:ext cx="2280600" cy="5259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SzPts val="24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147" name="Google Shape;3147;p60"/>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t"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3148"/>
        <p:cNvGrpSpPr/>
        <p:nvPr/>
      </p:nvGrpSpPr>
      <p:grpSpPr>
        <a:xfrm>
          <a:off x="0" y="0"/>
          <a:ext cx="0" cy="0"/>
          <a:chOff x="0" y="0"/>
          <a:chExt cx="0" cy="0"/>
        </a:xfrm>
      </p:grpSpPr>
      <p:pic>
        <p:nvPicPr>
          <p:cNvPr id="3149" name="Google Shape;3149;p61"/>
          <p:cNvPicPr preferRelativeResize="0"/>
          <p:nvPr/>
        </p:nvPicPr>
        <p:blipFill rotWithShape="1">
          <a:blip r:embed="rId2">
            <a:alphaModFix/>
          </a:blip>
          <a:srcRect l="7176" r="7169" b="49567"/>
          <a:stretch/>
        </p:blipFill>
        <p:spPr>
          <a:xfrm>
            <a:off x="0" y="3944700"/>
            <a:ext cx="9143997" cy="1198800"/>
          </a:xfrm>
          <a:prstGeom prst="rect">
            <a:avLst/>
          </a:prstGeom>
          <a:noFill/>
          <a:ln>
            <a:noFill/>
          </a:ln>
        </p:spPr>
      </p:pic>
      <p:pic>
        <p:nvPicPr>
          <p:cNvPr id="3150" name="Google Shape;3150;p61"/>
          <p:cNvPicPr preferRelativeResize="0"/>
          <p:nvPr/>
        </p:nvPicPr>
        <p:blipFill rotWithShape="1">
          <a:blip r:embed="rId2">
            <a:alphaModFix/>
          </a:blip>
          <a:srcRect l="7176" r="7169" b="49567"/>
          <a:stretch/>
        </p:blipFill>
        <p:spPr>
          <a:xfrm rot="10800000">
            <a:off x="0" y="-32500"/>
            <a:ext cx="9143997" cy="1198800"/>
          </a:xfrm>
          <a:prstGeom prst="rect">
            <a:avLst/>
          </a:prstGeom>
          <a:noFill/>
          <a:ln>
            <a:noFill/>
          </a:ln>
        </p:spPr>
      </p:pic>
      <p:grpSp>
        <p:nvGrpSpPr>
          <p:cNvPr id="3151" name="Google Shape;3151;p61"/>
          <p:cNvGrpSpPr/>
          <p:nvPr/>
        </p:nvGrpSpPr>
        <p:grpSpPr>
          <a:xfrm>
            <a:off x="-1258887" y="1584850"/>
            <a:ext cx="1973975" cy="1973775"/>
            <a:chOff x="1724650" y="2856150"/>
            <a:chExt cx="1973975" cy="1973775"/>
          </a:xfrm>
        </p:grpSpPr>
        <p:sp>
          <p:nvSpPr>
            <p:cNvPr id="3152" name="Google Shape;3152;p61"/>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3" name="Google Shape;3153;p61"/>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4" name="Google Shape;3154;p61"/>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5" name="Google Shape;3155;p61"/>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6" name="Google Shape;3156;p61"/>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7" name="Google Shape;3157;p61"/>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8" name="Google Shape;3158;p61"/>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9" name="Google Shape;3159;p61"/>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0" name="Google Shape;3160;p61"/>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1" name="Google Shape;3161;p61"/>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2" name="Google Shape;3162;p61"/>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3" name="Google Shape;3163;p61"/>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4" name="Google Shape;3164;p61"/>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5" name="Google Shape;3165;p61"/>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6" name="Google Shape;3166;p61"/>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7" name="Google Shape;3167;p61"/>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8" name="Google Shape;3168;p61"/>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9" name="Google Shape;3169;p61"/>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0" name="Google Shape;3170;p61"/>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1" name="Google Shape;3171;p61"/>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2" name="Google Shape;3172;p61"/>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3" name="Google Shape;3173;p61"/>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4" name="Google Shape;3174;p61"/>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5" name="Google Shape;3175;p61"/>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6" name="Google Shape;3176;p61"/>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7" name="Google Shape;3177;p61"/>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8" name="Google Shape;3178;p61"/>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9" name="Google Shape;3179;p61"/>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0" name="Google Shape;3180;p61"/>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1" name="Google Shape;3181;p61"/>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2" name="Google Shape;3182;p61"/>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3" name="Google Shape;3183;p61"/>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4" name="Google Shape;3184;p61"/>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5" name="Google Shape;3185;p61"/>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6" name="Google Shape;3186;p61"/>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7" name="Google Shape;3187;p61"/>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8" name="Google Shape;3188;p61"/>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9" name="Google Shape;3189;p61"/>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0" name="Google Shape;3190;p61"/>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1" name="Google Shape;3191;p61"/>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2" name="Google Shape;3192;p61"/>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3" name="Google Shape;3193;p61"/>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4" name="Google Shape;3194;p61"/>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5" name="Google Shape;3195;p61"/>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6" name="Google Shape;3196;p61"/>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7" name="Google Shape;3197;p61"/>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8" name="Google Shape;3198;p61"/>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9" name="Google Shape;3199;p61"/>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0" name="Google Shape;3200;p61"/>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1" name="Google Shape;3201;p61"/>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2" name="Google Shape;3202;p61"/>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3" name="Google Shape;3203;p61"/>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4" name="Google Shape;3204;p61"/>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5" name="Google Shape;3205;p61"/>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6" name="Google Shape;3206;p61"/>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7" name="Google Shape;3207;p61"/>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8" name="Google Shape;3208;p61"/>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9" name="Google Shape;3209;p61"/>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0" name="Google Shape;3210;p61"/>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1" name="Google Shape;3211;p61"/>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2" name="Google Shape;3212;p61"/>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3" name="Google Shape;3213;p61"/>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4" name="Google Shape;3214;p61"/>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5" name="Google Shape;3215;p61"/>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6" name="Google Shape;3216;p61"/>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7" name="Google Shape;3217;p61"/>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8" name="Google Shape;3218;p61"/>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9" name="Google Shape;3219;p61"/>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0" name="Google Shape;3220;p61"/>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1" name="Google Shape;3221;p61"/>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2" name="Google Shape;3222;p61"/>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3" name="Google Shape;3223;p61"/>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4" name="Google Shape;3224;p61"/>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5" name="Google Shape;3225;p61"/>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6" name="Google Shape;3226;p61"/>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7" name="Google Shape;3227;p61"/>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8" name="Google Shape;3228;p61"/>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9" name="Google Shape;3229;p61"/>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0" name="Google Shape;3230;p61"/>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1" name="Google Shape;3231;p61"/>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2" name="Google Shape;3232;p61"/>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3" name="Google Shape;3233;p61"/>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4" name="Google Shape;3234;p61"/>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5" name="Google Shape;3235;p61"/>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6" name="Google Shape;3236;p61"/>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7" name="Google Shape;3237;p61"/>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8" name="Google Shape;3238;p61"/>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9" name="Google Shape;3239;p61"/>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0" name="Google Shape;3240;p61"/>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1" name="Google Shape;3241;p61"/>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2" name="Google Shape;3242;p61"/>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3" name="Google Shape;3243;p61"/>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4" name="Google Shape;3244;p61"/>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5" name="Google Shape;3245;p61"/>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6" name="Google Shape;3246;p61"/>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7" name="Google Shape;3247;p61"/>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8" name="Google Shape;3248;p61"/>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9" name="Google Shape;3249;p61"/>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0" name="Google Shape;3250;p61"/>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1" name="Google Shape;3251;p61"/>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2" name="Google Shape;3252;p61"/>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3" name="Google Shape;3253;p61"/>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4" name="Google Shape;3254;p61"/>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5" name="Google Shape;3255;p61"/>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6" name="Google Shape;3256;p61"/>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7" name="Google Shape;3257;p61"/>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8" name="Google Shape;3258;p61"/>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9" name="Google Shape;3259;p61"/>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0" name="Google Shape;3260;p61"/>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1" name="Google Shape;3261;p61"/>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2" name="Google Shape;3262;p61"/>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3" name="Google Shape;3263;p61"/>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4" name="Google Shape;3264;p61"/>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5" name="Google Shape;3265;p61"/>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6" name="Google Shape;3266;p61"/>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7" name="Google Shape;3267;p61"/>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8" name="Google Shape;3268;p61"/>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9" name="Google Shape;3269;p61"/>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0" name="Google Shape;3270;p61"/>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1" name="Google Shape;3271;p61"/>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2" name="Google Shape;3272;p61"/>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3" name="Google Shape;3273;p61"/>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4" name="Google Shape;3274;p61"/>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5" name="Google Shape;3275;p61"/>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6" name="Google Shape;3276;p61"/>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7" name="Google Shape;3277;p61"/>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8" name="Google Shape;3278;p61"/>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9" name="Google Shape;3279;p61"/>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0" name="Google Shape;3280;p61"/>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1" name="Google Shape;3281;p61"/>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2" name="Google Shape;3282;p61"/>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3" name="Google Shape;3283;p61"/>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4" name="Google Shape;3284;p61"/>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5" name="Google Shape;3285;p61"/>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6" name="Google Shape;3286;p61"/>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7" name="Google Shape;3287;p61"/>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8" name="Google Shape;3288;p61"/>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9" name="Google Shape;3289;p61"/>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0" name="Google Shape;3290;p61"/>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1" name="Google Shape;3291;p61"/>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2" name="Google Shape;3292;p61"/>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3" name="Google Shape;3293;p61"/>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4" name="Google Shape;3294;p61"/>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5" name="Google Shape;3295;p61"/>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6" name="Google Shape;3296;p61"/>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7" name="Google Shape;3297;p61"/>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8" name="Google Shape;3298;p61"/>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9" name="Google Shape;3299;p61"/>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0" name="Google Shape;3300;p61"/>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1" name="Google Shape;3301;p61"/>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2" name="Google Shape;3302;p61"/>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3" name="Google Shape;3303;p61"/>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4" name="Google Shape;3304;p61"/>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5" name="Google Shape;3305;p61"/>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6" name="Google Shape;3306;p61"/>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7" name="Google Shape;3307;p61"/>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8" name="Google Shape;3308;p61"/>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9" name="Google Shape;3309;p61"/>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0" name="Google Shape;3310;p61"/>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1" name="Google Shape;3311;p61"/>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2" name="Google Shape;3312;p61"/>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3" name="Google Shape;3313;p61"/>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4" name="Google Shape;3314;p61"/>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5" name="Google Shape;3315;p61"/>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6" name="Google Shape;3316;p61"/>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7" name="Google Shape;3317;p61"/>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8" name="Google Shape;3318;p61"/>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9" name="Google Shape;3319;p61"/>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0" name="Google Shape;3320;p61"/>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1" name="Google Shape;3321;p61"/>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2" name="Google Shape;3322;p61"/>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3" name="Google Shape;3323;p61"/>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4" name="Google Shape;3324;p61"/>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5" name="Google Shape;3325;p61"/>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6" name="Google Shape;3326;p61"/>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7" name="Google Shape;3327;p61"/>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8" name="Google Shape;3328;p61"/>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9" name="Google Shape;3329;p61"/>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0" name="Google Shape;3330;p61"/>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1" name="Google Shape;3331;p61"/>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2" name="Google Shape;3332;p61"/>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3" name="Google Shape;3333;p61"/>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4" name="Google Shape;3334;p61"/>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5" name="Google Shape;3335;p61"/>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6" name="Google Shape;3336;p61"/>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7" name="Google Shape;3337;p61"/>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8" name="Google Shape;3338;p61"/>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9" name="Google Shape;3339;p61"/>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0" name="Google Shape;3340;p61"/>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1" name="Google Shape;3341;p61"/>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2" name="Google Shape;3342;p61"/>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3" name="Google Shape;3343;p61"/>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4" name="Google Shape;3344;p61"/>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5" name="Google Shape;3345;p61"/>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6" name="Google Shape;3346;p61"/>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7" name="Google Shape;3347;p61"/>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8" name="Google Shape;3348;p61"/>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9" name="Google Shape;3349;p61"/>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0" name="Google Shape;3350;p61"/>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1" name="Google Shape;3351;p61"/>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2" name="Google Shape;3352;p61"/>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3" name="Google Shape;3353;p61"/>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4" name="Google Shape;3354;p61"/>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5" name="Google Shape;3355;p61"/>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6" name="Google Shape;3356;p61"/>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7" name="Google Shape;3357;p61"/>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8" name="Google Shape;3358;p61"/>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9" name="Google Shape;3359;p61"/>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0" name="Google Shape;3360;p61"/>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1" name="Google Shape;3361;p61"/>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2" name="Google Shape;3362;p61"/>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3" name="Google Shape;3363;p61"/>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4" name="Google Shape;3364;p61"/>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5" name="Google Shape;3365;p61"/>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6" name="Google Shape;3366;p61"/>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7" name="Google Shape;3367;p61"/>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8" name="Google Shape;3368;p61"/>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9" name="Google Shape;3369;p61"/>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0" name="Google Shape;3370;p61"/>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1" name="Google Shape;3371;p61"/>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2" name="Google Shape;3372;p61"/>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3" name="Google Shape;3373;p61"/>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4" name="Google Shape;3374;p61"/>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5" name="Google Shape;3375;p61"/>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6" name="Google Shape;3376;p61"/>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7" name="Google Shape;3377;p61"/>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8" name="Google Shape;3378;p61"/>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9" name="Google Shape;3379;p61"/>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0" name="Google Shape;3380;p61"/>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1" name="Google Shape;3381;p61"/>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2" name="Google Shape;3382;p61"/>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3" name="Google Shape;3383;p61"/>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4" name="Google Shape;3384;p61"/>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5" name="Google Shape;3385;p61"/>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6" name="Google Shape;3386;p61"/>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7" name="Google Shape;3387;p61"/>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8" name="Google Shape;3388;p61"/>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9" name="Google Shape;3389;p61"/>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0" name="Google Shape;3390;p61"/>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1" name="Google Shape;3391;p61"/>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2" name="Google Shape;3392;p61"/>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3" name="Google Shape;3393;p61"/>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4" name="Google Shape;3394;p61"/>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5" name="Google Shape;3395;p61"/>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6" name="Google Shape;3396;p61"/>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7" name="Google Shape;3397;p61"/>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8" name="Google Shape;3398;p61"/>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9" name="Google Shape;3399;p61"/>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0" name="Google Shape;3400;p61"/>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1" name="Google Shape;3401;p61"/>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2" name="Google Shape;3402;p61"/>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3" name="Google Shape;3403;p61"/>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4" name="Google Shape;3404;p61"/>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5" name="Google Shape;3405;p61"/>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6" name="Google Shape;3406;p61"/>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7" name="Google Shape;3407;p61"/>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8" name="Google Shape;3408;p61"/>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9" name="Google Shape;3409;p61"/>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0" name="Google Shape;3410;p61"/>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1" name="Google Shape;3411;p61"/>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2" name="Google Shape;3412;p61"/>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3" name="Google Shape;3413;p61"/>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4" name="Google Shape;3414;p61"/>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5" name="Google Shape;3415;p61"/>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6" name="Google Shape;3416;p61"/>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7" name="Google Shape;3417;p61"/>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8" name="Google Shape;3418;p61"/>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9" name="Google Shape;3419;p61"/>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0" name="Google Shape;3420;p61"/>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1" name="Google Shape;3421;p61"/>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2" name="Google Shape;3422;p61"/>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3" name="Google Shape;3423;p61"/>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4" name="Google Shape;3424;p61"/>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5" name="Google Shape;3425;p61"/>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6" name="Google Shape;3426;p61"/>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7" name="Google Shape;3427;p61"/>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8" name="Google Shape;3428;p61"/>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9" name="Google Shape;3429;p61"/>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0" name="Google Shape;3430;p61"/>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1" name="Google Shape;3431;p61"/>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2" name="Google Shape;3432;p61"/>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3" name="Google Shape;3433;p61"/>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4" name="Google Shape;3434;p61"/>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5" name="Google Shape;3435;p61"/>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6" name="Google Shape;3436;p61"/>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7" name="Google Shape;3437;p61"/>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8" name="Google Shape;3438;p61"/>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9" name="Google Shape;3439;p61"/>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0" name="Google Shape;3440;p61"/>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1" name="Google Shape;3441;p61"/>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2" name="Google Shape;3442;p61"/>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3" name="Google Shape;3443;p61"/>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4" name="Google Shape;3444;p61"/>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5" name="Google Shape;3445;p61"/>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6" name="Google Shape;3446;p61"/>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7" name="Google Shape;3447;p61"/>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8" name="Google Shape;3448;p61"/>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9" name="Google Shape;3449;p61"/>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0" name="Google Shape;3450;p61"/>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1" name="Google Shape;3451;p61"/>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2" name="Google Shape;3452;p61"/>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3" name="Google Shape;3453;p61"/>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4" name="Google Shape;3454;p61"/>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5" name="Google Shape;3455;p61"/>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6" name="Google Shape;3456;p61"/>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7" name="Google Shape;3457;p61"/>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8" name="Google Shape;3458;p61"/>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9" name="Google Shape;3459;p61"/>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0" name="Google Shape;3460;p61"/>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1" name="Google Shape;3461;p61"/>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2" name="Google Shape;3462;p61"/>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3" name="Google Shape;3463;p61"/>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4" name="Google Shape;3464;p61"/>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5" name="Google Shape;3465;p61"/>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6" name="Google Shape;3466;p61"/>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7" name="Google Shape;3467;p61"/>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8" name="Google Shape;3468;p61"/>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9" name="Google Shape;3469;p61"/>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0" name="Google Shape;3470;p61"/>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1" name="Google Shape;3471;p61"/>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2" name="Google Shape;3472;p61"/>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3" name="Google Shape;3473;p61"/>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4" name="Google Shape;3474;p61"/>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5" name="Google Shape;3475;p61"/>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6" name="Google Shape;3476;p61"/>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7" name="Google Shape;3477;p61"/>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8" name="Google Shape;3478;p61"/>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9" name="Google Shape;3479;p61"/>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0" name="Google Shape;3480;p61"/>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1" name="Google Shape;3481;p61"/>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2" name="Google Shape;3482;p61"/>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3" name="Google Shape;3483;p61"/>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4" name="Google Shape;3484;p61"/>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5" name="Google Shape;3485;p61"/>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6" name="Google Shape;3486;p61"/>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7" name="Google Shape;3487;p61"/>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8" name="Google Shape;3488;p61"/>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9" name="Google Shape;3489;p61"/>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0" name="Google Shape;3490;p61"/>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1" name="Google Shape;3491;p61"/>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2" name="Google Shape;3492;p61"/>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3" name="Google Shape;3493;p61"/>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4" name="Google Shape;3494;p61"/>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5" name="Google Shape;3495;p61"/>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6" name="Google Shape;3496;p61"/>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7" name="Google Shape;3497;p61"/>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8" name="Google Shape;3498;p61"/>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9" name="Google Shape;3499;p61"/>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0" name="Google Shape;3500;p61"/>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1" name="Google Shape;3501;p61"/>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2" name="Google Shape;3502;p61"/>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3" name="Google Shape;3503;p61"/>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4" name="Google Shape;3504;p61"/>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5" name="Google Shape;3505;p61"/>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6" name="Google Shape;3506;p61"/>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7" name="Google Shape;3507;p61"/>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8" name="Google Shape;3508;p61"/>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9" name="Google Shape;3509;p61"/>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0" name="Google Shape;3510;p61"/>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1" name="Google Shape;3511;p61"/>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2" name="Google Shape;3512;p61"/>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3" name="Google Shape;3513;p61"/>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4" name="Google Shape;3514;p61"/>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5" name="Google Shape;3515;p61"/>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6" name="Google Shape;3516;p61"/>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7" name="Google Shape;3517;p61"/>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8" name="Google Shape;3518;p61"/>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9" name="Google Shape;3519;p61"/>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0" name="Google Shape;3520;p61"/>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1" name="Google Shape;3521;p61"/>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2" name="Google Shape;3522;p61"/>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3" name="Google Shape;3523;p61"/>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4" name="Google Shape;3524;p61"/>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5" name="Google Shape;3525;p61"/>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6" name="Google Shape;3526;p61"/>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7" name="Google Shape;3527;p61"/>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8" name="Google Shape;3528;p61"/>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529" name="Google Shape;3529;p61"/>
          <p:cNvGrpSpPr/>
          <p:nvPr/>
        </p:nvGrpSpPr>
        <p:grpSpPr>
          <a:xfrm>
            <a:off x="8428888" y="1584863"/>
            <a:ext cx="1973975" cy="1973775"/>
            <a:chOff x="1724650" y="2856150"/>
            <a:chExt cx="1973975" cy="1973775"/>
          </a:xfrm>
        </p:grpSpPr>
        <p:sp>
          <p:nvSpPr>
            <p:cNvPr id="3530" name="Google Shape;3530;p61"/>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1" name="Google Shape;3531;p61"/>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2" name="Google Shape;3532;p61"/>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3" name="Google Shape;3533;p61"/>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4" name="Google Shape;3534;p61"/>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5" name="Google Shape;3535;p61"/>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6" name="Google Shape;3536;p61"/>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7" name="Google Shape;3537;p61"/>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8" name="Google Shape;3538;p61"/>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9" name="Google Shape;3539;p61"/>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0" name="Google Shape;3540;p61"/>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1" name="Google Shape;3541;p61"/>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2" name="Google Shape;3542;p61"/>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3" name="Google Shape;3543;p61"/>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4" name="Google Shape;3544;p61"/>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5" name="Google Shape;3545;p61"/>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6" name="Google Shape;3546;p61"/>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7" name="Google Shape;3547;p61"/>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8" name="Google Shape;3548;p61"/>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9" name="Google Shape;3549;p61"/>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0" name="Google Shape;3550;p61"/>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1" name="Google Shape;3551;p61"/>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2" name="Google Shape;3552;p61"/>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3" name="Google Shape;3553;p61"/>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4" name="Google Shape;3554;p61"/>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5" name="Google Shape;3555;p61"/>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6" name="Google Shape;3556;p61"/>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7" name="Google Shape;3557;p61"/>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8" name="Google Shape;3558;p61"/>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9" name="Google Shape;3559;p61"/>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0" name="Google Shape;3560;p61"/>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1" name="Google Shape;3561;p61"/>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2" name="Google Shape;3562;p61"/>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3" name="Google Shape;3563;p61"/>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4" name="Google Shape;3564;p61"/>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5" name="Google Shape;3565;p61"/>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6" name="Google Shape;3566;p61"/>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7" name="Google Shape;3567;p61"/>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8" name="Google Shape;3568;p61"/>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9" name="Google Shape;3569;p61"/>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0" name="Google Shape;3570;p61"/>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1" name="Google Shape;3571;p61"/>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2" name="Google Shape;3572;p61"/>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3" name="Google Shape;3573;p61"/>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4" name="Google Shape;3574;p61"/>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5" name="Google Shape;3575;p61"/>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6" name="Google Shape;3576;p61"/>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7" name="Google Shape;3577;p61"/>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8" name="Google Shape;3578;p61"/>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9" name="Google Shape;3579;p61"/>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0" name="Google Shape;3580;p61"/>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1" name="Google Shape;3581;p61"/>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2" name="Google Shape;3582;p61"/>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3" name="Google Shape;3583;p61"/>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4" name="Google Shape;3584;p61"/>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5" name="Google Shape;3585;p61"/>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6" name="Google Shape;3586;p61"/>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7" name="Google Shape;3587;p61"/>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8" name="Google Shape;3588;p61"/>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9" name="Google Shape;3589;p61"/>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0" name="Google Shape;3590;p61"/>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1" name="Google Shape;3591;p61"/>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2" name="Google Shape;3592;p61"/>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3" name="Google Shape;3593;p61"/>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4" name="Google Shape;3594;p61"/>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5" name="Google Shape;3595;p61"/>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6" name="Google Shape;3596;p61"/>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7" name="Google Shape;3597;p61"/>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8" name="Google Shape;3598;p61"/>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9" name="Google Shape;3599;p61"/>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0" name="Google Shape;3600;p61"/>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1" name="Google Shape;3601;p61"/>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2" name="Google Shape;3602;p61"/>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3" name="Google Shape;3603;p61"/>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4" name="Google Shape;3604;p61"/>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5" name="Google Shape;3605;p61"/>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6" name="Google Shape;3606;p61"/>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7" name="Google Shape;3607;p61"/>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8" name="Google Shape;3608;p61"/>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9" name="Google Shape;3609;p61"/>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0" name="Google Shape;3610;p61"/>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1" name="Google Shape;3611;p61"/>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2" name="Google Shape;3612;p61"/>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3" name="Google Shape;3613;p61"/>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4" name="Google Shape;3614;p61"/>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5" name="Google Shape;3615;p61"/>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6" name="Google Shape;3616;p61"/>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7" name="Google Shape;3617;p61"/>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8" name="Google Shape;3618;p61"/>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9" name="Google Shape;3619;p61"/>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0" name="Google Shape;3620;p61"/>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1" name="Google Shape;3621;p61"/>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2" name="Google Shape;3622;p61"/>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3" name="Google Shape;3623;p61"/>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4" name="Google Shape;3624;p61"/>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5" name="Google Shape;3625;p61"/>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6" name="Google Shape;3626;p61"/>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7" name="Google Shape;3627;p61"/>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8" name="Google Shape;3628;p61"/>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9" name="Google Shape;3629;p61"/>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0" name="Google Shape;3630;p61"/>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1" name="Google Shape;3631;p61"/>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2" name="Google Shape;3632;p61"/>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3" name="Google Shape;3633;p61"/>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4" name="Google Shape;3634;p61"/>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5" name="Google Shape;3635;p61"/>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6" name="Google Shape;3636;p61"/>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7" name="Google Shape;3637;p61"/>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8" name="Google Shape;3638;p61"/>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9" name="Google Shape;3639;p61"/>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0" name="Google Shape;3640;p61"/>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1" name="Google Shape;3641;p61"/>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2" name="Google Shape;3642;p61"/>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3" name="Google Shape;3643;p61"/>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4" name="Google Shape;3644;p61"/>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5" name="Google Shape;3645;p61"/>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6" name="Google Shape;3646;p61"/>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7" name="Google Shape;3647;p61"/>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8" name="Google Shape;3648;p61"/>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9" name="Google Shape;3649;p61"/>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0" name="Google Shape;3650;p61"/>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1" name="Google Shape;3651;p61"/>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2" name="Google Shape;3652;p61"/>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3" name="Google Shape;3653;p61"/>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4" name="Google Shape;3654;p61"/>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5" name="Google Shape;3655;p61"/>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6" name="Google Shape;3656;p61"/>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7" name="Google Shape;3657;p61"/>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8" name="Google Shape;3658;p61"/>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9" name="Google Shape;3659;p61"/>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0" name="Google Shape;3660;p61"/>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1" name="Google Shape;3661;p61"/>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2" name="Google Shape;3662;p61"/>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3" name="Google Shape;3663;p61"/>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4" name="Google Shape;3664;p61"/>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5" name="Google Shape;3665;p61"/>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6" name="Google Shape;3666;p61"/>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7" name="Google Shape;3667;p61"/>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8" name="Google Shape;3668;p61"/>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9" name="Google Shape;3669;p61"/>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0" name="Google Shape;3670;p61"/>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1" name="Google Shape;3671;p61"/>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2" name="Google Shape;3672;p61"/>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3" name="Google Shape;3673;p61"/>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4" name="Google Shape;3674;p61"/>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5" name="Google Shape;3675;p61"/>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6" name="Google Shape;3676;p61"/>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7" name="Google Shape;3677;p61"/>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8" name="Google Shape;3678;p61"/>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9" name="Google Shape;3679;p61"/>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0" name="Google Shape;3680;p61"/>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1" name="Google Shape;3681;p61"/>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2" name="Google Shape;3682;p61"/>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3" name="Google Shape;3683;p61"/>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4" name="Google Shape;3684;p61"/>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5" name="Google Shape;3685;p61"/>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6" name="Google Shape;3686;p61"/>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7" name="Google Shape;3687;p61"/>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8" name="Google Shape;3688;p61"/>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9" name="Google Shape;3689;p61"/>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0" name="Google Shape;3690;p61"/>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1" name="Google Shape;3691;p61"/>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2" name="Google Shape;3692;p61"/>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3" name="Google Shape;3693;p61"/>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4" name="Google Shape;3694;p61"/>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5" name="Google Shape;3695;p61"/>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6" name="Google Shape;3696;p61"/>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7" name="Google Shape;3697;p61"/>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8" name="Google Shape;3698;p61"/>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9" name="Google Shape;3699;p61"/>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0" name="Google Shape;3700;p61"/>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1" name="Google Shape;3701;p61"/>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2" name="Google Shape;3702;p61"/>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3" name="Google Shape;3703;p61"/>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4" name="Google Shape;3704;p61"/>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5" name="Google Shape;3705;p61"/>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6" name="Google Shape;3706;p61"/>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7" name="Google Shape;3707;p61"/>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8" name="Google Shape;3708;p61"/>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9" name="Google Shape;3709;p61"/>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0" name="Google Shape;3710;p61"/>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1" name="Google Shape;3711;p61"/>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2" name="Google Shape;3712;p61"/>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3" name="Google Shape;3713;p61"/>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4" name="Google Shape;3714;p61"/>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5" name="Google Shape;3715;p61"/>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6" name="Google Shape;3716;p61"/>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7" name="Google Shape;3717;p61"/>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8" name="Google Shape;3718;p61"/>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9" name="Google Shape;3719;p61"/>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0" name="Google Shape;3720;p61"/>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1" name="Google Shape;3721;p61"/>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2" name="Google Shape;3722;p61"/>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3" name="Google Shape;3723;p61"/>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4" name="Google Shape;3724;p61"/>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5" name="Google Shape;3725;p61"/>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6" name="Google Shape;3726;p61"/>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7" name="Google Shape;3727;p61"/>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8" name="Google Shape;3728;p61"/>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9" name="Google Shape;3729;p61"/>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0" name="Google Shape;3730;p61"/>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1" name="Google Shape;3731;p61"/>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2" name="Google Shape;3732;p61"/>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3" name="Google Shape;3733;p61"/>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4" name="Google Shape;3734;p61"/>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5" name="Google Shape;3735;p61"/>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6" name="Google Shape;3736;p61"/>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7" name="Google Shape;3737;p61"/>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8" name="Google Shape;3738;p61"/>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9" name="Google Shape;3739;p61"/>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0" name="Google Shape;3740;p61"/>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1" name="Google Shape;3741;p61"/>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2" name="Google Shape;3742;p61"/>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3" name="Google Shape;3743;p61"/>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4" name="Google Shape;3744;p61"/>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5" name="Google Shape;3745;p61"/>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6" name="Google Shape;3746;p61"/>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7" name="Google Shape;3747;p61"/>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8" name="Google Shape;3748;p61"/>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9" name="Google Shape;3749;p61"/>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0" name="Google Shape;3750;p61"/>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1" name="Google Shape;3751;p61"/>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2" name="Google Shape;3752;p61"/>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3" name="Google Shape;3753;p61"/>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4" name="Google Shape;3754;p61"/>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5" name="Google Shape;3755;p61"/>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6" name="Google Shape;3756;p61"/>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7" name="Google Shape;3757;p61"/>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8" name="Google Shape;3758;p61"/>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9" name="Google Shape;3759;p61"/>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0" name="Google Shape;3760;p61"/>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1" name="Google Shape;3761;p61"/>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2" name="Google Shape;3762;p61"/>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3" name="Google Shape;3763;p61"/>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4" name="Google Shape;3764;p61"/>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5" name="Google Shape;3765;p61"/>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6" name="Google Shape;3766;p61"/>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7" name="Google Shape;3767;p61"/>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8" name="Google Shape;3768;p61"/>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9" name="Google Shape;3769;p61"/>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0" name="Google Shape;3770;p61"/>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1" name="Google Shape;3771;p61"/>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2" name="Google Shape;3772;p61"/>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3" name="Google Shape;3773;p61"/>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4" name="Google Shape;3774;p61"/>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5" name="Google Shape;3775;p61"/>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6" name="Google Shape;3776;p61"/>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7" name="Google Shape;3777;p61"/>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8" name="Google Shape;3778;p61"/>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9" name="Google Shape;3779;p61"/>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0" name="Google Shape;3780;p61"/>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1" name="Google Shape;3781;p61"/>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2" name="Google Shape;3782;p61"/>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3" name="Google Shape;3783;p61"/>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4" name="Google Shape;3784;p61"/>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5" name="Google Shape;3785;p61"/>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6" name="Google Shape;3786;p61"/>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7" name="Google Shape;3787;p61"/>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8" name="Google Shape;3788;p61"/>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9" name="Google Shape;3789;p61"/>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0" name="Google Shape;3790;p61"/>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1" name="Google Shape;3791;p61"/>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2" name="Google Shape;3792;p61"/>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3" name="Google Shape;3793;p61"/>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4" name="Google Shape;3794;p61"/>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5" name="Google Shape;3795;p61"/>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6" name="Google Shape;3796;p61"/>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7" name="Google Shape;3797;p61"/>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8" name="Google Shape;3798;p61"/>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9" name="Google Shape;3799;p61"/>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0" name="Google Shape;3800;p61"/>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1" name="Google Shape;3801;p61"/>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2" name="Google Shape;3802;p61"/>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3" name="Google Shape;3803;p61"/>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4" name="Google Shape;3804;p61"/>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5" name="Google Shape;3805;p61"/>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6" name="Google Shape;3806;p61"/>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7" name="Google Shape;3807;p61"/>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8" name="Google Shape;3808;p61"/>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9" name="Google Shape;3809;p61"/>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0" name="Google Shape;3810;p61"/>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1" name="Google Shape;3811;p61"/>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2" name="Google Shape;3812;p61"/>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3" name="Google Shape;3813;p61"/>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4" name="Google Shape;3814;p61"/>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5" name="Google Shape;3815;p61"/>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6" name="Google Shape;3816;p61"/>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7" name="Google Shape;3817;p61"/>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8" name="Google Shape;3818;p61"/>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9" name="Google Shape;3819;p61"/>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0" name="Google Shape;3820;p61"/>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1" name="Google Shape;3821;p61"/>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2" name="Google Shape;3822;p61"/>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3" name="Google Shape;3823;p61"/>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4" name="Google Shape;3824;p61"/>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5" name="Google Shape;3825;p61"/>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6" name="Google Shape;3826;p61"/>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7" name="Google Shape;3827;p61"/>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8" name="Google Shape;3828;p61"/>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9" name="Google Shape;3829;p61"/>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0" name="Google Shape;3830;p61"/>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1" name="Google Shape;3831;p61"/>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2" name="Google Shape;3832;p61"/>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3" name="Google Shape;3833;p61"/>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4" name="Google Shape;3834;p61"/>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5" name="Google Shape;3835;p61"/>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6" name="Google Shape;3836;p61"/>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7" name="Google Shape;3837;p61"/>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8" name="Google Shape;3838;p61"/>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9" name="Google Shape;3839;p61"/>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0" name="Google Shape;3840;p61"/>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1" name="Google Shape;3841;p61"/>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2" name="Google Shape;3842;p61"/>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3" name="Google Shape;3843;p61"/>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4" name="Google Shape;3844;p61"/>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5" name="Google Shape;3845;p61"/>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6" name="Google Shape;3846;p61"/>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7" name="Google Shape;3847;p61"/>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8" name="Google Shape;3848;p61"/>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9" name="Google Shape;3849;p61"/>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0" name="Google Shape;3850;p61"/>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1" name="Google Shape;3851;p61"/>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2" name="Google Shape;3852;p61"/>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3" name="Google Shape;3853;p61"/>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4" name="Google Shape;3854;p61"/>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5" name="Google Shape;3855;p61"/>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6" name="Google Shape;3856;p61"/>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7" name="Google Shape;3857;p61"/>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8" name="Google Shape;3858;p61"/>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9" name="Google Shape;3859;p61"/>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0" name="Google Shape;3860;p61"/>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1" name="Google Shape;3861;p61"/>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2" name="Google Shape;3862;p61"/>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3" name="Google Shape;3863;p61"/>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4" name="Google Shape;3864;p61"/>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5" name="Google Shape;3865;p61"/>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6" name="Google Shape;3866;p61"/>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7" name="Google Shape;3867;p61"/>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8" name="Google Shape;3868;p61"/>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9" name="Google Shape;3869;p61"/>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0" name="Google Shape;3870;p61"/>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1" name="Google Shape;3871;p61"/>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2" name="Google Shape;3872;p61"/>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3" name="Google Shape;3873;p61"/>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4" name="Google Shape;3874;p61"/>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5" name="Google Shape;3875;p61"/>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6" name="Google Shape;3876;p61"/>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7" name="Google Shape;3877;p61"/>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8" name="Google Shape;3878;p61"/>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9" name="Google Shape;3879;p61"/>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0" name="Google Shape;3880;p61"/>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1" name="Google Shape;3881;p61"/>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2" name="Google Shape;3882;p61"/>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3" name="Google Shape;3883;p61"/>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4" name="Google Shape;3884;p61"/>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5" name="Google Shape;3885;p61"/>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6" name="Google Shape;3886;p61"/>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7" name="Google Shape;3887;p61"/>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8" name="Google Shape;3888;p61"/>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9" name="Google Shape;3889;p61"/>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0" name="Google Shape;3890;p61"/>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1" name="Google Shape;3891;p61"/>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2" name="Google Shape;3892;p61"/>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3" name="Google Shape;3893;p61"/>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4" name="Google Shape;3894;p61"/>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5" name="Google Shape;3895;p61"/>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6" name="Google Shape;3896;p61"/>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7" name="Google Shape;3897;p61"/>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8" name="Google Shape;3898;p61"/>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9" name="Google Shape;3899;p61"/>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0" name="Google Shape;3900;p61"/>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1" name="Google Shape;3901;p61"/>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2" name="Google Shape;3902;p61"/>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3" name="Google Shape;3903;p61"/>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4" name="Google Shape;3904;p61"/>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5" name="Google Shape;3905;p61"/>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6" name="Google Shape;3906;p61"/>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907" name="Google Shape;3907;p61"/>
          <p:cNvSpPr/>
          <p:nvPr/>
        </p:nvSpPr>
        <p:spPr>
          <a:xfrm>
            <a:off x="8428902" y="333550"/>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8" name="Google Shape;3908;p61"/>
          <p:cNvSpPr/>
          <p:nvPr/>
        </p:nvSpPr>
        <p:spPr>
          <a:xfrm>
            <a:off x="312202" y="4407050"/>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9" name="Google Shape;3909;p61"/>
          <p:cNvSpPr/>
          <p:nvPr/>
        </p:nvSpPr>
        <p:spPr>
          <a:xfrm>
            <a:off x="1045363" y="727175"/>
            <a:ext cx="276618" cy="276618"/>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0" name="Google Shape;3910;p61"/>
          <p:cNvSpPr/>
          <p:nvPr/>
        </p:nvSpPr>
        <p:spPr>
          <a:xfrm>
            <a:off x="8243350" y="3566125"/>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1" name="Google Shape;3911;p61"/>
          <p:cNvSpPr/>
          <p:nvPr/>
        </p:nvSpPr>
        <p:spPr>
          <a:xfrm>
            <a:off x="1969525" y="406625"/>
            <a:ext cx="320556" cy="320556"/>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2" name="Google Shape;3912;p61"/>
          <p:cNvSpPr/>
          <p:nvPr/>
        </p:nvSpPr>
        <p:spPr>
          <a:xfrm>
            <a:off x="7443025" y="4262751"/>
            <a:ext cx="276618" cy="276618"/>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3" name="Google Shape;3913;p61"/>
          <p:cNvSpPr txBox="1">
            <a:spLocks noGrp="1"/>
          </p:cNvSpPr>
          <p:nvPr>
            <p:ph type="title"/>
          </p:nvPr>
        </p:nvSpPr>
        <p:spPr>
          <a:xfrm>
            <a:off x="2290075" y="2915925"/>
            <a:ext cx="4563900" cy="6327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000"/>
              <a:buNone/>
              <a:defRPr sz="30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a:endParaRPr/>
          </a:p>
        </p:txBody>
      </p:sp>
      <p:sp>
        <p:nvSpPr>
          <p:cNvPr id="3914" name="Google Shape;3914;p61"/>
          <p:cNvSpPr txBox="1">
            <a:spLocks noGrp="1"/>
          </p:cNvSpPr>
          <p:nvPr>
            <p:ph type="subTitle" idx="1"/>
          </p:nvPr>
        </p:nvSpPr>
        <p:spPr>
          <a:xfrm>
            <a:off x="1458150" y="1276525"/>
            <a:ext cx="6227700" cy="14838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500"/>
              <a:buNone/>
              <a:defRPr sz="2500"/>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a:endParaRPr/>
          </a:p>
        </p:txBody>
      </p:sp>
      <p:sp>
        <p:nvSpPr>
          <p:cNvPr id="3915" name="Google Shape;3915;p61"/>
          <p:cNvSpPr/>
          <p:nvPr/>
        </p:nvSpPr>
        <p:spPr>
          <a:xfrm>
            <a:off x="766925" y="4342100"/>
            <a:ext cx="266400" cy="2664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6" name="Google Shape;3916;p61"/>
          <p:cNvSpPr/>
          <p:nvPr/>
        </p:nvSpPr>
        <p:spPr>
          <a:xfrm>
            <a:off x="8129800" y="618075"/>
            <a:ext cx="266400" cy="2664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only 1">
  <p:cSld name="CUSTOM_1">
    <p:spTree>
      <p:nvGrpSpPr>
        <p:cNvPr id="1" name="Shape 3917"/>
        <p:cNvGrpSpPr/>
        <p:nvPr/>
      </p:nvGrpSpPr>
      <p:grpSpPr>
        <a:xfrm>
          <a:off x="0" y="0"/>
          <a:ext cx="0" cy="0"/>
          <a:chOff x="0" y="0"/>
          <a:chExt cx="0" cy="0"/>
        </a:xfrm>
      </p:grpSpPr>
      <p:sp>
        <p:nvSpPr>
          <p:cNvPr id="3918" name="Google Shape;3918;p62"/>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3919" name="Google Shape;3919;p62"/>
          <p:cNvGrpSpPr/>
          <p:nvPr/>
        </p:nvGrpSpPr>
        <p:grpSpPr>
          <a:xfrm>
            <a:off x="-831105" y="535003"/>
            <a:ext cx="1546215" cy="1546058"/>
            <a:chOff x="1724650" y="2856150"/>
            <a:chExt cx="1973975" cy="1973775"/>
          </a:xfrm>
        </p:grpSpPr>
        <p:sp>
          <p:nvSpPr>
            <p:cNvPr id="3920" name="Google Shape;3920;p62"/>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1" name="Google Shape;3921;p62"/>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2" name="Google Shape;3922;p62"/>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3" name="Google Shape;3923;p62"/>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4" name="Google Shape;3924;p62"/>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5" name="Google Shape;3925;p62"/>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6" name="Google Shape;3926;p62"/>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7" name="Google Shape;3927;p62"/>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8" name="Google Shape;3928;p62"/>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9" name="Google Shape;3929;p62"/>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0" name="Google Shape;3930;p62"/>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1" name="Google Shape;3931;p62"/>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2" name="Google Shape;3932;p62"/>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3" name="Google Shape;3933;p62"/>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4" name="Google Shape;3934;p62"/>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5" name="Google Shape;3935;p62"/>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6" name="Google Shape;3936;p62"/>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7" name="Google Shape;3937;p62"/>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8" name="Google Shape;3938;p62"/>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9" name="Google Shape;3939;p62"/>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0" name="Google Shape;3940;p62"/>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1" name="Google Shape;3941;p62"/>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2" name="Google Shape;3942;p62"/>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3" name="Google Shape;3943;p62"/>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4" name="Google Shape;3944;p62"/>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5" name="Google Shape;3945;p62"/>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6" name="Google Shape;3946;p62"/>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7" name="Google Shape;3947;p62"/>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8" name="Google Shape;3948;p62"/>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9" name="Google Shape;3949;p62"/>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0" name="Google Shape;3950;p62"/>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1" name="Google Shape;3951;p62"/>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2" name="Google Shape;3952;p62"/>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3" name="Google Shape;3953;p62"/>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4" name="Google Shape;3954;p62"/>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5" name="Google Shape;3955;p62"/>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6" name="Google Shape;3956;p62"/>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7" name="Google Shape;3957;p62"/>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8" name="Google Shape;3958;p62"/>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9" name="Google Shape;3959;p62"/>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0" name="Google Shape;3960;p62"/>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1" name="Google Shape;3961;p62"/>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2" name="Google Shape;3962;p62"/>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3" name="Google Shape;3963;p62"/>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4" name="Google Shape;3964;p62"/>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5" name="Google Shape;3965;p62"/>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6" name="Google Shape;3966;p62"/>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7" name="Google Shape;3967;p62"/>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8" name="Google Shape;3968;p62"/>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9" name="Google Shape;3969;p62"/>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0" name="Google Shape;3970;p62"/>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1" name="Google Shape;3971;p62"/>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2" name="Google Shape;3972;p62"/>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3" name="Google Shape;3973;p62"/>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4" name="Google Shape;3974;p62"/>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5" name="Google Shape;3975;p62"/>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6" name="Google Shape;3976;p62"/>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7" name="Google Shape;3977;p62"/>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8" name="Google Shape;3978;p62"/>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9" name="Google Shape;3979;p62"/>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0" name="Google Shape;3980;p62"/>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1" name="Google Shape;3981;p62"/>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2" name="Google Shape;3982;p62"/>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3" name="Google Shape;3983;p62"/>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4" name="Google Shape;3984;p62"/>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5" name="Google Shape;3985;p62"/>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6" name="Google Shape;3986;p62"/>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7" name="Google Shape;3987;p62"/>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8" name="Google Shape;3988;p62"/>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9" name="Google Shape;3989;p62"/>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0" name="Google Shape;3990;p62"/>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1" name="Google Shape;3991;p62"/>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2" name="Google Shape;3992;p62"/>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3" name="Google Shape;3993;p62"/>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4" name="Google Shape;3994;p62"/>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5" name="Google Shape;3995;p62"/>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6" name="Google Shape;3996;p62"/>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7" name="Google Shape;3997;p62"/>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8" name="Google Shape;3998;p62"/>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9" name="Google Shape;3999;p62"/>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0" name="Google Shape;4000;p62"/>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1" name="Google Shape;4001;p62"/>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2" name="Google Shape;4002;p62"/>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3" name="Google Shape;4003;p62"/>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4" name="Google Shape;4004;p62"/>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5" name="Google Shape;4005;p62"/>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6" name="Google Shape;4006;p62"/>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7" name="Google Shape;4007;p62"/>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8" name="Google Shape;4008;p62"/>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9" name="Google Shape;4009;p62"/>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0" name="Google Shape;4010;p62"/>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1" name="Google Shape;4011;p62"/>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2" name="Google Shape;4012;p62"/>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3" name="Google Shape;4013;p62"/>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4" name="Google Shape;4014;p62"/>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5" name="Google Shape;4015;p62"/>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6" name="Google Shape;4016;p62"/>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7" name="Google Shape;4017;p62"/>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8" name="Google Shape;4018;p62"/>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9" name="Google Shape;4019;p62"/>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0" name="Google Shape;4020;p62"/>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1" name="Google Shape;4021;p62"/>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2" name="Google Shape;4022;p62"/>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3" name="Google Shape;4023;p62"/>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4" name="Google Shape;4024;p62"/>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5" name="Google Shape;4025;p62"/>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6" name="Google Shape;4026;p62"/>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7" name="Google Shape;4027;p62"/>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8" name="Google Shape;4028;p62"/>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9" name="Google Shape;4029;p62"/>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0" name="Google Shape;4030;p62"/>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1" name="Google Shape;4031;p62"/>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2" name="Google Shape;4032;p62"/>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3" name="Google Shape;4033;p62"/>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4" name="Google Shape;4034;p62"/>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5" name="Google Shape;4035;p62"/>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6" name="Google Shape;4036;p62"/>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7" name="Google Shape;4037;p62"/>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8" name="Google Shape;4038;p62"/>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9" name="Google Shape;4039;p62"/>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0" name="Google Shape;4040;p62"/>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1" name="Google Shape;4041;p62"/>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2" name="Google Shape;4042;p62"/>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3" name="Google Shape;4043;p62"/>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4" name="Google Shape;4044;p62"/>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5" name="Google Shape;4045;p62"/>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6" name="Google Shape;4046;p62"/>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7" name="Google Shape;4047;p62"/>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8" name="Google Shape;4048;p62"/>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9" name="Google Shape;4049;p62"/>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0" name="Google Shape;4050;p62"/>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1" name="Google Shape;4051;p62"/>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2" name="Google Shape;4052;p62"/>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3" name="Google Shape;4053;p62"/>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4" name="Google Shape;4054;p62"/>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5" name="Google Shape;4055;p62"/>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6" name="Google Shape;4056;p62"/>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7" name="Google Shape;4057;p62"/>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8" name="Google Shape;4058;p62"/>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9" name="Google Shape;4059;p62"/>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0" name="Google Shape;4060;p62"/>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1" name="Google Shape;4061;p62"/>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2" name="Google Shape;4062;p62"/>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3" name="Google Shape;4063;p62"/>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4" name="Google Shape;4064;p62"/>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5" name="Google Shape;4065;p62"/>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6" name="Google Shape;4066;p62"/>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7" name="Google Shape;4067;p62"/>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8" name="Google Shape;4068;p62"/>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9" name="Google Shape;4069;p62"/>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0" name="Google Shape;4070;p62"/>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1" name="Google Shape;4071;p62"/>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2" name="Google Shape;4072;p62"/>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3" name="Google Shape;4073;p62"/>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4" name="Google Shape;4074;p62"/>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5" name="Google Shape;4075;p62"/>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6" name="Google Shape;4076;p62"/>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7" name="Google Shape;4077;p62"/>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8" name="Google Shape;4078;p62"/>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9" name="Google Shape;4079;p62"/>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0" name="Google Shape;4080;p62"/>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1" name="Google Shape;4081;p62"/>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2" name="Google Shape;4082;p62"/>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3" name="Google Shape;4083;p62"/>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4" name="Google Shape;4084;p62"/>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5" name="Google Shape;4085;p62"/>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6" name="Google Shape;4086;p62"/>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7" name="Google Shape;4087;p62"/>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8" name="Google Shape;4088;p62"/>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9" name="Google Shape;4089;p62"/>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0" name="Google Shape;4090;p62"/>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1" name="Google Shape;4091;p62"/>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2" name="Google Shape;4092;p62"/>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3" name="Google Shape;4093;p62"/>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4" name="Google Shape;4094;p62"/>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5" name="Google Shape;4095;p62"/>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6" name="Google Shape;4096;p62"/>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7" name="Google Shape;4097;p62"/>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8" name="Google Shape;4098;p62"/>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9" name="Google Shape;4099;p62"/>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0" name="Google Shape;4100;p62"/>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1" name="Google Shape;4101;p62"/>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2" name="Google Shape;4102;p62"/>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3" name="Google Shape;4103;p62"/>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4" name="Google Shape;4104;p62"/>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5" name="Google Shape;4105;p62"/>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6" name="Google Shape;4106;p62"/>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7" name="Google Shape;4107;p62"/>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8" name="Google Shape;4108;p62"/>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9" name="Google Shape;4109;p62"/>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0" name="Google Shape;4110;p62"/>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1" name="Google Shape;4111;p62"/>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2" name="Google Shape;4112;p62"/>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3" name="Google Shape;4113;p62"/>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4" name="Google Shape;4114;p62"/>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5" name="Google Shape;4115;p62"/>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6" name="Google Shape;4116;p62"/>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7" name="Google Shape;4117;p62"/>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8" name="Google Shape;4118;p62"/>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9" name="Google Shape;4119;p62"/>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0" name="Google Shape;4120;p62"/>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1" name="Google Shape;4121;p62"/>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2" name="Google Shape;4122;p62"/>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3" name="Google Shape;4123;p62"/>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4" name="Google Shape;4124;p62"/>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5" name="Google Shape;4125;p62"/>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6" name="Google Shape;4126;p62"/>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7" name="Google Shape;4127;p62"/>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8" name="Google Shape;4128;p62"/>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9" name="Google Shape;4129;p62"/>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0" name="Google Shape;4130;p62"/>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1" name="Google Shape;4131;p62"/>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2" name="Google Shape;4132;p62"/>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3" name="Google Shape;4133;p62"/>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4" name="Google Shape;4134;p62"/>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5" name="Google Shape;4135;p62"/>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6" name="Google Shape;4136;p62"/>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7" name="Google Shape;4137;p62"/>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8" name="Google Shape;4138;p62"/>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9" name="Google Shape;4139;p62"/>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0" name="Google Shape;4140;p62"/>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1" name="Google Shape;4141;p62"/>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2" name="Google Shape;4142;p62"/>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3" name="Google Shape;4143;p62"/>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4" name="Google Shape;4144;p62"/>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5" name="Google Shape;4145;p62"/>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6" name="Google Shape;4146;p62"/>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7" name="Google Shape;4147;p62"/>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8" name="Google Shape;4148;p62"/>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9" name="Google Shape;4149;p62"/>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0" name="Google Shape;4150;p62"/>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1" name="Google Shape;4151;p62"/>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2" name="Google Shape;4152;p62"/>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3" name="Google Shape;4153;p62"/>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4" name="Google Shape;4154;p62"/>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5" name="Google Shape;4155;p62"/>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6" name="Google Shape;4156;p62"/>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7" name="Google Shape;4157;p62"/>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8" name="Google Shape;4158;p62"/>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9" name="Google Shape;4159;p62"/>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0" name="Google Shape;4160;p62"/>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1" name="Google Shape;4161;p62"/>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2" name="Google Shape;4162;p62"/>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3" name="Google Shape;4163;p62"/>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4" name="Google Shape;4164;p62"/>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5" name="Google Shape;4165;p62"/>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6" name="Google Shape;4166;p62"/>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7" name="Google Shape;4167;p62"/>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8" name="Google Shape;4168;p62"/>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9" name="Google Shape;4169;p62"/>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0" name="Google Shape;4170;p62"/>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1" name="Google Shape;4171;p62"/>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2" name="Google Shape;4172;p62"/>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3" name="Google Shape;4173;p62"/>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4" name="Google Shape;4174;p62"/>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5" name="Google Shape;4175;p62"/>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6" name="Google Shape;4176;p62"/>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7" name="Google Shape;4177;p62"/>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8" name="Google Shape;4178;p62"/>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9" name="Google Shape;4179;p62"/>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0" name="Google Shape;4180;p62"/>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1" name="Google Shape;4181;p62"/>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2" name="Google Shape;4182;p62"/>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3" name="Google Shape;4183;p62"/>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4" name="Google Shape;4184;p62"/>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5" name="Google Shape;4185;p62"/>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6" name="Google Shape;4186;p62"/>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7" name="Google Shape;4187;p62"/>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8" name="Google Shape;4188;p62"/>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9" name="Google Shape;4189;p62"/>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0" name="Google Shape;4190;p62"/>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1" name="Google Shape;4191;p62"/>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2" name="Google Shape;4192;p62"/>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3" name="Google Shape;4193;p62"/>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4" name="Google Shape;4194;p62"/>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5" name="Google Shape;4195;p62"/>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6" name="Google Shape;4196;p62"/>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7" name="Google Shape;4197;p62"/>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8" name="Google Shape;4198;p62"/>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9" name="Google Shape;4199;p62"/>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0" name="Google Shape;4200;p62"/>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1" name="Google Shape;4201;p62"/>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2" name="Google Shape;4202;p62"/>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3" name="Google Shape;4203;p62"/>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4" name="Google Shape;4204;p62"/>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5" name="Google Shape;4205;p62"/>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6" name="Google Shape;4206;p62"/>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7" name="Google Shape;4207;p62"/>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8" name="Google Shape;4208;p62"/>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9" name="Google Shape;4209;p62"/>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0" name="Google Shape;4210;p62"/>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1" name="Google Shape;4211;p62"/>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2" name="Google Shape;4212;p62"/>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3" name="Google Shape;4213;p62"/>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4" name="Google Shape;4214;p62"/>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5" name="Google Shape;4215;p62"/>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6" name="Google Shape;4216;p62"/>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7" name="Google Shape;4217;p62"/>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8" name="Google Shape;4218;p62"/>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9" name="Google Shape;4219;p62"/>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0" name="Google Shape;4220;p62"/>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1" name="Google Shape;4221;p62"/>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2" name="Google Shape;4222;p62"/>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3" name="Google Shape;4223;p62"/>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4" name="Google Shape;4224;p62"/>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5" name="Google Shape;4225;p62"/>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6" name="Google Shape;4226;p62"/>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7" name="Google Shape;4227;p62"/>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8" name="Google Shape;4228;p62"/>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9" name="Google Shape;4229;p62"/>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0" name="Google Shape;4230;p62"/>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1" name="Google Shape;4231;p62"/>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2" name="Google Shape;4232;p62"/>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3" name="Google Shape;4233;p62"/>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4" name="Google Shape;4234;p62"/>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5" name="Google Shape;4235;p62"/>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6" name="Google Shape;4236;p62"/>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7" name="Google Shape;4237;p62"/>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8" name="Google Shape;4238;p62"/>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9" name="Google Shape;4239;p62"/>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0" name="Google Shape;4240;p62"/>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1" name="Google Shape;4241;p62"/>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2" name="Google Shape;4242;p62"/>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3" name="Google Shape;4243;p62"/>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4" name="Google Shape;4244;p62"/>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5" name="Google Shape;4245;p62"/>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6" name="Google Shape;4246;p62"/>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7" name="Google Shape;4247;p62"/>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8" name="Google Shape;4248;p62"/>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9" name="Google Shape;4249;p62"/>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0" name="Google Shape;4250;p62"/>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1" name="Google Shape;4251;p62"/>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2" name="Google Shape;4252;p62"/>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3" name="Google Shape;4253;p62"/>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4" name="Google Shape;4254;p62"/>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5" name="Google Shape;4255;p62"/>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6" name="Google Shape;4256;p62"/>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7" name="Google Shape;4257;p62"/>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8" name="Google Shape;4258;p62"/>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9" name="Google Shape;4259;p62"/>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0" name="Google Shape;4260;p62"/>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1" name="Google Shape;4261;p62"/>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2" name="Google Shape;4262;p62"/>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3" name="Google Shape;4263;p62"/>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4" name="Google Shape;4264;p62"/>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5" name="Google Shape;4265;p62"/>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6" name="Google Shape;4266;p62"/>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7" name="Google Shape;4267;p62"/>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8" name="Google Shape;4268;p62"/>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9" name="Google Shape;4269;p62"/>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0" name="Google Shape;4270;p62"/>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1" name="Google Shape;4271;p62"/>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2" name="Google Shape;4272;p62"/>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3" name="Google Shape;4273;p62"/>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4" name="Google Shape;4274;p62"/>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5" name="Google Shape;4275;p62"/>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6" name="Google Shape;4276;p62"/>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7" name="Google Shape;4277;p62"/>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8" name="Google Shape;4278;p62"/>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9" name="Google Shape;4279;p62"/>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0" name="Google Shape;4280;p62"/>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1" name="Google Shape;4281;p62"/>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2" name="Google Shape;4282;p62"/>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3" name="Google Shape;4283;p62"/>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4" name="Google Shape;4284;p62"/>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5" name="Google Shape;4285;p62"/>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6" name="Google Shape;4286;p62"/>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7" name="Google Shape;4287;p62"/>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8" name="Google Shape;4288;p62"/>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9" name="Google Shape;4289;p62"/>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0" name="Google Shape;4290;p62"/>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1" name="Google Shape;4291;p62"/>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2" name="Google Shape;4292;p62"/>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3" name="Google Shape;4293;p62"/>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4" name="Google Shape;4294;p62"/>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5" name="Google Shape;4295;p62"/>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6" name="Google Shape;4296;p62"/>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297" name="Google Shape;4297;p62"/>
          <p:cNvGrpSpPr/>
          <p:nvPr/>
        </p:nvGrpSpPr>
        <p:grpSpPr>
          <a:xfrm>
            <a:off x="8428895" y="3072228"/>
            <a:ext cx="1546215" cy="1546058"/>
            <a:chOff x="1724650" y="2856150"/>
            <a:chExt cx="1973975" cy="1973775"/>
          </a:xfrm>
        </p:grpSpPr>
        <p:sp>
          <p:nvSpPr>
            <p:cNvPr id="4298" name="Google Shape;4298;p62"/>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9" name="Google Shape;4299;p62"/>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0" name="Google Shape;4300;p62"/>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1" name="Google Shape;4301;p62"/>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2" name="Google Shape;4302;p62"/>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3" name="Google Shape;4303;p62"/>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4" name="Google Shape;4304;p62"/>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5" name="Google Shape;4305;p62"/>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6" name="Google Shape;4306;p62"/>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7" name="Google Shape;4307;p62"/>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8" name="Google Shape;4308;p62"/>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9" name="Google Shape;4309;p62"/>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0" name="Google Shape;4310;p62"/>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1" name="Google Shape;4311;p62"/>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2" name="Google Shape;4312;p62"/>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3" name="Google Shape;4313;p62"/>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4" name="Google Shape;4314;p62"/>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5" name="Google Shape;4315;p62"/>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6" name="Google Shape;4316;p62"/>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7" name="Google Shape;4317;p62"/>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8" name="Google Shape;4318;p62"/>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9" name="Google Shape;4319;p62"/>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0" name="Google Shape;4320;p62"/>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1" name="Google Shape;4321;p62"/>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2" name="Google Shape;4322;p62"/>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3" name="Google Shape;4323;p62"/>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4" name="Google Shape;4324;p62"/>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5" name="Google Shape;4325;p62"/>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6" name="Google Shape;4326;p62"/>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7" name="Google Shape;4327;p62"/>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8" name="Google Shape;4328;p62"/>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9" name="Google Shape;4329;p62"/>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0" name="Google Shape;4330;p62"/>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1" name="Google Shape;4331;p62"/>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2" name="Google Shape;4332;p62"/>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3" name="Google Shape;4333;p62"/>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4" name="Google Shape;4334;p62"/>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5" name="Google Shape;4335;p62"/>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6" name="Google Shape;4336;p62"/>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7" name="Google Shape;4337;p62"/>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8" name="Google Shape;4338;p62"/>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9" name="Google Shape;4339;p62"/>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0" name="Google Shape;4340;p62"/>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1" name="Google Shape;4341;p62"/>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2" name="Google Shape;4342;p62"/>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3" name="Google Shape;4343;p62"/>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4" name="Google Shape;4344;p62"/>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5" name="Google Shape;4345;p62"/>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6" name="Google Shape;4346;p62"/>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7" name="Google Shape;4347;p62"/>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8" name="Google Shape;4348;p62"/>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9" name="Google Shape;4349;p62"/>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0" name="Google Shape;4350;p62"/>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1" name="Google Shape;4351;p62"/>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2" name="Google Shape;4352;p62"/>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3" name="Google Shape;4353;p62"/>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4" name="Google Shape;4354;p62"/>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5" name="Google Shape;4355;p62"/>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6" name="Google Shape;4356;p62"/>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7" name="Google Shape;4357;p62"/>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8" name="Google Shape;4358;p62"/>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9" name="Google Shape;4359;p62"/>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0" name="Google Shape;4360;p62"/>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1" name="Google Shape;4361;p62"/>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2" name="Google Shape;4362;p62"/>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3" name="Google Shape;4363;p62"/>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4" name="Google Shape;4364;p62"/>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5" name="Google Shape;4365;p62"/>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6" name="Google Shape;4366;p62"/>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7" name="Google Shape;4367;p62"/>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8" name="Google Shape;4368;p62"/>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9" name="Google Shape;4369;p62"/>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0" name="Google Shape;4370;p62"/>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1" name="Google Shape;4371;p62"/>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2" name="Google Shape;4372;p62"/>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3" name="Google Shape;4373;p62"/>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4" name="Google Shape;4374;p62"/>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5" name="Google Shape;4375;p62"/>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6" name="Google Shape;4376;p62"/>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7" name="Google Shape;4377;p62"/>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8" name="Google Shape;4378;p62"/>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9" name="Google Shape;4379;p62"/>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0" name="Google Shape;4380;p62"/>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1" name="Google Shape;4381;p62"/>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2" name="Google Shape;4382;p62"/>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3" name="Google Shape;4383;p62"/>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4" name="Google Shape;4384;p62"/>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5" name="Google Shape;4385;p62"/>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6" name="Google Shape;4386;p62"/>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7" name="Google Shape;4387;p62"/>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8" name="Google Shape;4388;p62"/>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9" name="Google Shape;4389;p62"/>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0" name="Google Shape;4390;p62"/>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1" name="Google Shape;4391;p62"/>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2" name="Google Shape;4392;p62"/>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3" name="Google Shape;4393;p62"/>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4" name="Google Shape;4394;p62"/>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5" name="Google Shape;4395;p62"/>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6" name="Google Shape;4396;p62"/>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7" name="Google Shape;4397;p62"/>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8" name="Google Shape;4398;p62"/>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9" name="Google Shape;4399;p62"/>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0" name="Google Shape;4400;p62"/>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1" name="Google Shape;4401;p62"/>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2" name="Google Shape;4402;p62"/>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3" name="Google Shape;4403;p62"/>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4" name="Google Shape;4404;p62"/>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5" name="Google Shape;4405;p62"/>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6" name="Google Shape;4406;p62"/>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7" name="Google Shape;4407;p62"/>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8" name="Google Shape;4408;p62"/>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9" name="Google Shape;4409;p62"/>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0" name="Google Shape;4410;p62"/>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1" name="Google Shape;4411;p62"/>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2" name="Google Shape;4412;p62"/>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3" name="Google Shape;4413;p62"/>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4" name="Google Shape;4414;p62"/>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5" name="Google Shape;4415;p62"/>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6" name="Google Shape;4416;p62"/>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7" name="Google Shape;4417;p62"/>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8" name="Google Shape;4418;p62"/>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9" name="Google Shape;4419;p62"/>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0" name="Google Shape;4420;p62"/>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1" name="Google Shape;4421;p62"/>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2" name="Google Shape;4422;p62"/>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3" name="Google Shape;4423;p62"/>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4" name="Google Shape;4424;p62"/>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5" name="Google Shape;4425;p62"/>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6" name="Google Shape;4426;p62"/>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7" name="Google Shape;4427;p62"/>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8" name="Google Shape;4428;p62"/>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9" name="Google Shape;4429;p62"/>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0" name="Google Shape;4430;p62"/>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1" name="Google Shape;4431;p62"/>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2" name="Google Shape;4432;p62"/>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3" name="Google Shape;4433;p62"/>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4" name="Google Shape;4434;p62"/>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5" name="Google Shape;4435;p62"/>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6" name="Google Shape;4436;p62"/>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7" name="Google Shape;4437;p62"/>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8" name="Google Shape;4438;p62"/>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9" name="Google Shape;4439;p62"/>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0" name="Google Shape;4440;p62"/>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1" name="Google Shape;4441;p62"/>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2" name="Google Shape;4442;p62"/>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3" name="Google Shape;4443;p62"/>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4" name="Google Shape;4444;p62"/>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5" name="Google Shape;4445;p62"/>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6" name="Google Shape;4446;p62"/>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7" name="Google Shape;4447;p62"/>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8" name="Google Shape;4448;p62"/>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9" name="Google Shape;4449;p62"/>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0" name="Google Shape;4450;p62"/>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1" name="Google Shape;4451;p62"/>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2" name="Google Shape;4452;p62"/>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3" name="Google Shape;4453;p62"/>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4" name="Google Shape;4454;p62"/>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5" name="Google Shape;4455;p62"/>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6" name="Google Shape;4456;p62"/>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7" name="Google Shape;4457;p62"/>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8" name="Google Shape;4458;p62"/>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9" name="Google Shape;4459;p62"/>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0" name="Google Shape;4460;p62"/>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1" name="Google Shape;4461;p62"/>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2" name="Google Shape;4462;p62"/>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3" name="Google Shape;4463;p62"/>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4" name="Google Shape;4464;p62"/>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5" name="Google Shape;4465;p62"/>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6" name="Google Shape;4466;p62"/>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7" name="Google Shape;4467;p62"/>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8" name="Google Shape;4468;p62"/>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9" name="Google Shape;4469;p62"/>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0" name="Google Shape;4470;p62"/>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1" name="Google Shape;4471;p62"/>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2" name="Google Shape;4472;p62"/>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3" name="Google Shape;4473;p62"/>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4" name="Google Shape;4474;p62"/>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5" name="Google Shape;4475;p62"/>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6" name="Google Shape;4476;p62"/>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7" name="Google Shape;4477;p62"/>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8" name="Google Shape;4478;p62"/>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9" name="Google Shape;4479;p62"/>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0" name="Google Shape;4480;p62"/>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1" name="Google Shape;4481;p62"/>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2" name="Google Shape;4482;p62"/>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3" name="Google Shape;4483;p62"/>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4" name="Google Shape;4484;p62"/>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5" name="Google Shape;4485;p62"/>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6" name="Google Shape;4486;p62"/>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7" name="Google Shape;4487;p62"/>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8" name="Google Shape;4488;p62"/>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9" name="Google Shape;4489;p62"/>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0" name="Google Shape;4490;p62"/>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1" name="Google Shape;4491;p62"/>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2" name="Google Shape;4492;p62"/>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3" name="Google Shape;4493;p62"/>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4" name="Google Shape;4494;p62"/>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5" name="Google Shape;4495;p62"/>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6" name="Google Shape;4496;p62"/>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7" name="Google Shape;4497;p62"/>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8" name="Google Shape;4498;p62"/>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9" name="Google Shape;4499;p62"/>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0" name="Google Shape;4500;p62"/>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1" name="Google Shape;4501;p62"/>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2" name="Google Shape;4502;p62"/>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3" name="Google Shape;4503;p62"/>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4" name="Google Shape;4504;p62"/>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5" name="Google Shape;4505;p62"/>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6" name="Google Shape;4506;p62"/>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7" name="Google Shape;4507;p62"/>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8" name="Google Shape;4508;p62"/>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9" name="Google Shape;4509;p62"/>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0" name="Google Shape;4510;p62"/>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1" name="Google Shape;4511;p62"/>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2" name="Google Shape;4512;p62"/>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3" name="Google Shape;4513;p62"/>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4" name="Google Shape;4514;p62"/>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5" name="Google Shape;4515;p62"/>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6" name="Google Shape;4516;p62"/>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7" name="Google Shape;4517;p62"/>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8" name="Google Shape;4518;p62"/>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9" name="Google Shape;4519;p62"/>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0" name="Google Shape;4520;p62"/>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1" name="Google Shape;4521;p62"/>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2" name="Google Shape;4522;p62"/>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3" name="Google Shape;4523;p62"/>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4" name="Google Shape;4524;p62"/>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5" name="Google Shape;4525;p62"/>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6" name="Google Shape;4526;p62"/>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7" name="Google Shape;4527;p62"/>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8" name="Google Shape;4528;p62"/>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9" name="Google Shape;4529;p62"/>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0" name="Google Shape;4530;p62"/>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1" name="Google Shape;4531;p62"/>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2" name="Google Shape;4532;p62"/>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3" name="Google Shape;4533;p62"/>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4" name="Google Shape;4534;p62"/>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5" name="Google Shape;4535;p62"/>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6" name="Google Shape;4536;p62"/>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7" name="Google Shape;4537;p62"/>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8" name="Google Shape;4538;p62"/>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9" name="Google Shape;4539;p62"/>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0" name="Google Shape;4540;p62"/>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1" name="Google Shape;4541;p62"/>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2" name="Google Shape;4542;p62"/>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3" name="Google Shape;4543;p62"/>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4" name="Google Shape;4544;p62"/>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5" name="Google Shape;4545;p62"/>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6" name="Google Shape;4546;p62"/>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7" name="Google Shape;4547;p62"/>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8" name="Google Shape;4548;p62"/>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9" name="Google Shape;4549;p62"/>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0" name="Google Shape;4550;p62"/>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1" name="Google Shape;4551;p62"/>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2" name="Google Shape;4552;p62"/>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3" name="Google Shape;4553;p62"/>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4" name="Google Shape;4554;p62"/>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5" name="Google Shape;4555;p62"/>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6" name="Google Shape;4556;p62"/>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7" name="Google Shape;4557;p62"/>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8" name="Google Shape;4558;p62"/>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9" name="Google Shape;4559;p62"/>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0" name="Google Shape;4560;p62"/>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1" name="Google Shape;4561;p62"/>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2" name="Google Shape;4562;p62"/>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3" name="Google Shape;4563;p62"/>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4" name="Google Shape;4564;p62"/>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5" name="Google Shape;4565;p62"/>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6" name="Google Shape;4566;p62"/>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7" name="Google Shape;4567;p62"/>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8" name="Google Shape;4568;p62"/>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9" name="Google Shape;4569;p62"/>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0" name="Google Shape;4570;p62"/>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1" name="Google Shape;4571;p62"/>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2" name="Google Shape;4572;p62"/>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3" name="Google Shape;4573;p62"/>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4" name="Google Shape;4574;p62"/>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5" name="Google Shape;4575;p62"/>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6" name="Google Shape;4576;p62"/>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7" name="Google Shape;4577;p62"/>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8" name="Google Shape;4578;p62"/>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9" name="Google Shape;4579;p62"/>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0" name="Google Shape;4580;p62"/>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1" name="Google Shape;4581;p62"/>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2" name="Google Shape;4582;p62"/>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3" name="Google Shape;4583;p62"/>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4" name="Google Shape;4584;p62"/>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5" name="Google Shape;4585;p62"/>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6" name="Google Shape;4586;p62"/>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7" name="Google Shape;4587;p62"/>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8" name="Google Shape;4588;p62"/>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9" name="Google Shape;4589;p62"/>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0" name="Google Shape;4590;p62"/>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1" name="Google Shape;4591;p62"/>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2" name="Google Shape;4592;p62"/>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3" name="Google Shape;4593;p62"/>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4" name="Google Shape;4594;p62"/>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5" name="Google Shape;4595;p62"/>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6" name="Google Shape;4596;p62"/>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7" name="Google Shape;4597;p62"/>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8" name="Google Shape;4598;p62"/>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9" name="Google Shape;4599;p62"/>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0" name="Google Shape;4600;p62"/>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1" name="Google Shape;4601;p62"/>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2" name="Google Shape;4602;p62"/>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3" name="Google Shape;4603;p62"/>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4" name="Google Shape;4604;p62"/>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5" name="Google Shape;4605;p62"/>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6" name="Google Shape;4606;p62"/>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7" name="Google Shape;4607;p62"/>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8" name="Google Shape;4608;p62"/>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9" name="Google Shape;4609;p62"/>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0" name="Google Shape;4610;p62"/>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1" name="Google Shape;4611;p62"/>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2" name="Google Shape;4612;p62"/>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3" name="Google Shape;4613;p62"/>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4" name="Google Shape;4614;p62"/>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5" name="Google Shape;4615;p62"/>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6" name="Google Shape;4616;p62"/>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7" name="Google Shape;4617;p62"/>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8" name="Google Shape;4618;p62"/>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9" name="Google Shape;4619;p62"/>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0" name="Google Shape;4620;p62"/>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1" name="Google Shape;4621;p62"/>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2" name="Google Shape;4622;p62"/>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3" name="Google Shape;4623;p62"/>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4" name="Google Shape;4624;p62"/>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5" name="Google Shape;4625;p62"/>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6" name="Google Shape;4626;p62"/>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7" name="Google Shape;4627;p62"/>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8" name="Google Shape;4628;p62"/>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9" name="Google Shape;4629;p62"/>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0" name="Google Shape;4630;p62"/>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1" name="Google Shape;4631;p62"/>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2" name="Google Shape;4632;p62"/>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3" name="Google Shape;4633;p62"/>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4" name="Google Shape;4634;p62"/>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5" name="Google Shape;4635;p62"/>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6" name="Google Shape;4636;p62"/>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7" name="Google Shape;4637;p62"/>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8" name="Google Shape;4638;p62"/>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9" name="Google Shape;4639;p62"/>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0" name="Google Shape;4640;p62"/>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1" name="Google Shape;4641;p62"/>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2" name="Google Shape;4642;p62"/>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3" name="Google Shape;4643;p62"/>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4" name="Google Shape;4644;p62"/>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5" name="Google Shape;4645;p62"/>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6" name="Google Shape;4646;p62"/>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7" name="Google Shape;4647;p62"/>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8" name="Google Shape;4648;p62"/>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9" name="Google Shape;4649;p62"/>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0" name="Google Shape;4650;p62"/>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1" name="Google Shape;4651;p62"/>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2" name="Google Shape;4652;p62"/>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3" name="Google Shape;4653;p62"/>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4" name="Google Shape;4654;p62"/>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5" name="Google Shape;4655;p62"/>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6" name="Google Shape;4656;p62"/>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7" name="Google Shape;4657;p62"/>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8" name="Google Shape;4658;p62"/>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9" name="Google Shape;4659;p62"/>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0" name="Google Shape;4660;p62"/>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1" name="Google Shape;4661;p62"/>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2" name="Google Shape;4662;p62"/>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3" name="Google Shape;4663;p62"/>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4" name="Google Shape;4664;p62"/>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5" name="Google Shape;4665;p62"/>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6" name="Google Shape;4666;p62"/>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7" name="Google Shape;4667;p62"/>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8" name="Google Shape;4668;p62"/>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9" name="Google Shape;4669;p62"/>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0" name="Google Shape;4670;p62"/>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1" name="Google Shape;4671;p62"/>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2" name="Google Shape;4672;p62"/>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3" name="Google Shape;4673;p62"/>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4" name="Google Shape;4674;p62"/>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675" name="Google Shape;4675;p62"/>
          <p:cNvSpPr/>
          <p:nvPr/>
        </p:nvSpPr>
        <p:spPr>
          <a:xfrm>
            <a:off x="154002" y="2386424"/>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6" name="Google Shape;4676;p62"/>
          <p:cNvSpPr/>
          <p:nvPr/>
        </p:nvSpPr>
        <p:spPr>
          <a:xfrm>
            <a:off x="8617402" y="1053225"/>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7" name="Google Shape;4677;p62"/>
          <p:cNvSpPr/>
          <p:nvPr/>
        </p:nvSpPr>
        <p:spPr>
          <a:xfrm>
            <a:off x="154000" y="3701012"/>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8" name="Google Shape;4678;p62"/>
          <p:cNvSpPr/>
          <p:nvPr/>
        </p:nvSpPr>
        <p:spPr>
          <a:xfrm>
            <a:off x="474300" y="4377475"/>
            <a:ext cx="240807" cy="240807"/>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9" name="Google Shape;4679;p62"/>
          <p:cNvSpPr/>
          <p:nvPr/>
        </p:nvSpPr>
        <p:spPr>
          <a:xfrm>
            <a:off x="351150" y="3094687"/>
            <a:ext cx="300962" cy="30096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0" name="Google Shape;4680;p62"/>
          <p:cNvSpPr/>
          <p:nvPr/>
        </p:nvSpPr>
        <p:spPr>
          <a:xfrm>
            <a:off x="8698825" y="2048549"/>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1" name="Google Shape;4681;p62"/>
          <p:cNvSpPr/>
          <p:nvPr/>
        </p:nvSpPr>
        <p:spPr>
          <a:xfrm>
            <a:off x="8523275" y="1631934"/>
            <a:ext cx="240807" cy="240807"/>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2" name="Google Shape;4682;p62"/>
          <p:cNvSpPr/>
          <p:nvPr/>
        </p:nvSpPr>
        <p:spPr>
          <a:xfrm>
            <a:off x="8515825" y="2595457"/>
            <a:ext cx="300962" cy="30096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683"/>
        <p:cNvGrpSpPr/>
        <p:nvPr/>
      </p:nvGrpSpPr>
      <p:grpSpPr>
        <a:xfrm>
          <a:off x="0" y="0"/>
          <a:ext cx="0" cy="0"/>
          <a:chOff x="0" y="0"/>
          <a:chExt cx="0" cy="0"/>
        </a:xfrm>
      </p:grpSpPr>
      <p:sp>
        <p:nvSpPr>
          <p:cNvPr id="4684" name="Google Shape;4684;p63"/>
          <p:cNvSpPr txBox="1">
            <a:spLocks noGrp="1"/>
          </p:cNvSpPr>
          <p:nvPr>
            <p:ph type="title"/>
          </p:nvPr>
        </p:nvSpPr>
        <p:spPr>
          <a:xfrm>
            <a:off x="715100" y="1381350"/>
            <a:ext cx="3534300" cy="2380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500"/>
              <a:buNone/>
              <a:defRPr/>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a:endParaRPr/>
          </a:p>
        </p:txBody>
      </p:sp>
      <p:pic>
        <p:nvPicPr>
          <p:cNvPr id="4685" name="Google Shape;4685;p63"/>
          <p:cNvPicPr preferRelativeResize="0"/>
          <p:nvPr/>
        </p:nvPicPr>
        <p:blipFill rotWithShape="1">
          <a:blip r:embed="rId2">
            <a:alphaModFix/>
          </a:blip>
          <a:srcRect l="13141" b="50885"/>
          <a:stretch/>
        </p:blipFill>
        <p:spPr>
          <a:xfrm>
            <a:off x="0" y="3941575"/>
            <a:ext cx="8091827" cy="1201926"/>
          </a:xfrm>
          <a:prstGeom prst="rect">
            <a:avLst/>
          </a:prstGeom>
          <a:noFill/>
          <a:ln>
            <a:noFill/>
          </a:ln>
        </p:spPr>
      </p:pic>
      <p:sp>
        <p:nvSpPr>
          <p:cNvPr id="4686" name="Google Shape;4686;p63"/>
          <p:cNvSpPr/>
          <p:nvPr/>
        </p:nvSpPr>
        <p:spPr>
          <a:xfrm>
            <a:off x="439113" y="915238"/>
            <a:ext cx="275987" cy="275987"/>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7" name="Google Shape;4687;p63"/>
          <p:cNvSpPr/>
          <p:nvPr/>
        </p:nvSpPr>
        <p:spPr>
          <a:xfrm>
            <a:off x="207150" y="303025"/>
            <a:ext cx="231975" cy="23197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8" name="Google Shape;4688;p63"/>
          <p:cNvSpPr/>
          <p:nvPr/>
        </p:nvSpPr>
        <p:spPr>
          <a:xfrm>
            <a:off x="934400" y="419013"/>
            <a:ext cx="231975" cy="23197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689" name="Google Shape;4689;p63"/>
          <p:cNvGrpSpPr/>
          <p:nvPr/>
        </p:nvGrpSpPr>
        <p:grpSpPr>
          <a:xfrm>
            <a:off x="1495250" y="-920550"/>
            <a:ext cx="1973975" cy="1973775"/>
            <a:chOff x="1724650" y="2856150"/>
            <a:chExt cx="1973975" cy="1973775"/>
          </a:xfrm>
        </p:grpSpPr>
        <p:sp>
          <p:nvSpPr>
            <p:cNvPr id="4690" name="Google Shape;4690;p63"/>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1" name="Google Shape;4691;p63"/>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2" name="Google Shape;4692;p63"/>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3" name="Google Shape;4693;p63"/>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4" name="Google Shape;4694;p63"/>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5" name="Google Shape;4695;p63"/>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6" name="Google Shape;4696;p63"/>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7" name="Google Shape;4697;p63"/>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8" name="Google Shape;4698;p63"/>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9" name="Google Shape;4699;p63"/>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0" name="Google Shape;4700;p63"/>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1" name="Google Shape;4701;p63"/>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2" name="Google Shape;4702;p63"/>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3" name="Google Shape;4703;p63"/>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4" name="Google Shape;4704;p63"/>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5" name="Google Shape;4705;p63"/>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6" name="Google Shape;4706;p63"/>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7" name="Google Shape;4707;p63"/>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8" name="Google Shape;4708;p63"/>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9" name="Google Shape;4709;p63"/>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0" name="Google Shape;4710;p63"/>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1" name="Google Shape;4711;p63"/>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2" name="Google Shape;4712;p63"/>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3" name="Google Shape;4713;p63"/>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4" name="Google Shape;4714;p63"/>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5" name="Google Shape;4715;p63"/>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6" name="Google Shape;4716;p63"/>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7" name="Google Shape;4717;p63"/>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8" name="Google Shape;4718;p63"/>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9" name="Google Shape;4719;p63"/>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0" name="Google Shape;4720;p63"/>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1" name="Google Shape;4721;p63"/>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2" name="Google Shape;4722;p63"/>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3" name="Google Shape;4723;p63"/>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4" name="Google Shape;4724;p63"/>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5" name="Google Shape;4725;p63"/>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6" name="Google Shape;4726;p63"/>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7" name="Google Shape;4727;p63"/>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8" name="Google Shape;4728;p63"/>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9" name="Google Shape;4729;p63"/>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0" name="Google Shape;4730;p63"/>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1" name="Google Shape;4731;p63"/>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2" name="Google Shape;4732;p63"/>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3" name="Google Shape;4733;p63"/>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4" name="Google Shape;4734;p63"/>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5" name="Google Shape;4735;p63"/>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6" name="Google Shape;4736;p63"/>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7" name="Google Shape;4737;p63"/>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8" name="Google Shape;4738;p63"/>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9" name="Google Shape;4739;p63"/>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0" name="Google Shape;4740;p63"/>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1" name="Google Shape;4741;p63"/>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2" name="Google Shape;4742;p63"/>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3" name="Google Shape;4743;p63"/>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4" name="Google Shape;4744;p63"/>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5" name="Google Shape;4745;p63"/>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6" name="Google Shape;4746;p63"/>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7" name="Google Shape;4747;p63"/>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8" name="Google Shape;4748;p63"/>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9" name="Google Shape;4749;p63"/>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0" name="Google Shape;4750;p63"/>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1" name="Google Shape;4751;p63"/>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2" name="Google Shape;4752;p63"/>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3" name="Google Shape;4753;p63"/>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4" name="Google Shape;4754;p63"/>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5" name="Google Shape;4755;p63"/>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6" name="Google Shape;4756;p63"/>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7" name="Google Shape;4757;p63"/>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8" name="Google Shape;4758;p63"/>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9" name="Google Shape;4759;p63"/>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0" name="Google Shape;4760;p63"/>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1" name="Google Shape;4761;p63"/>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2" name="Google Shape;4762;p63"/>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3" name="Google Shape;4763;p63"/>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4" name="Google Shape;4764;p63"/>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5" name="Google Shape;4765;p63"/>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6" name="Google Shape;4766;p63"/>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7" name="Google Shape;4767;p63"/>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8" name="Google Shape;4768;p63"/>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9" name="Google Shape;4769;p63"/>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0" name="Google Shape;4770;p63"/>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1" name="Google Shape;4771;p63"/>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2" name="Google Shape;4772;p63"/>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3" name="Google Shape;4773;p63"/>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4" name="Google Shape;4774;p63"/>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5" name="Google Shape;4775;p63"/>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6" name="Google Shape;4776;p63"/>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7" name="Google Shape;4777;p63"/>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8" name="Google Shape;4778;p63"/>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9" name="Google Shape;4779;p63"/>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0" name="Google Shape;4780;p63"/>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1" name="Google Shape;4781;p63"/>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2" name="Google Shape;4782;p63"/>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3" name="Google Shape;4783;p63"/>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4" name="Google Shape;4784;p63"/>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5" name="Google Shape;4785;p63"/>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6" name="Google Shape;4786;p63"/>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7" name="Google Shape;4787;p63"/>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8" name="Google Shape;4788;p63"/>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9" name="Google Shape;4789;p63"/>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0" name="Google Shape;4790;p63"/>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1" name="Google Shape;4791;p63"/>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2" name="Google Shape;4792;p63"/>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3" name="Google Shape;4793;p63"/>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4" name="Google Shape;4794;p63"/>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5" name="Google Shape;4795;p63"/>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6" name="Google Shape;4796;p63"/>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7" name="Google Shape;4797;p63"/>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8" name="Google Shape;4798;p63"/>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9" name="Google Shape;4799;p63"/>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0" name="Google Shape;4800;p63"/>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1" name="Google Shape;4801;p63"/>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2" name="Google Shape;4802;p63"/>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3" name="Google Shape;4803;p63"/>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4" name="Google Shape;4804;p63"/>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5" name="Google Shape;4805;p63"/>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6" name="Google Shape;4806;p63"/>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7" name="Google Shape;4807;p63"/>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8" name="Google Shape;4808;p63"/>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9" name="Google Shape;4809;p63"/>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0" name="Google Shape;4810;p63"/>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1" name="Google Shape;4811;p63"/>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2" name="Google Shape;4812;p63"/>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3" name="Google Shape;4813;p63"/>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4" name="Google Shape;4814;p63"/>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5" name="Google Shape;4815;p63"/>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6" name="Google Shape;4816;p63"/>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7" name="Google Shape;4817;p63"/>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8" name="Google Shape;4818;p63"/>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9" name="Google Shape;4819;p63"/>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0" name="Google Shape;4820;p63"/>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1" name="Google Shape;4821;p63"/>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2" name="Google Shape;4822;p63"/>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3" name="Google Shape;4823;p63"/>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4" name="Google Shape;4824;p63"/>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5" name="Google Shape;4825;p63"/>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6" name="Google Shape;4826;p63"/>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7" name="Google Shape;4827;p63"/>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8" name="Google Shape;4828;p63"/>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9" name="Google Shape;4829;p63"/>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0" name="Google Shape;4830;p63"/>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1" name="Google Shape;4831;p63"/>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2" name="Google Shape;4832;p63"/>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3" name="Google Shape;4833;p63"/>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4" name="Google Shape;4834;p63"/>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5" name="Google Shape;4835;p63"/>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6" name="Google Shape;4836;p63"/>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7" name="Google Shape;4837;p63"/>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8" name="Google Shape;4838;p63"/>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9" name="Google Shape;4839;p63"/>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0" name="Google Shape;4840;p63"/>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1" name="Google Shape;4841;p63"/>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2" name="Google Shape;4842;p63"/>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3" name="Google Shape;4843;p63"/>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4" name="Google Shape;4844;p63"/>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5" name="Google Shape;4845;p63"/>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6" name="Google Shape;4846;p63"/>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7" name="Google Shape;4847;p63"/>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8" name="Google Shape;4848;p63"/>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9" name="Google Shape;4849;p63"/>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0" name="Google Shape;4850;p63"/>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1" name="Google Shape;4851;p63"/>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2" name="Google Shape;4852;p63"/>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3" name="Google Shape;4853;p63"/>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4" name="Google Shape;4854;p63"/>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5" name="Google Shape;4855;p63"/>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6" name="Google Shape;4856;p63"/>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7" name="Google Shape;4857;p63"/>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8" name="Google Shape;4858;p63"/>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9" name="Google Shape;4859;p63"/>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0" name="Google Shape;4860;p63"/>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1" name="Google Shape;4861;p63"/>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2" name="Google Shape;4862;p63"/>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3" name="Google Shape;4863;p63"/>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4" name="Google Shape;4864;p63"/>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5" name="Google Shape;4865;p63"/>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6" name="Google Shape;4866;p63"/>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7" name="Google Shape;4867;p63"/>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8" name="Google Shape;4868;p63"/>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9" name="Google Shape;4869;p63"/>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0" name="Google Shape;4870;p63"/>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1" name="Google Shape;4871;p63"/>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2" name="Google Shape;4872;p63"/>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3" name="Google Shape;4873;p63"/>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4" name="Google Shape;4874;p63"/>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5" name="Google Shape;4875;p63"/>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6" name="Google Shape;4876;p63"/>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7" name="Google Shape;4877;p63"/>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8" name="Google Shape;4878;p63"/>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9" name="Google Shape;4879;p63"/>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0" name="Google Shape;4880;p63"/>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1" name="Google Shape;4881;p63"/>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2" name="Google Shape;4882;p63"/>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3" name="Google Shape;4883;p63"/>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4" name="Google Shape;4884;p63"/>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5" name="Google Shape;4885;p63"/>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6" name="Google Shape;4886;p63"/>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7" name="Google Shape;4887;p63"/>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8" name="Google Shape;4888;p63"/>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9" name="Google Shape;4889;p63"/>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0" name="Google Shape;4890;p63"/>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1" name="Google Shape;4891;p63"/>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2" name="Google Shape;4892;p63"/>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3" name="Google Shape;4893;p63"/>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4" name="Google Shape;4894;p63"/>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5" name="Google Shape;4895;p63"/>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6" name="Google Shape;4896;p63"/>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7" name="Google Shape;4897;p63"/>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8" name="Google Shape;4898;p63"/>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9" name="Google Shape;4899;p63"/>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0" name="Google Shape;4900;p63"/>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1" name="Google Shape;4901;p63"/>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2" name="Google Shape;4902;p63"/>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3" name="Google Shape;4903;p63"/>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4" name="Google Shape;4904;p63"/>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5" name="Google Shape;4905;p63"/>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6" name="Google Shape;4906;p63"/>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7" name="Google Shape;4907;p63"/>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8" name="Google Shape;4908;p63"/>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9" name="Google Shape;4909;p63"/>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0" name="Google Shape;4910;p63"/>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1" name="Google Shape;4911;p63"/>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2" name="Google Shape;4912;p63"/>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3" name="Google Shape;4913;p63"/>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4" name="Google Shape;4914;p63"/>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5" name="Google Shape;4915;p63"/>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6" name="Google Shape;4916;p63"/>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7" name="Google Shape;4917;p63"/>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8" name="Google Shape;4918;p63"/>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9" name="Google Shape;4919;p63"/>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0" name="Google Shape;4920;p63"/>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1" name="Google Shape;4921;p63"/>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2" name="Google Shape;4922;p63"/>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3" name="Google Shape;4923;p63"/>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4" name="Google Shape;4924;p63"/>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5" name="Google Shape;4925;p63"/>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6" name="Google Shape;4926;p63"/>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7" name="Google Shape;4927;p63"/>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8" name="Google Shape;4928;p63"/>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9" name="Google Shape;4929;p63"/>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0" name="Google Shape;4930;p63"/>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1" name="Google Shape;4931;p63"/>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2" name="Google Shape;4932;p63"/>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3" name="Google Shape;4933;p63"/>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4" name="Google Shape;4934;p63"/>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5" name="Google Shape;4935;p63"/>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6" name="Google Shape;4936;p63"/>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7" name="Google Shape;4937;p63"/>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8" name="Google Shape;4938;p63"/>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9" name="Google Shape;4939;p63"/>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0" name="Google Shape;4940;p63"/>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1" name="Google Shape;4941;p63"/>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2" name="Google Shape;4942;p63"/>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3" name="Google Shape;4943;p63"/>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4" name="Google Shape;4944;p63"/>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5" name="Google Shape;4945;p63"/>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6" name="Google Shape;4946;p63"/>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7" name="Google Shape;4947;p63"/>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8" name="Google Shape;4948;p63"/>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9" name="Google Shape;4949;p63"/>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0" name="Google Shape;4950;p63"/>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1" name="Google Shape;4951;p63"/>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2" name="Google Shape;4952;p63"/>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3" name="Google Shape;4953;p63"/>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4" name="Google Shape;4954;p63"/>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5" name="Google Shape;4955;p63"/>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6" name="Google Shape;4956;p63"/>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7" name="Google Shape;4957;p63"/>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8" name="Google Shape;4958;p63"/>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9" name="Google Shape;4959;p63"/>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0" name="Google Shape;4960;p63"/>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1" name="Google Shape;4961;p63"/>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2" name="Google Shape;4962;p63"/>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3" name="Google Shape;4963;p63"/>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4" name="Google Shape;4964;p63"/>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5" name="Google Shape;4965;p63"/>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6" name="Google Shape;4966;p63"/>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7" name="Google Shape;4967;p63"/>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8" name="Google Shape;4968;p63"/>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9" name="Google Shape;4969;p63"/>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0" name="Google Shape;4970;p63"/>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1" name="Google Shape;4971;p63"/>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2" name="Google Shape;4972;p63"/>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3" name="Google Shape;4973;p63"/>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4" name="Google Shape;4974;p63"/>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5" name="Google Shape;4975;p63"/>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6" name="Google Shape;4976;p63"/>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7" name="Google Shape;4977;p63"/>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8" name="Google Shape;4978;p63"/>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9" name="Google Shape;4979;p63"/>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0" name="Google Shape;4980;p63"/>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1" name="Google Shape;4981;p63"/>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2" name="Google Shape;4982;p63"/>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3" name="Google Shape;4983;p63"/>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4" name="Google Shape;4984;p63"/>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5" name="Google Shape;4985;p63"/>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6" name="Google Shape;4986;p63"/>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7" name="Google Shape;4987;p63"/>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8" name="Google Shape;4988;p63"/>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9" name="Google Shape;4989;p63"/>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0" name="Google Shape;4990;p63"/>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1" name="Google Shape;4991;p63"/>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2" name="Google Shape;4992;p63"/>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3" name="Google Shape;4993;p63"/>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4" name="Google Shape;4994;p63"/>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5" name="Google Shape;4995;p63"/>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6" name="Google Shape;4996;p63"/>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7" name="Google Shape;4997;p63"/>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8" name="Google Shape;4998;p63"/>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9" name="Google Shape;4999;p63"/>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0" name="Google Shape;5000;p63"/>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1" name="Google Shape;5001;p63"/>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2" name="Google Shape;5002;p63"/>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3" name="Google Shape;5003;p63"/>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4" name="Google Shape;5004;p63"/>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5" name="Google Shape;5005;p63"/>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6" name="Google Shape;5006;p63"/>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7" name="Google Shape;5007;p63"/>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8" name="Google Shape;5008;p63"/>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9" name="Google Shape;5009;p63"/>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0" name="Google Shape;5010;p63"/>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1" name="Google Shape;5011;p63"/>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2" name="Google Shape;5012;p63"/>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3" name="Google Shape;5013;p63"/>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4" name="Google Shape;5014;p63"/>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5" name="Google Shape;5015;p63"/>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6" name="Google Shape;5016;p63"/>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7" name="Google Shape;5017;p63"/>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8" name="Google Shape;5018;p63"/>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9" name="Google Shape;5019;p63"/>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0" name="Google Shape;5020;p63"/>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1" name="Google Shape;5021;p63"/>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2" name="Google Shape;5022;p63"/>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3" name="Google Shape;5023;p63"/>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4" name="Google Shape;5024;p63"/>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5" name="Google Shape;5025;p63"/>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6" name="Google Shape;5026;p63"/>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7" name="Google Shape;5027;p63"/>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8" name="Google Shape;5028;p63"/>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9" name="Google Shape;5029;p63"/>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0" name="Google Shape;5030;p63"/>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1" name="Google Shape;5031;p63"/>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2" name="Google Shape;5032;p63"/>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3" name="Google Shape;5033;p63"/>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4" name="Google Shape;5034;p63"/>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5" name="Google Shape;5035;p63"/>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6" name="Google Shape;5036;p63"/>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7" name="Google Shape;5037;p63"/>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8" name="Google Shape;5038;p63"/>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9" name="Google Shape;5039;p63"/>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0" name="Google Shape;5040;p63"/>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1" name="Google Shape;5041;p63"/>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2" name="Google Shape;5042;p63"/>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3" name="Google Shape;5043;p63"/>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4" name="Google Shape;5044;p63"/>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5" name="Google Shape;5045;p63"/>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6" name="Google Shape;5046;p63"/>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7" name="Google Shape;5047;p63"/>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8" name="Google Shape;5048;p63"/>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9" name="Google Shape;5049;p63"/>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0" name="Google Shape;5050;p63"/>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1" name="Google Shape;5051;p63"/>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2" name="Google Shape;5052;p63"/>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3" name="Google Shape;5053;p63"/>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4" name="Google Shape;5054;p63"/>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5" name="Google Shape;5055;p63"/>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6" name="Google Shape;5056;p63"/>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7" name="Google Shape;5057;p63"/>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8" name="Google Shape;5058;p63"/>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9" name="Google Shape;5059;p63"/>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0" name="Google Shape;5060;p63"/>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1" name="Google Shape;5061;p63"/>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2" name="Google Shape;5062;p63"/>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3" name="Google Shape;5063;p63"/>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4" name="Google Shape;5064;p63"/>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5" name="Google Shape;5065;p63"/>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6" name="Google Shape;5066;p63"/>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067" name="Google Shape;5067;p63"/>
          <p:cNvSpPr/>
          <p:nvPr/>
        </p:nvSpPr>
        <p:spPr>
          <a:xfrm>
            <a:off x="8428888" y="281013"/>
            <a:ext cx="275987" cy="275987"/>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8" name="Google Shape;5068;p63"/>
          <p:cNvSpPr/>
          <p:nvPr/>
        </p:nvSpPr>
        <p:spPr>
          <a:xfrm>
            <a:off x="8704875" y="821250"/>
            <a:ext cx="231975" cy="23197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9" name="Google Shape;5069;p63"/>
          <p:cNvSpPr/>
          <p:nvPr/>
        </p:nvSpPr>
        <p:spPr>
          <a:xfrm>
            <a:off x="8704875" y="4682575"/>
            <a:ext cx="231975" cy="23197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0" name="Google Shape;5070;p63"/>
          <p:cNvSpPr/>
          <p:nvPr/>
        </p:nvSpPr>
        <p:spPr>
          <a:xfrm>
            <a:off x="2280802" y="-99875"/>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hree columns 1">
  <p:cSld name="BLANK_1_1_1_2_1">
    <p:spTree>
      <p:nvGrpSpPr>
        <p:cNvPr id="1" name="Shape 5071"/>
        <p:cNvGrpSpPr/>
        <p:nvPr/>
      </p:nvGrpSpPr>
      <p:grpSpPr>
        <a:xfrm>
          <a:off x="0" y="0"/>
          <a:ext cx="0" cy="0"/>
          <a:chOff x="0" y="0"/>
          <a:chExt cx="0" cy="0"/>
        </a:xfrm>
      </p:grpSpPr>
      <p:pic>
        <p:nvPicPr>
          <p:cNvPr id="5072" name="Google Shape;5072;p64"/>
          <p:cNvPicPr preferRelativeResize="0"/>
          <p:nvPr/>
        </p:nvPicPr>
        <p:blipFill rotWithShape="1">
          <a:blip r:embed="rId2">
            <a:alphaModFix/>
          </a:blip>
          <a:srcRect b="62943"/>
          <a:stretch/>
        </p:blipFill>
        <p:spPr>
          <a:xfrm>
            <a:off x="1497200" y="4399126"/>
            <a:ext cx="7646802" cy="744375"/>
          </a:xfrm>
          <a:prstGeom prst="rect">
            <a:avLst/>
          </a:prstGeom>
          <a:noFill/>
          <a:ln>
            <a:noFill/>
          </a:ln>
        </p:spPr>
      </p:pic>
      <p:pic>
        <p:nvPicPr>
          <p:cNvPr id="5073" name="Google Shape;5073;p64"/>
          <p:cNvPicPr preferRelativeResize="0"/>
          <p:nvPr/>
        </p:nvPicPr>
        <p:blipFill rotWithShape="1">
          <a:blip r:embed="rId2">
            <a:alphaModFix/>
          </a:blip>
          <a:srcRect b="62943"/>
          <a:stretch/>
        </p:blipFill>
        <p:spPr>
          <a:xfrm rot="10800000">
            <a:off x="-3925" y="1"/>
            <a:ext cx="7646802" cy="744375"/>
          </a:xfrm>
          <a:prstGeom prst="rect">
            <a:avLst/>
          </a:prstGeom>
          <a:noFill/>
          <a:ln>
            <a:noFill/>
          </a:ln>
        </p:spPr>
      </p:pic>
      <p:grpSp>
        <p:nvGrpSpPr>
          <p:cNvPr id="5074" name="Google Shape;5074;p64"/>
          <p:cNvGrpSpPr/>
          <p:nvPr/>
        </p:nvGrpSpPr>
        <p:grpSpPr>
          <a:xfrm>
            <a:off x="-1253987" y="1584863"/>
            <a:ext cx="1973975" cy="1973775"/>
            <a:chOff x="1724650" y="2856150"/>
            <a:chExt cx="1973975" cy="1973775"/>
          </a:xfrm>
        </p:grpSpPr>
        <p:sp>
          <p:nvSpPr>
            <p:cNvPr id="5075" name="Google Shape;5075;p64"/>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6" name="Google Shape;5076;p64"/>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7" name="Google Shape;5077;p64"/>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8" name="Google Shape;5078;p64"/>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9" name="Google Shape;5079;p64"/>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0" name="Google Shape;5080;p64"/>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1" name="Google Shape;5081;p64"/>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2" name="Google Shape;5082;p64"/>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3" name="Google Shape;5083;p64"/>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4" name="Google Shape;5084;p64"/>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5" name="Google Shape;5085;p64"/>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6" name="Google Shape;5086;p64"/>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7" name="Google Shape;5087;p64"/>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8" name="Google Shape;5088;p64"/>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9" name="Google Shape;5089;p64"/>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0" name="Google Shape;5090;p64"/>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1" name="Google Shape;5091;p64"/>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2" name="Google Shape;5092;p64"/>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3" name="Google Shape;5093;p64"/>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4" name="Google Shape;5094;p64"/>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5" name="Google Shape;5095;p64"/>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6" name="Google Shape;5096;p64"/>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7" name="Google Shape;5097;p64"/>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8" name="Google Shape;5098;p64"/>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9" name="Google Shape;5099;p64"/>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0" name="Google Shape;5100;p64"/>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1" name="Google Shape;5101;p64"/>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2" name="Google Shape;5102;p64"/>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3" name="Google Shape;5103;p64"/>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4" name="Google Shape;5104;p64"/>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5" name="Google Shape;5105;p64"/>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6" name="Google Shape;5106;p64"/>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7" name="Google Shape;5107;p64"/>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8" name="Google Shape;5108;p64"/>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9" name="Google Shape;5109;p64"/>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0" name="Google Shape;5110;p64"/>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1" name="Google Shape;5111;p64"/>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2" name="Google Shape;5112;p64"/>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3" name="Google Shape;5113;p64"/>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4" name="Google Shape;5114;p64"/>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5" name="Google Shape;5115;p64"/>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6" name="Google Shape;5116;p64"/>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7" name="Google Shape;5117;p64"/>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8" name="Google Shape;5118;p64"/>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9" name="Google Shape;5119;p64"/>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0" name="Google Shape;5120;p64"/>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1" name="Google Shape;5121;p64"/>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2" name="Google Shape;5122;p64"/>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3" name="Google Shape;5123;p64"/>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4" name="Google Shape;5124;p64"/>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5" name="Google Shape;5125;p64"/>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6" name="Google Shape;5126;p64"/>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7" name="Google Shape;5127;p64"/>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8" name="Google Shape;5128;p64"/>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9" name="Google Shape;5129;p64"/>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0" name="Google Shape;5130;p64"/>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1" name="Google Shape;5131;p64"/>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2" name="Google Shape;5132;p64"/>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3" name="Google Shape;5133;p64"/>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4" name="Google Shape;5134;p64"/>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5" name="Google Shape;5135;p64"/>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6" name="Google Shape;5136;p64"/>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7" name="Google Shape;5137;p64"/>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8" name="Google Shape;5138;p64"/>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9" name="Google Shape;5139;p64"/>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0" name="Google Shape;5140;p64"/>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1" name="Google Shape;5141;p64"/>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2" name="Google Shape;5142;p64"/>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3" name="Google Shape;5143;p64"/>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4" name="Google Shape;5144;p64"/>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5" name="Google Shape;5145;p64"/>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6" name="Google Shape;5146;p64"/>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7" name="Google Shape;5147;p64"/>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8" name="Google Shape;5148;p64"/>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9" name="Google Shape;5149;p64"/>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0" name="Google Shape;5150;p64"/>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1" name="Google Shape;5151;p64"/>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2" name="Google Shape;5152;p64"/>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3" name="Google Shape;5153;p64"/>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4" name="Google Shape;5154;p64"/>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5" name="Google Shape;5155;p64"/>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6" name="Google Shape;5156;p64"/>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7" name="Google Shape;5157;p64"/>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8" name="Google Shape;5158;p64"/>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9" name="Google Shape;5159;p64"/>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0" name="Google Shape;5160;p64"/>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1" name="Google Shape;5161;p64"/>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2" name="Google Shape;5162;p64"/>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3" name="Google Shape;5163;p64"/>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4" name="Google Shape;5164;p64"/>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5" name="Google Shape;5165;p64"/>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6" name="Google Shape;5166;p64"/>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7" name="Google Shape;5167;p64"/>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8" name="Google Shape;5168;p64"/>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9" name="Google Shape;5169;p64"/>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0" name="Google Shape;5170;p64"/>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1" name="Google Shape;5171;p64"/>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2" name="Google Shape;5172;p64"/>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3" name="Google Shape;5173;p64"/>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4" name="Google Shape;5174;p64"/>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5" name="Google Shape;5175;p64"/>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6" name="Google Shape;5176;p64"/>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7" name="Google Shape;5177;p64"/>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8" name="Google Shape;5178;p64"/>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9" name="Google Shape;5179;p64"/>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0" name="Google Shape;5180;p64"/>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1" name="Google Shape;5181;p64"/>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2" name="Google Shape;5182;p64"/>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3" name="Google Shape;5183;p64"/>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4" name="Google Shape;5184;p64"/>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5" name="Google Shape;5185;p64"/>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6" name="Google Shape;5186;p64"/>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7" name="Google Shape;5187;p64"/>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8" name="Google Shape;5188;p64"/>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9" name="Google Shape;5189;p64"/>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0" name="Google Shape;5190;p64"/>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1" name="Google Shape;5191;p64"/>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2" name="Google Shape;5192;p64"/>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3" name="Google Shape;5193;p64"/>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4" name="Google Shape;5194;p64"/>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5" name="Google Shape;5195;p64"/>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6" name="Google Shape;5196;p64"/>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7" name="Google Shape;5197;p64"/>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8" name="Google Shape;5198;p64"/>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9" name="Google Shape;5199;p64"/>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0" name="Google Shape;5200;p64"/>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1" name="Google Shape;5201;p64"/>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2" name="Google Shape;5202;p64"/>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3" name="Google Shape;5203;p64"/>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4" name="Google Shape;5204;p64"/>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5" name="Google Shape;5205;p64"/>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6" name="Google Shape;5206;p64"/>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7" name="Google Shape;5207;p64"/>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8" name="Google Shape;5208;p64"/>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9" name="Google Shape;5209;p64"/>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0" name="Google Shape;5210;p64"/>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1" name="Google Shape;5211;p64"/>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2" name="Google Shape;5212;p64"/>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3" name="Google Shape;5213;p64"/>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4" name="Google Shape;5214;p64"/>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5" name="Google Shape;5215;p64"/>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6" name="Google Shape;5216;p64"/>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7" name="Google Shape;5217;p64"/>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8" name="Google Shape;5218;p64"/>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9" name="Google Shape;5219;p64"/>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0" name="Google Shape;5220;p64"/>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1" name="Google Shape;5221;p64"/>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2" name="Google Shape;5222;p64"/>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3" name="Google Shape;5223;p64"/>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4" name="Google Shape;5224;p64"/>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5" name="Google Shape;5225;p64"/>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6" name="Google Shape;5226;p64"/>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7" name="Google Shape;5227;p64"/>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8" name="Google Shape;5228;p64"/>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9" name="Google Shape;5229;p64"/>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0" name="Google Shape;5230;p64"/>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1" name="Google Shape;5231;p64"/>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2" name="Google Shape;5232;p64"/>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3" name="Google Shape;5233;p64"/>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4" name="Google Shape;5234;p64"/>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5" name="Google Shape;5235;p64"/>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6" name="Google Shape;5236;p64"/>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7" name="Google Shape;5237;p64"/>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8" name="Google Shape;5238;p64"/>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9" name="Google Shape;5239;p64"/>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0" name="Google Shape;5240;p64"/>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1" name="Google Shape;5241;p64"/>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2" name="Google Shape;5242;p64"/>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3" name="Google Shape;5243;p64"/>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4" name="Google Shape;5244;p64"/>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5" name="Google Shape;5245;p64"/>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6" name="Google Shape;5246;p64"/>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7" name="Google Shape;5247;p64"/>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8" name="Google Shape;5248;p64"/>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9" name="Google Shape;5249;p64"/>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0" name="Google Shape;5250;p64"/>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1" name="Google Shape;5251;p64"/>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2" name="Google Shape;5252;p64"/>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3" name="Google Shape;5253;p64"/>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4" name="Google Shape;5254;p64"/>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5" name="Google Shape;5255;p64"/>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6" name="Google Shape;5256;p64"/>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7" name="Google Shape;5257;p64"/>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8" name="Google Shape;5258;p64"/>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9" name="Google Shape;5259;p64"/>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0" name="Google Shape;5260;p64"/>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1" name="Google Shape;5261;p64"/>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2" name="Google Shape;5262;p64"/>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3" name="Google Shape;5263;p64"/>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4" name="Google Shape;5264;p64"/>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5" name="Google Shape;5265;p64"/>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6" name="Google Shape;5266;p64"/>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7" name="Google Shape;5267;p64"/>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8" name="Google Shape;5268;p64"/>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9" name="Google Shape;5269;p64"/>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0" name="Google Shape;5270;p64"/>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1" name="Google Shape;5271;p64"/>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2" name="Google Shape;5272;p64"/>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3" name="Google Shape;5273;p64"/>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4" name="Google Shape;5274;p64"/>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5" name="Google Shape;5275;p64"/>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6" name="Google Shape;5276;p64"/>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7" name="Google Shape;5277;p64"/>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8" name="Google Shape;5278;p64"/>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9" name="Google Shape;5279;p64"/>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0" name="Google Shape;5280;p64"/>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1" name="Google Shape;5281;p64"/>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2" name="Google Shape;5282;p64"/>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3" name="Google Shape;5283;p64"/>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4" name="Google Shape;5284;p64"/>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5" name="Google Shape;5285;p64"/>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6" name="Google Shape;5286;p64"/>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7" name="Google Shape;5287;p64"/>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8" name="Google Shape;5288;p64"/>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9" name="Google Shape;5289;p64"/>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0" name="Google Shape;5290;p64"/>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1" name="Google Shape;5291;p64"/>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2" name="Google Shape;5292;p64"/>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3" name="Google Shape;5293;p64"/>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4" name="Google Shape;5294;p64"/>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5" name="Google Shape;5295;p64"/>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6" name="Google Shape;5296;p64"/>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7" name="Google Shape;5297;p64"/>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8" name="Google Shape;5298;p64"/>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9" name="Google Shape;5299;p64"/>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0" name="Google Shape;5300;p64"/>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1" name="Google Shape;5301;p64"/>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2" name="Google Shape;5302;p64"/>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3" name="Google Shape;5303;p64"/>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4" name="Google Shape;5304;p64"/>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5" name="Google Shape;5305;p64"/>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6" name="Google Shape;5306;p64"/>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7" name="Google Shape;5307;p64"/>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8" name="Google Shape;5308;p64"/>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9" name="Google Shape;5309;p64"/>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0" name="Google Shape;5310;p64"/>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1" name="Google Shape;5311;p64"/>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2" name="Google Shape;5312;p64"/>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3" name="Google Shape;5313;p64"/>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4" name="Google Shape;5314;p64"/>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5" name="Google Shape;5315;p64"/>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6" name="Google Shape;5316;p64"/>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7" name="Google Shape;5317;p64"/>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8" name="Google Shape;5318;p64"/>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9" name="Google Shape;5319;p64"/>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0" name="Google Shape;5320;p64"/>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1" name="Google Shape;5321;p64"/>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2" name="Google Shape;5322;p64"/>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3" name="Google Shape;5323;p64"/>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4" name="Google Shape;5324;p64"/>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5" name="Google Shape;5325;p64"/>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6" name="Google Shape;5326;p64"/>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7" name="Google Shape;5327;p64"/>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8" name="Google Shape;5328;p64"/>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9" name="Google Shape;5329;p64"/>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0" name="Google Shape;5330;p64"/>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1" name="Google Shape;5331;p64"/>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2" name="Google Shape;5332;p64"/>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3" name="Google Shape;5333;p64"/>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4" name="Google Shape;5334;p64"/>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5" name="Google Shape;5335;p64"/>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6" name="Google Shape;5336;p64"/>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7" name="Google Shape;5337;p64"/>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8" name="Google Shape;5338;p64"/>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9" name="Google Shape;5339;p64"/>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0" name="Google Shape;5340;p64"/>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1" name="Google Shape;5341;p64"/>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2" name="Google Shape;5342;p64"/>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3" name="Google Shape;5343;p64"/>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4" name="Google Shape;5344;p64"/>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5" name="Google Shape;5345;p64"/>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6" name="Google Shape;5346;p64"/>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7" name="Google Shape;5347;p64"/>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8" name="Google Shape;5348;p64"/>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9" name="Google Shape;5349;p64"/>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0" name="Google Shape;5350;p64"/>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1" name="Google Shape;5351;p64"/>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2" name="Google Shape;5352;p64"/>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3" name="Google Shape;5353;p64"/>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4" name="Google Shape;5354;p64"/>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5" name="Google Shape;5355;p64"/>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6" name="Google Shape;5356;p64"/>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7" name="Google Shape;5357;p64"/>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8" name="Google Shape;5358;p64"/>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9" name="Google Shape;5359;p64"/>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0" name="Google Shape;5360;p64"/>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1" name="Google Shape;5361;p64"/>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2" name="Google Shape;5362;p64"/>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3" name="Google Shape;5363;p64"/>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4" name="Google Shape;5364;p64"/>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5" name="Google Shape;5365;p64"/>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6" name="Google Shape;5366;p64"/>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7" name="Google Shape;5367;p64"/>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8" name="Google Shape;5368;p64"/>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9" name="Google Shape;5369;p64"/>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0" name="Google Shape;5370;p64"/>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1" name="Google Shape;5371;p64"/>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2" name="Google Shape;5372;p64"/>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3" name="Google Shape;5373;p64"/>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4" name="Google Shape;5374;p64"/>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5" name="Google Shape;5375;p64"/>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6" name="Google Shape;5376;p64"/>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7" name="Google Shape;5377;p64"/>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8" name="Google Shape;5378;p64"/>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9" name="Google Shape;5379;p64"/>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0" name="Google Shape;5380;p64"/>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1" name="Google Shape;5381;p64"/>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2" name="Google Shape;5382;p64"/>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3" name="Google Shape;5383;p64"/>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4" name="Google Shape;5384;p64"/>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5" name="Google Shape;5385;p64"/>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6" name="Google Shape;5386;p64"/>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7" name="Google Shape;5387;p64"/>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8" name="Google Shape;5388;p64"/>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9" name="Google Shape;5389;p64"/>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0" name="Google Shape;5390;p64"/>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1" name="Google Shape;5391;p64"/>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2" name="Google Shape;5392;p64"/>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3" name="Google Shape;5393;p64"/>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4" name="Google Shape;5394;p64"/>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5" name="Google Shape;5395;p64"/>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6" name="Google Shape;5396;p64"/>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7" name="Google Shape;5397;p64"/>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8" name="Google Shape;5398;p64"/>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9" name="Google Shape;5399;p64"/>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0" name="Google Shape;5400;p64"/>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1" name="Google Shape;5401;p64"/>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2" name="Google Shape;5402;p64"/>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3" name="Google Shape;5403;p64"/>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4" name="Google Shape;5404;p64"/>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5" name="Google Shape;5405;p64"/>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6" name="Google Shape;5406;p64"/>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7" name="Google Shape;5407;p64"/>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8" name="Google Shape;5408;p64"/>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9" name="Google Shape;5409;p64"/>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0" name="Google Shape;5410;p64"/>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1" name="Google Shape;5411;p64"/>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2" name="Google Shape;5412;p64"/>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3" name="Google Shape;5413;p64"/>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4" name="Google Shape;5414;p64"/>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5" name="Google Shape;5415;p64"/>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6" name="Google Shape;5416;p64"/>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7" name="Google Shape;5417;p64"/>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8" name="Google Shape;5418;p64"/>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9" name="Google Shape;5419;p64"/>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0" name="Google Shape;5420;p64"/>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1" name="Google Shape;5421;p64"/>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2" name="Google Shape;5422;p64"/>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3" name="Google Shape;5423;p64"/>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4" name="Google Shape;5424;p64"/>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5" name="Google Shape;5425;p64"/>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6" name="Google Shape;5426;p64"/>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7" name="Google Shape;5427;p64"/>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8" name="Google Shape;5428;p64"/>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9" name="Google Shape;5429;p64"/>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0" name="Google Shape;5430;p64"/>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1" name="Google Shape;5431;p64"/>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2" name="Google Shape;5432;p64"/>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3" name="Google Shape;5433;p64"/>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4" name="Google Shape;5434;p64"/>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5" name="Google Shape;5435;p64"/>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6" name="Google Shape;5436;p64"/>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7" name="Google Shape;5437;p64"/>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8" name="Google Shape;5438;p64"/>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9" name="Google Shape;5439;p64"/>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0" name="Google Shape;5440;p64"/>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1" name="Google Shape;5441;p64"/>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2" name="Google Shape;5442;p64"/>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3" name="Google Shape;5443;p64"/>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4" name="Google Shape;5444;p64"/>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5" name="Google Shape;5445;p64"/>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6" name="Google Shape;5446;p64"/>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7" name="Google Shape;5447;p64"/>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8" name="Google Shape;5448;p64"/>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9" name="Google Shape;5449;p64"/>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0" name="Google Shape;5450;p64"/>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1" name="Google Shape;5451;p64"/>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452" name="Google Shape;5452;p64"/>
          <p:cNvGrpSpPr/>
          <p:nvPr/>
        </p:nvGrpSpPr>
        <p:grpSpPr>
          <a:xfrm>
            <a:off x="8437488" y="1584863"/>
            <a:ext cx="1973975" cy="1973775"/>
            <a:chOff x="1724650" y="2856150"/>
            <a:chExt cx="1973975" cy="1973775"/>
          </a:xfrm>
        </p:grpSpPr>
        <p:sp>
          <p:nvSpPr>
            <p:cNvPr id="5453" name="Google Shape;5453;p64"/>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4" name="Google Shape;5454;p64"/>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5" name="Google Shape;5455;p64"/>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6" name="Google Shape;5456;p64"/>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7" name="Google Shape;5457;p64"/>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8" name="Google Shape;5458;p64"/>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9" name="Google Shape;5459;p64"/>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0" name="Google Shape;5460;p64"/>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1" name="Google Shape;5461;p64"/>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2" name="Google Shape;5462;p64"/>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3" name="Google Shape;5463;p64"/>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4" name="Google Shape;5464;p64"/>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5" name="Google Shape;5465;p64"/>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6" name="Google Shape;5466;p64"/>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7" name="Google Shape;5467;p64"/>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8" name="Google Shape;5468;p64"/>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9" name="Google Shape;5469;p64"/>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0" name="Google Shape;5470;p64"/>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1" name="Google Shape;5471;p64"/>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2" name="Google Shape;5472;p64"/>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3" name="Google Shape;5473;p64"/>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4" name="Google Shape;5474;p64"/>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5" name="Google Shape;5475;p64"/>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6" name="Google Shape;5476;p64"/>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7" name="Google Shape;5477;p64"/>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8" name="Google Shape;5478;p64"/>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9" name="Google Shape;5479;p64"/>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0" name="Google Shape;5480;p64"/>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1" name="Google Shape;5481;p64"/>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2" name="Google Shape;5482;p64"/>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3" name="Google Shape;5483;p64"/>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4" name="Google Shape;5484;p64"/>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5" name="Google Shape;5485;p64"/>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6" name="Google Shape;5486;p64"/>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7" name="Google Shape;5487;p64"/>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8" name="Google Shape;5488;p64"/>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9" name="Google Shape;5489;p64"/>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0" name="Google Shape;5490;p64"/>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1" name="Google Shape;5491;p64"/>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2" name="Google Shape;5492;p64"/>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3" name="Google Shape;5493;p64"/>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4" name="Google Shape;5494;p64"/>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5" name="Google Shape;5495;p64"/>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6" name="Google Shape;5496;p64"/>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7" name="Google Shape;5497;p64"/>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8" name="Google Shape;5498;p64"/>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9" name="Google Shape;5499;p64"/>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0" name="Google Shape;5500;p64"/>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1" name="Google Shape;5501;p64"/>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2" name="Google Shape;5502;p64"/>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3" name="Google Shape;5503;p64"/>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4" name="Google Shape;5504;p64"/>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5" name="Google Shape;5505;p64"/>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6" name="Google Shape;5506;p64"/>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7" name="Google Shape;5507;p64"/>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8" name="Google Shape;5508;p64"/>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9" name="Google Shape;5509;p64"/>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0" name="Google Shape;5510;p64"/>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1" name="Google Shape;5511;p64"/>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2" name="Google Shape;5512;p64"/>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3" name="Google Shape;5513;p64"/>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4" name="Google Shape;5514;p64"/>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5" name="Google Shape;5515;p64"/>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6" name="Google Shape;5516;p64"/>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7" name="Google Shape;5517;p64"/>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8" name="Google Shape;5518;p64"/>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9" name="Google Shape;5519;p64"/>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0" name="Google Shape;5520;p64"/>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1" name="Google Shape;5521;p64"/>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2" name="Google Shape;5522;p64"/>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3" name="Google Shape;5523;p64"/>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4" name="Google Shape;5524;p64"/>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5" name="Google Shape;5525;p64"/>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6" name="Google Shape;5526;p64"/>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7" name="Google Shape;5527;p64"/>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8" name="Google Shape;5528;p64"/>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9" name="Google Shape;5529;p64"/>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0" name="Google Shape;5530;p64"/>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1" name="Google Shape;5531;p64"/>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2" name="Google Shape;5532;p64"/>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3" name="Google Shape;5533;p64"/>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4" name="Google Shape;5534;p64"/>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5" name="Google Shape;5535;p64"/>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6" name="Google Shape;5536;p64"/>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7" name="Google Shape;5537;p64"/>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8" name="Google Shape;5538;p64"/>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9" name="Google Shape;5539;p64"/>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0" name="Google Shape;5540;p64"/>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1" name="Google Shape;5541;p64"/>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2" name="Google Shape;5542;p64"/>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3" name="Google Shape;5543;p64"/>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4" name="Google Shape;5544;p64"/>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5" name="Google Shape;5545;p64"/>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6" name="Google Shape;5546;p64"/>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7" name="Google Shape;5547;p64"/>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8" name="Google Shape;5548;p64"/>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9" name="Google Shape;5549;p64"/>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0" name="Google Shape;5550;p64"/>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1" name="Google Shape;5551;p64"/>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2" name="Google Shape;5552;p64"/>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3" name="Google Shape;5553;p64"/>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4" name="Google Shape;5554;p64"/>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5" name="Google Shape;5555;p64"/>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6" name="Google Shape;5556;p64"/>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7" name="Google Shape;5557;p64"/>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8" name="Google Shape;5558;p64"/>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9" name="Google Shape;5559;p64"/>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0" name="Google Shape;5560;p64"/>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1" name="Google Shape;5561;p64"/>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2" name="Google Shape;5562;p64"/>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3" name="Google Shape;5563;p64"/>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4" name="Google Shape;5564;p64"/>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5" name="Google Shape;5565;p64"/>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6" name="Google Shape;5566;p64"/>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7" name="Google Shape;5567;p64"/>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8" name="Google Shape;5568;p64"/>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9" name="Google Shape;5569;p64"/>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0" name="Google Shape;5570;p64"/>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1" name="Google Shape;5571;p64"/>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2" name="Google Shape;5572;p64"/>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3" name="Google Shape;5573;p64"/>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4" name="Google Shape;5574;p64"/>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5" name="Google Shape;5575;p64"/>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6" name="Google Shape;5576;p64"/>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7" name="Google Shape;5577;p64"/>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8" name="Google Shape;5578;p64"/>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9" name="Google Shape;5579;p64"/>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0" name="Google Shape;5580;p64"/>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1" name="Google Shape;5581;p64"/>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2" name="Google Shape;5582;p64"/>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3" name="Google Shape;5583;p64"/>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4" name="Google Shape;5584;p64"/>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5" name="Google Shape;5585;p64"/>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6" name="Google Shape;5586;p64"/>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7" name="Google Shape;5587;p64"/>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8" name="Google Shape;5588;p64"/>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9" name="Google Shape;5589;p64"/>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0" name="Google Shape;5590;p64"/>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1" name="Google Shape;5591;p64"/>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2" name="Google Shape;5592;p64"/>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3" name="Google Shape;5593;p64"/>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4" name="Google Shape;5594;p64"/>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5" name="Google Shape;5595;p64"/>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6" name="Google Shape;5596;p64"/>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7" name="Google Shape;5597;p64"/>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8" name="Google Shape;5598;p64"/>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9" name="Google Shape;5599;p64"/>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0" name="Google Shape;5600;p64"/>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1" name="Google Shape;5601;p64"/>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2" name="Google Shape;5602;p64"/>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3" name="Google Shape;5603;p64"/>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4" name="Google Shape;5604;p64"/>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5" name="Google Shape;5605;p64"/>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6" name="Google Shape;5606;p64"/>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7" name="Google Shape;5607;p64"/>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8" name="Google Shape;5608;p64"/>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9" name="Google Shape;5609;p64"/>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0" name="Google Shape;5610;p64"/>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1" name="Google Shape;5611;p64"/>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2" name="Google Shape;5612;p64"/>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3" name="Google Shape;5613;p64"/>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4" name="Google Shape;5614;p64"/>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5" name="Google Shape;5615;p64"/>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6" name="Google Shape;5616;p64"/>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7" name="Google Shape;5617;p64"/>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8" name="Google Shape;5618;p64"/>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9" name="Google Shape;5619;p64"/>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0" name="Google Shape;5620;p64"/>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1" name="Google Shape;5621;p64"/>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2" name="Google Shape;5622;p64"/>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3" name="Google Shape;5623;p64"/>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4" name="Google Shape;5624;p64"/>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5" name="Google Shape;5625;p64"/>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6" name="Google Shape;5626;p64"/>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7" name="Google Shape;5627;p64"/>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8" name="Google Shape;5628;p64"/>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9" name="Google Shape;5629;p64"/>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0" name="Google Shape;5630;p64"/>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1" name="Google Shape;5631;p64"/>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2" name="Google Shape;5632;p64"/>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3" name="Google Shape;5633;p64"/>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4" name="Google Shape;5634;p64"/>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5" name="Google Shape;5635;p64"/>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6" name="Google Shape;5636;p64"/>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7" name="Google Shape;5637;p64"/>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8" name="Google Shape;5638;p64"/>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9" name="Google Shape;5639;p64"/>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0" name="Google Shape;5640;p64"/>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1" name="Google Shape;5641;p64"/>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2" name="Google Shape;5642;p64"/>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3" name="Google Shape;5643;p64"/>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4" name="Google Shape;5644;p64"/>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5" name="Google Shape;5645;p64"/>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6" name="Google Shape;5646;p64"/>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7" name="Google Shape;5647;p64"/>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8" name="Google Shape;5648;p64"/>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9" name="Google Shape;5649;p64"/>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0" name="Google Shape;5650;p64"/>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1" name="Google Shape;5651;p64"/>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2" name="Google Shape;5652;p64"/>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3" name="Google Shape;5653;p64"/>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4" name="Google Shape;5654;p64"/>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5" name="Google Shape;5655;p64"/>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6" name="Google Shape;5656;p64"/>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7" name="Google Shape;5657;p64"/>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8" name="Google Shape;5658;p64"/>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9" name="Google Shape;5659;p64"/>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0" name="Google Shape;5660;p64"/>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1" name="Google Shape;5661;p64"/>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2" name="Google Shape;5662;p64"/>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3" name="Google Shape;5663;p64"/>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4" name="Google Shape;5664;p64"/>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5" name="Google Shape;5665;p64"/>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6" name="Google Shape;5666;p64"/>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7" name="Google Shape;5667;p64"/>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8" name="Google Shape;5668;p64"/>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9" name="Google Shape;5669;p64"/>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0" name="Google Shape;5670;p64"/>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1" name="Google Shape;5671;p64"/>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2" name="Google Shape;5672;p64"/>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3" name="Google Shape;5673;p64"/>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4" name="Google Shape;5674;p64"/>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5" name="Google Shape;5675;p64"/>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6" name="Google Shape;5676;p64"/>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7" name="Google Shape;5677;p64"/>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8" name="Google Shape;5678;p64"/>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9" name="Google Shape;5679;p64"/>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0" name="Google Shape;5680;p64"/>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1" name="Google Shape;5681;p64"/>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2" name="Google Shape;5682;p64"/>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3" name="Google Shape;5683;p64"/>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4" name="Google Shape;5684;p64"/>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5" name="Google Shape;5685;p64"/>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6" name="Google Shape;5686;p64"/>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7" name="Google Shape;5687;p64"/>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8" name="Google Shape;5688;p64"/>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9" name="Google Shape;5689;p64"/>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0" name="Google Shape;5690;p64"/>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1" name="Google Shape;5691;p64"/>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2" name="Google Shape;5692;p64"/>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3" name="Google Shape;5693;p64"/>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4" name="Google Shape;5694;p64"/>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5" name="Google Shape;5695;p64"/>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6" name="Google Shape;5696;p64"/>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7" name="Google Shape;5697;p64"/>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8" name="Google Shape;5698;p64"/>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9" name="Google Shape;5699;p64"/>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0" name="Google Shape;5700;p64"/>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1" name="Google Shape;5701;p64"/>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2" name="Google Shape;5702;p64"/>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3" name="Google Shape;5703;p64"/>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4" name="Google Shape;5704;p64"/>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5" name="Google Shape;5705;p64"/>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6" name="Google Shape;5706;p64"/>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7" name="Google Shape;5707;p64"/>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8" name="Google Shape;5708;p64"/>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9" name="Google Shape;5709;p64"/>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0" name="Google Shape;5710;p64"/>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1" name="Google Shape;5711;p64"/>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2" name="Google Shape;5712;p64"/>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3" name="Google Shape;5713;p64"/>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4" name="Google Shape;5714;p64"/>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5" name="Google Shape;5715;p64"/>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6" name="Google Shape;5716;p64"/>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7" name="Google Shape;5717;p64"/>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8" name="Google Shape;5718;p64"/>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9" name="Google Shape;5719;p64"/>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0" name="Google Shape;5720;p64"/>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1" name="Google Shape;5721;p64"/>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2" name="Google Shape;5722;p64"/>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3" name="Google Shape;5723;p64"/>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4" name="Google Shape;5724;p64"/>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5" name="Google Shape;5725;p64"/>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6" name="Google Shape;5726;p64"/>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7" name="Google Shape;5727;p64"/>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8" name="Google Shape;5728;p64"/>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9" name="Google Shape;5729;p64"/>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0" name="Google Shape;5730;p64"/>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1" name="Google Shape;5731;p64"/>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2" name="Google Shape;5732;p64"/>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3" name="Google Shape;5733;p64"/>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4" name="Google Shape;5734;p64"/>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5" name="Google Shape;5735;p64"/>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6" name="Google Shape;5736;p64"/>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7" name="Google Shape;5737;p64"/>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8" name="Google Shape;5738;p64"/>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9" name="Google Shape;5739;p64"/>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0" name="Google Shape;5740;p64"/>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1" name="Google Shape;5741;p64"/>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2" name="Google Shape;5742;p64"/>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3" name="Google Shape;5743;p64"/>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4" name="Google Shape;5744;p64"/>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5" name="Google Shape;5745;p64"/>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6" name="Google Shape;5746;p64"/>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7" name="Google Shape;5747;p64"/>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8" name="Google Shape;5748;p64"/>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9" name="Google Shape;5749;p64"/>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0" name="Google Shape;5750;p64"/>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1" name="Google Shape;5751;p64"/>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2" name="Google Shape;5752;p64"/>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3" name="Google Shape;5753;p64"/>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4" name="Google Shape;5754;p64"/>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5" name="Google Shape;5755;p64"/>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6" name="Google Shape;5756;p64"/>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7" name="Google Shape;5757;p64"/>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8" name="Google Shape;5758;p64"/>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9" name="Google Shape;5759;p64"/>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0" name="Google Shape;5760;p64"/>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1" name="Google Shape;5761;p64"/>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2" name="Google Shape;5762;p64"/>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3" name="Google Shape;5763;p64"/>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4" name="Google Shape;5764;p64"/>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5" name="Google Shape;5765;p64"/>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6" name="Google Shape;5766;p64"/>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7" name="Google Shape;5767;p64"/>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8" name="Google Shape;5768;p64"/>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9" name="Google Shape;5769;p64"/>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0" name="Google Shape;5770;p64"/>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1" name="Google Shape;5771;p64"/>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2" name="Google Shape;5772;p64"/>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3" name="Google Shape;5773;p64"/>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4" name="Google Shape;5774;p64"/>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5" name="Google Shape;5775;p64"/>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6" name="Google Shape;5776;p64"/>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7" name="Google Shape;5777;p64"/>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8" name="Google Shape;5778;p64"/>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9" name="Google Shape;5779;p64"/>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0" name="Google Shape;5780;p64"/>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1" name="Google Shape;5781;p64"/>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2" name="Google Shape;5782;p64"/>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3" name="Google Shape;5783;p64"/>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4" name="Google Shape;5784;p64"/>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5" name="Google Shape;5785;p64"/>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6" name="Google Shape;5786;p64"/>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7" name="Google Shape;5787;p64"/>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8" name="Google Shape;5788;p64"/>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9" name="Google Shape;5789;p64"/>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0" name="Google Shape;5790;p64"/>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1" name="Google Shape;5791;p64"/>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2" name="Google Shape;5792;p64"/>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3" name="Google Shape;5793;p64"/>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4" name="Google Shape;5794;p64"/>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5" name="Google Shape;5795;p64"/>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6" name="Google Shape;5796;p64"/>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7" name="Google Shape;5797;p64"/>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8" name="Google Shape;5798;p64"/>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9" name="Google Shape;5799;p64"/>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0" name="Google Shape;5800;p64"/>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1" name="Google Shape;5801;p64"/>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2" name="Google Shape;5802;p64"/>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3" name="Google Shape;5803;p64"/>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4" name="Google Shape;5804;p64"/>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5" name="Google Shape;5805;p64"/>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6" name="Google Shape;5806;p64"/>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7" name="Google Shape;5807;p64"/>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8" name="Google Shape;5808;p64"/>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9" name="Google Shape;5809;p64"/>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0" name="Google Shape;5810;p64"/>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1" name="Google Shape;5811;p64"/>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2" name="Google Shape;5812;p64"/>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3" name="Google Shape;5813;p64"/>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4" name="Google Shape;5814;p64"/>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5" name="Google Shape;5815;p64"/>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6" name="Google Shape;5816;p64"/>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7" name="Google Shape;5817;p64"/>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8" name="Google Shape;5818;p64"/>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9" name="Google Shape;5819;p64"/>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0" name="Google Shape;5820;p64"/>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1" name="Google Shape;5821;p64"/>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2" name="Google Shape;5822;p64"/>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3" name="Google Shape;5823;p64"/>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4" name="Google Shape;5824;p64"/>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5" name="Google Shape;5825;p64"/>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6" name="Google Shape;5826;p64"/>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7" name="Google Shape;5827;p64"/>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8" name="Google Shape;5828;p64"/>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9" name="Google Shape;5829;p64"/>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830" name="Google Shape;5830;p64"/>
          <p:cNvSpPr/>
          <p:nvPr/>
        </p:nvSpPr>
        <p:spPr>
          <a:xfrm>
            <a:off x="235488" y="3759425"/>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1" name="Google Shape;5831;p64"/>
          <p:cNvSpPr/>
          <p:nvPr/>
        </p:nvSpPr>
        <p:spPr>
          <a:xfrm>
            <a:off x="161000" y="777625"/>
            <a:ext cx="308199" cy="308199"/>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2" name="Google Shape;5832;p64"/>
          <p:cNvSpPr/>
          <p:nvPr/>
        </p:nvSpPr>
        <p:spPr>
          <a:xfrm>
            <a:off x="295200" y="1298275"/>
            <a:ext cx="251680" cy="25168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3" name="Google Shape;5833;p64"/>
          <p:cNvSpPr/>
          <p:nvPr/>
        </p:nvSpPr>
        <p:spPr>
          <a:xfrm>
            <a:off x="317102" y="2370300"/>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4" name="Google Shape;5834;p64"/>
          <p:cNvSpPr/>
          <p:nvPr/>
        </p:nvSpPr>
        <p:spPr>
          <a:xfrm>
            <a:off x="8418527" y="2370313"/>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5" name="Google Shape;5835;p64"/>
          <p:cNvSpPr/>
          <p:nvPr/>
        </p:nvSpPr>
        <p:spPr>
          <a:xfrm>
            <a:off x="8619863" y="867675"/>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6" name="Google Shape;5836;p64"/>
          <p:cNvSpPr/>
          <p:nvPr/>
        </p:nvSpPr>
        <p:spPr>
          <a:xfrm>
            <a:off x="8564950" y="4090925"/>
            <a:ext cx="308199" cy="308199"/>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7" name="Google Shape;5837;p64"/>
          <p:cNvSpPr/>
          <p:nvPr/>
        </p:nvSpPr>
        <p:spPr>
          <a:xfrm>
            <a:off x="8739300" y="3637925"/>
            <a:ext cx="251680" cy="25168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8" name="Google Shape;5838;p64"/>
          <p:cNvSpPr txBox="1">
            <a:spLocks noGrp="1"/>
          </p:cNvSpPr>
          <p:nvPr>
            <p:ph type="subTitle" idx="1"/>
          </p:nvPr>
        </p:nvSpPr>
        <p:spPr>
          <a:xfrm>
            <a:off x="1071763" y="1682050"/>
            <a:ext cx="2440800" cy="4230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SzPts val="2400"/>
              <a:buFont typeface="Bebas Neue"/>
              <a:buNone/>
              <a:defRPr sz="1800">
                <a:solidFill>
                  <a:schemeClr val="dk2"/>
                </a:solidFill>
                <a:latin typeface="Poppins Medium"/>
                <a:ea typeface="Poppins Medium"/>
                <a:cs typeface="Poppins Medium"/>
                <a:sym typeface="Poppins Medium"/>
              </a:defRPr>
            </a:lvl1pPr>
            <a:lvl2pPr lvl="1" algn="l">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l">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l">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l">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l">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l">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l">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l">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839" name="Google Shape;5839;p64"/>
          <p:cNvSpPr txBox="1">
            <a:spLocks noGrp="1"/>
          </p:cNvSpPr>
          <p:nvPr>
            <p:ph type="subTitle" idx="2"/>
          </p:nvPr>
        </p:nvSpPr>
        <p:spPr>
          <a:xfrm>
            <a:off x="1071763" y="2708969"/>
            <a:ext cx="2440800" cy="4206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SzPts val="2400"/>
              <a:buFont typeface="Bebas Neue"/>
              <a:buNone/>
              <a:defRPr sz="1800">
                <a:solidFill>
                  <a:schemeClr val="dk2"/>
                </a:solidFill>
                <a:latin typeface="Poppins Medium"/>
                <a:ea typeface="Poppins Medium"/>
                <a:cs typeface="Poppins Medium"/>
                <a:sym typeface="Poppins Medium"/>
              </a:defRPr>
            </a:lvl1pPr>
            <a:lvl2pPr lvl="1" algn="l">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l">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l">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l">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l">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l">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l">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l">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840" name="Google Shape;5840;p64"/>
          <p:cNvSpPr txBox="1">
            <a:spLocks noGrp="1"/>
          </p:cNvSpPr>
          <p:nvPr>
            <p:ph type="subTitle" idx="3"/>
          </p:nvPr>
        </p:nvSpPr>
        <p:spPr>
          <a:xfrm>
            <a:off x="1071763" y="3734675"/>
            <a:ext cx="2440800" cy="4206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SzPts val="2400"/>
              <a:buFont typeface="Bebas Neue"/>
              <a:buNone/>
              <a:defRPr sz="1800">
                <a:solidFill>
                  <a:schemeClr val="dk2"/>
                </a:solidFill>
                <a:latin typeface="Poppins Medium"/>
                <a:ea typeface="Poppins Medium"/>
                <a:cs typeface="Poppins Medium"/>
                <a:sym typeface="Poppins Medium"/>
              </a:defRPr>
            </a:lvl1pPr>
            <a:lvl2pPr lvl="1" algn="l">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l">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l">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l">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l">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l">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l">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l">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841" name="Google Shape;5841;p64"/>
          <p:cNvSpPr txBox="1">
            <a:spLocks noGrp="1"/>
          </p:cNvSpPr>
          <p:nvPr>
            <p:ph type="subTitle" idx="4"/>
          </p:nvPr>
        </p:nvSpPr>
        <p:spPr>
          <a:xfrm>
            <a:off x="4306338" y="1586500"/>
            <a:ext cx="3779400" cy="6141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842" name="Google Shape;5842;p64"/>
          <p:cNvSpPr txBox="1">
            <a:spLocks noGrp="1"/>
          </p:cNvSpPr>
          <p:nvPr>
            <p:ph type="subTitle" idx="5"/>
          </p:nvPr>
        </p:nvSpPr>
        <p:spPr>
          <a:xfrm>
            <a:off x="4306338" y="2612219"/>
            <a:ext cx="3779400" cy="6141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843" name="Google Shape;5843;p64"/>
          <p:cNvSpPr txBox="1">
            <a:spLocks noGrp="1"/>
          </p:cNvSpPr>
          <p:nvPr>
            <p:ph type="subTitle" idx="6"/>
          </p:nvPr>
        </p:nvSpPr>
        <p:spPr>
          <a:xfrm>
            <a:off x="4306338" y="3637925"/>
            <a:ext cx="3779400" cy="6141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844" name="Google Shape;5844;p64"/>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845"/>
        <p:cNvGrpSpPr/>
        <p:nvPr/>
      </p:nvGrpSpPr>
      <p:grpSpPr>
        <a:xfrm>
          <a:off x="0" y="0"/>
          <a:ext cx="0" cy="0"/>
          <a:chOff x="0" y="0"/>
          <a:chExt cx="0" cy="0"/>
        </a:xfrm>
      </p:grpSpPr>
      <p:pic>
        <p:nvPicPr>
          <p:cNvPr id="5846" name="Google Shape;5846;p65"/>
          <p:cNvPicPr preferRelativeResize="0"/>
          <p:nvPr/>
        </p:nvPicPr>
        <p:blipFill rotWithShape="1">
          <a:blip r:embed="rId2">
            <a:alphaModFix/>
          </a:blip>
          <a:srcRect l="24953" b="55204"/>
          <a:stretch/>
        </p:blipFill>
        <p:spPr>
          <a:xfrm>
            <a:off x="0" y="3872850"/>
            <a:ext cx="8103752" cy="1270650"/>
          </a:xfrm>
          <a:prstGeom prst="rect">
            <a:avLst/>
          </a:prstGeom>
          <a:noFill/>
          <a:ln>
            <a:noFill/>
          </a:ln>
        </p:spPr>
      </p:pic>
      <p:pic>
        <p:nvPicPr>
          <p:cNvPr id="5847" name="Google Shape;5847;p65"/>
          <p:cNvPicPr preferRelativeResize="0"/>
          <p:nvPr/>
        </p:nvPicPr>
        <p:blipFill rotWithShape="1">
          <a:blip r:embed="rId2">
            <a:alphaModFix/>
          </a:blip>
          <a:srcRect l="24953" b="55204"/>
          <a:stretch/>
        </p:blipFill>
        <p:spPr>
          <a:xfrm rot="10800000">
            <a:off x="1040250" y="0"/>
            <a:ext cx="8103752" cy="1270650"/>
          </a:xfrm>
          <a:prstGeom prst="rect">
            <a:avLst/>
          </a:prstGeom>
          <a:noFill/>
          <a:ln>
            <a:noFill/>
          </a:ln>
        </p:spPr>
      </p:pic>
      <p:sp>
        <p:nvSpPr>
          <p:cNvPr id="5848" name="Google Shape;5848;p65"/>
          <p:cNvSpPr/>
          <p:nvPr/>
        </p:nvSpPr>
        <p:spPr>
          <a:xfrm>
            <a:off x="312200" y="349450"/>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9" name="Google Shape;5849;p65"/>
          <p:cNvSpPr/>
          <p:nvPr/>
        </p:nvSpPr>
        <p:spPr>
          <a:xfrm>
            <a:off x="384113" y="923688"/>
            <a:ext cx="259065" cy="25906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0" name="Google Shape;5850;p65"/>
          <p:cNvSpPr/>
          <p:nvPr/>
        </p:nvSpPr>
        <p:spPr>
          <a:xfrm>
            <a:off x="856800" y="664625"/>
            <a:ext cx="259065" cy="25906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1" name="Google Shape;5851;p65"/>
          <p:cNvSpPr/>
          <p:nvPr/>
        </p:nvSpPr>
        <p:spPr>
          <a:xfrm rot="10800000">
            <a:off x="8444790" y="4515327"/>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2" name="Google Shape;5852;p65"/>
          <p:cNvSpPr/>
          <p:nvPr/>
        </p:nvSpPr>
        <p:spPr>
          <a:xfrm rot="10800000">
            <a:off x="8675088" y="3829725"/>
            <a:ext cx="259065" cy="25906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3" name="Google Shape;5853;p65"/>
          <p:cNvSpPr/>
          <p:nvPr/>
        </p:nvSpPr>
        <p:spPr>
          <a:xfrm rot="10800000">
            <a:off x="7844675" y="4478963"/>
            <a:ext cx="259065" cy="259065"/>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4" name="Google Shape;5854;p65"/>
          <p:cNvSpPr txBox="1">
            <a:spLocks noGrp="1"/>
          </p:cNvSpPr>
          <p:nvPr>
            <p:ph type="title"/>
          </p:nvPr>
        </p:nvSpPr>
        <p:spPr>
          <a:xfrm>
            <a:off x="1388100" y="1270650"/>
            <a:ext cx="6367800" cy="26022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6000"/>
              <a:buNone/>
              <a:defRPr sz="79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sp>
        <p:nvSpPr>
          <p:cNvPr id="5855" name="Google Shape;5855;p65"/>
          <p:cNvSpPr/>
          <p:nvPr/>
        </p:nvSpPr>
        <p:spPr>
          <a:xfrm>
            <a:off x="312199" y="4265350"/>
            <a:ext cx="544500" cy="5445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6" name="Google Shape;5856;p65"/>
          <p:cNvSpPr/>
          <p:nvPr/>
        </p:nvSpPr>
        <p:spPr>
          <a:xfrm>
            <a:off x="8394399" y="226450"/>
            <a:ext cx="544500" cy="5445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7" name="Google Shape;5857;p65"/>
          <p:cNvSpPr/>
          <p:nvPr/>
        </p:nvSpPr>
        <p:spPr>
          <a:xfrm>
            <a:off x="8198897" y="704825"/>
            <a:ext cx="289200" cy="2892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8" name="Google Shape;5858;p65"/>
          <p:cNvSpPr/>
          <p:nvPr/>
        </p:nvSpPr>
        <p:spPr>
          <a:xfrm>
            <a:off x="788447" y="4025200"/>
            <a:ext cx="289200" cy="2892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2">
  <p:cSld name="CUSTOM_1_1">
    <p:spTree>
      <p:nvGrpSpPr>
        <p:cNvPr id="1" name="Shape 5859"/>
        <p:cNvGrpSpPr/>
        <p:nvPr/>
      </p:nvGrpSpPr>
      <p:grpSpPr>
        <a:xfrm>
          <a:off x="0" y="0"/>
          <a:ext cx="0" cy="0"/>
          <a:chOff x="0" y="0"/>
          <a:chExt cx="0" cy="0"/>
        </a:xfrm>
      </p:grpSpPr>
      <p:grpSp>
        <p:nvGrpSpPr>
          <p:cNvPr id="5860" name="Google Shape;5860;p66"/>
          <p:cNvGrpSpPr/>
          <p:nvPr/>
        </p:nvGrpSpPr>
        <p:grpSpPr>
          <a:xfrm>
            <a:off x="-1258887" y="-451887"/>
            <a:ext cx="1973975" cy="1973775"/>
            <a:chOff x="1724650" y="2856150"/>
            <a:chExt cx="1973975" cy="1973775"/>
          </a:xfrm>
        </p:grpSpPr>
        <p:sp>
          <p:nvSpPr>
            <p:cNvPr id="5861" name="Google Shape;5861;p66"/>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2" name="Google Shape;5862;p66"/>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3" name="Google Shape;5863;p66"/>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4" name="Google Shape;5864;p66"/>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5" name="Google Shape;5865;p66"/>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6" name="Google Shape;5866;p66"/>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7" name="Google Shape;5867;p66"/>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8" name="Google Shape;5868;p66"/>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9" name="Google Shape;5869;p66"/>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0" name="Google Shape;5870;p66"/>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1" name="Google Shape;5871;p66"/>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2" name="Google Shape;5872;p66"/>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3" name="Google Shape;5873;p66"/>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4" name="Google Shape;5874;p66"/>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5" name="Google Shape;5875;p66"/>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6" name="Google Shape;5876;p66"/>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7" name="Google Shape;5877;p66"/>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8" name="Google Shape;5878;p66"/>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9" name="Google Shape;5879;p66"/>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0" name="Google Shape;5880;p66"/>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1" name="Google Shape;5881;p66"/>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2" name="Google Shape;5882;p66"/>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3" name="Google Shape;5883;p66"/>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4" name="Google Shape;5884;p66"/>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5" name="Google Shape;5885;p66"/>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6" name="Google Shape;5886;p66"/>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7" name="Google Shape;5887;p66"/>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8" name="Google Shape;5888;p66"/>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9" name="Google Shape;5889;p66"/>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0" name="Google Shape;5890;p66"/>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1" name="Google Shape;5891;p66"/>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2" name="Google Shape;5892;p66"/>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3" name="Google Shape;5893;p66"/>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4" name="Google Shape;5894;p66"/>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5" name="Google Shape;5895;p66"/>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6" name="Google Shape;5896;p66"/>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7" name="Google Shape;5897;p66"/>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8" name="Google Shape;5898;p66"/>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9" name="Google Shape;5899;p66"/>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0" name="Google Shape;5900;p66"/>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1" name="Google Shape;5901;p66"/>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2" name="Google Shape;5902;p66"/>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3" name="Google Shape;5903;p66"/>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4" name="Google Shape;5904;p66"/>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5" name="Google Shape;5905;p66"/>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6" name="Google Shape;5906;p66"/>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7" name="Google Shape;5907;p66"/>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8" name="Google Shape;5908;p66"/>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9" name="Google Shape;5909;p66"/>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0" name="Google Shape;5910;p66"/>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1" name="Google Shape;5911;p66"/>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2" name="Google Shape;5912;p66"/>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3" name="Google Shape;5913;p66"/>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4" name="Google Shape;5914;p66"/>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5" name="Google Shape;5915;p66"/>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6" name="Google Shape;5916;p66"/>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7" name="Google Shape;5917;p66"/>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8" name="Google Shape;5918;p66"/>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9" name="Google Shape;5919;p66"/>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0" name="Google Shape;5920;p66"/>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1" name="Google Shape;5921;p66"/>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2" name="Google Shape;5922;p66"/>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3" name="Google Shape;5923;p66"/>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4" name="Google Shape;5924;p66"/>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5" name="Google Shape;5925;p66"/>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6" name="Google Shape;5926;p66"/>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7" name="Google Shape;5927;p66"/>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8" name="Google Shape;5928;p66"/>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9" name="Google Shape;5929;p66"/>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0" name="Google Shape;5930;p66"/>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1" name="Google Shape;5931;p66"/>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2" name="Google Shape;5932;p66"/>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3" name="Google Shape;5933;p66"/>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4" name="Google Shape;5934;p66"/>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5" name="Google Shape;5935;p66"/>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6" name="Google Shape;5936;p66"/>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7" name="Google Shape;5937;p66"/>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8" name="Google Shape;5938;p66"/>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9" name="Google Shape;5939;p66"/>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0" name="Google Shape;5940;p66"/>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1" name="Google Shape;5941;p66"/>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2" name="Google Shape;5942;p66"/>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3" name="Google Shape;5943;p66"/>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4" name="Google Shape;5944;p66"/>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5" name="Google Shape;5945;p66"/>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6" name="Google Shape;5946;p66"/>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7" name="Google Shape;5947;p66"/>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8" name="Google Shape;5948;p66"/>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9" name="Google Shape;5949;p66"/>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0" name="Google Shape;5950;p66"/>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1" name="Google Shape;5951;p66"/>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2" name="Google Shape;5952;p66"/>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3" name="Google Shape;5953;p66"/>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4" name="Google Shape;5954;p66"/>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5" name="Google Shape;5955;p66"/>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6" name="Google Shape;5956;p66"/>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7" name="Google Shape;5957;p66"/>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8" name="Google Shape;5958;p66"/>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9" name="Google Shape;5959;p66"/>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0" name="Google Shape;5960;p66"/>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1" name="Google Shape;5961;p66"/>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2" name="Google Shape;5962;p66"/>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3" name="Google Shape;5963;p66"/>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4" name="Google Shape;5964;p66"/>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5" name="Google Shape;5965;p66"/>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6" name="Google Shape;5966;p66"/>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7" name="Google Shape;5967;p66"/>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8" name="Google Shape;5968;p66"/>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9" name="Google Shape;5969;p66"/>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0" name="Google Shape;5970;p66"/>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1" name="Google Shape;5971;p66"/>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2" name="Google Shape;5972;p66"/>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3" name="Google Shape;5973;p66"/>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4" name="Google Shape;5974;p66"/>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5" name="Google Shape;5975;p66"/>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6" name="Google Shape;5976;p66"/>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7" name="Google Shape;5977;p66"/>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8" name="Google Shape;5978;p66"/>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9" name="Google Shape;5979;p66"/>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0" name="Google Shape;5980;p66"/>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1" name="Google Shape;5981;p66"/>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2" name="Google Shape;5982;p66"/>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3" name="Google Shape;5983;p66"/>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4" name="Google Shape;5984;p66"/>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5" name="Google Shape;5985;p66"/>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6" name="Google Shape;5986;p66"/>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7" name="Google Shape;5987;p66"/>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8" name="Google Shape;5988;p66"/>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9" name="Google Shape;5989;p66"/>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0" name="Google Shape;5990;p66"/>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1" name="Google Shape;5991;p66"/>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2" name="Google Shape;5992;p66"/>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3" name="Google Shape;5993;p66"/>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4" name="Google Shape;5994;p66"/>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5" name="Google Shape;5995;p66"/>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6" name="Google Shape;5996;p66"/>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7" name="Google Shape;5997;p66"/>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8" name="Google Shape;5998;p66"/>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9" name="Google Shape;5999;p66"/>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0" name="Google Shape;6000;p66"/>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1" name="Google Shape;6001;p66"/>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2" name="Google Shape;6002;p66"/>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3" name="Google Shape;6003;p66"/>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4" name="Google Shape;6004;p66"/>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5" name="Google Shape;6005;p66"/>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6" name="Google Shape;6006;p66"/>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7" name="Google Shape;6007;p66"/>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8" name="Google Shape;6008;p66"/>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9" name="Google Shape;6009;p66"/>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0" name="Google Shape;6010;p66"/>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1" name="Google Shape;6011;p66"/>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2" name="Google Shape;6012;p66"/>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3" name="Google Shape;6013;p66"/>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4" name="Google Shape;6014;p66"/>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5" name="Google Shape;6015;p66"/>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6" name="Google Shape;6016;p66"/>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7" name="Google Shape;6017;p66"/>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8" name="Google Shape;6018;p66"/>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9" name="Google Shape;6019;p66"/>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0" name="Google Shape;6020;p66"/>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1" name="Google Shape;6021;p66"/>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2" name="Google Shape;6022;p66"/>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3" name="Google Shape;6023;p66"/>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4" name="Google Shape;6024;p66"/>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5" name="Google Shape;6025;p66"/>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6" name="Google Shape;6026;p66"/>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7" name="Google Shape;6027;p66"/>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8" name="Google Shape;6028;p66"/>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9" name="Google Shape;6029;p66"/>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0" name="Google Shape;6030;p66"/>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1" name="Google Shape;6031;p66"/>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2" name="Google Shape;6032;p66"/>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3" name="Google Shape;6033;p66"/>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4" name="Google Shape;6034;p66"/>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5" name="Google Shape;6035;p66"/>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6" name="Google Shape;6036;p66"/>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7" name="Google Shape;6037;p66"/>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8" name="Google Shape;6038;p66"/>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9" name="Google Shape;6039;p66"/>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0" name="Google Shape;6040;p66"/>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1" name="Google Shape;6041;p66"/>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2" name="Google Shape;6042;p66"/>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3" name="Google Shape;6043;p66"/>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4" name="Google Shape;6044;p66"/>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5" name="Google Shape;6045;p66"/>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6" name="Google Shape;6046;p66"/>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7" name="Google Shape;6047;p66"/>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8" name="Google Shape;6048;p66"/>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9" name="Google Shape;6049;p66"/>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0" name="Google Shape;6050;p66"/>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1" name="Google Shape;6051;p66"/>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2" name="Google Shape;6052;p66"/>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3" name="Google Shape;6053;p66"/>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4" name="Google Shape;6054;p66"/>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5" name="Google Shape;6055;p66"/>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6" name="Google Shape;6056;p66"/>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7" name="Google Shape;6057;p66"/>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8" name="Google Shape;6058;p66"/>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9" name="Google Shape;6059;p66"/>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0" name="Google Shape;6060;p66"/>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1" name="Google Shape;6061;p66"/>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2" name="Google Shape;6062;p66"/>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3" name="Google Shape;6063;p66"/>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4" name="Google Shape;6064;p66"/>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5" name="Google Shape;6065;p66"/>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6" name="Google Shape;6066;p66"/>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7" name="Google Shape;6067;p66"/>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8" name="Google Shape;6068;p66"/>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9" name="Google Shape;6069;p66"/>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0" name="Google Shape;6070;p66"/>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1" name="Google Shape;6071;p66"/>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2" name="Google Shape;6072;p66"/>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3" name="Google Shape;6073;p66"/>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4" name="Google Shape;6074;p66"/>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5" name="Google Shape;6075;p66"/>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6" name="Google Shape;6076;p66"/>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7" name="Google Shape;6077;p66"/>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8" name="Google Shape;6078;p66"/>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9" name="Google Shape;6079;p66"/>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0" name="Google Shape;6080;p66"/>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1" name="Google Shape;6081;p66"/>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2" name="Google Shape;6082;p66"/>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3" name="Google Shape;6083;p66"/>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4" name="Google Shape;6084;p66"/>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5" name="Google Shape;6085;p66"/>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6" name="Google Shape;6086;p66"/>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7" name="Google Shape;6087;p66"/>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8" name="Google Shape;6088;p66"/>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9" name="Google Shape;6089;p66"/>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0" name="Google Shape;6090;p66"/>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1" name="Google Shape;6091;p66"/>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2" name="Google Shape;6092;p66"/>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3" name="Google Shape;6093;p66"/>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4" name="Google Shape;6094;p66"/>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5" name="Google Shape;6095;p66"/>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6" name="Google Shape;6096;p66"/>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7" name="Google Shape;6097;p66"/>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8" name="Google Shape;6098;p66"/>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9" name="Google Shape;6099;p66"/>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0" name="Google Shape;6100;p66"/>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1" name="Google Shape;6101;p66"/>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2" name="Google Shape;6102;p66"/>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3" name="Google Shape;6103;p66"/>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4" name="Google Shape;6104;p66"/>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5" name="Google Shape;6105;p66"/>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6" name="Google Shape;6106;p66"/>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7" name="Google Shape;6107;p66"/>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8" name="Google Shape;6108;p66"/>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9" name="Google Shape;6109;p66"/>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0" name="Google Shape;6110;p66"/>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1" name="Google Shape;6111;p66"/>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2" name="Google Shape;6112;p66"/>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3" name="Google Shape;6113;p66"/>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4" name="Google Shape;6114;p66"/>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5" name="Google Shape;6115;p66"/>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6" name="Google Shape;6116;p66"/>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7" name="Google Shape;6117;p66"/>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8" name="Google Shape;6118;p66"/>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9" name="Google Shape;6119;p66"/>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0" name="Google Shape;6120;p66"/>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1" name="Google Shape;6121;p66"/>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2" name="Google Shape;6122;p66"/>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3" name="Google Shape;6123;p66"/>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4" name="Google Shape;6124;p66"/>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5" name="Google Shape;6125;p66"/>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6" name="Google Shape;6126;p66"/>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7" name="Google Shape;6127;p66"/>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8" name="Google Shape;6128;p66"/>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9" name="Google Shape;6129;p66"/>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0" name="Google Shape;6130;p66"/>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1" name="Google Shape;6131;p66"/>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2" name="Google Shape;6132;p66"/>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3" name="Google Shape;6133;p66"/>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4" name="Google Shape;6134;p66"/>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5" name="Google Shape;6135;p66"/>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6" name="Google Shape;6136;p66"/>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7" name="Google Shape;6137;p66"/>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8" name="Google Shape;6138;p66"/>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9" name="Google Shape;6139;p66"/>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0" name="Google Shape;6140;p66"/>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1" name="Google Shape;6141;p66"/>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2" name="Google Shape;6142;p66"/>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3" name="Google Shape;6143;p66"/>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4" name="Google Shape;6144;p66"/>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5" name="Google Shape;6145;p66"/>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6" name="Google Shape;6146;p66"/>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7" name="Google Shape;6147;p66"/>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8" name="Google Shape;6148;p66"/>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9" name="Google Shape;6149;p66"/>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0" name="Google Shape;6150;p66"/>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1" name="Google Shape;6151;p66"/>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2" name="Google Shape;6152;p66"/>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3" name="Google Shape;6153;p66"/>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4" name="Google Shape;6154;p66"/>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5" name="Google Shape;6155;p66"/>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6" name="Google Shape;6156;p66"/>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7" name="Google Shape;6157;p66"/>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8" name="Google Shape;6158;p66"/>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9" name="Google Shape;6159;p66"/>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0" name="Google Shape;6160;p66"/>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1" name="Google Shape;6161;p66"/>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2" name="Google Shape;6162;p66"/>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3" name="Google Shape;6163;p66"/>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4" name="Google Shape;6164;p66"/>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5" name="Google Shape;6165;p66"/>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6" name="Google Shape;6166;p66"/>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7" name="Google Shape;6167;p66"/>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8" name="Google Shape;6168;p66"/>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9" name="Google Shape;6169;p66"/>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0" name="Google Shape;6170;p66"/>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1" name="Google Shape;6171;p66"/>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2" name="Google Shape;6172;p66"/>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3" name="Google Shape;6173;p66"/>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4" name="Google Shape;6174;p66"/>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5" name="Google Shape;6175;p66"/>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6" name="Google Shape;6176;p66"/>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7" name="Google Shape;6177;p66"/>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8" name="Google Shape;6178;p66"/>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9" name="Google Shape;6179;p66"/>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0" name="Google Shape;6180;p66"/>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1" name="Google Shape;6181;p66"/>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2" name="Google Shape;6182;p66"/>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3" name="Google Shape;6183;p66"/>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4" name="Google Shape;6184;p66"/>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5" name="Google Shape;6185;p66"/>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6" name="Google Shape;6186;p66"/>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7" name="Google Shape;6187;p66"/>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8" name="Google Shape;6188;p66"/>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9" name="Google Shape;6189;p66"/>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0" name="Google Shape;6190;p66"/>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1" name="Google Shape;6191;p66"/>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2" name="Google Shape;6192;p66"/>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3" name="Google Shape;6193;p66"/>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4" name="Google Shape;6194;p66"/>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5" name="Google Shape;6195;p66"/>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6" name="Google Shape;6196;p66"/>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7" name="Google Shape;6197;p66"/>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8" name="Google Shape;6198;p66"/>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9" name="Google Shape;6199;p66"/>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0" name="Google Shape;6200;p66"/>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1" name="Google Shape;6201;p66"/>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2" name="Google Shape;6202;p66"/>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3" name="Google Shape;6203;p66"/>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4" name="Google Shape;6204;p66"/>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5" name="Google Shape;6205;p66"/>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6" name="Google Shape;6206;p66"/>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7" name="Google Shape;6207;p66"/>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8" name="Google Shape;6208;p66"/>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9" name="Google Shape;6209;p66"/>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0" name="Google Shape;6210;p66"/>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1" name="Google Shape;6211;p66"/>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2" name="Google Shape;6212;p66"/>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3" name="Google Shape;6213;p66"/>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4" name="Google Shape;6214;p66"/>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5" name="Google Shape;6215;p66"/>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6" name="Google Shape;6216;p66"/>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7" name="Google Shape;6217;p66"/>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8" name="Google Shape;6218;p66"/>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9" name="Google Shape;6219;p66"/>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0" name="Google Shape;6220;p66"/>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1" name="Google Shape;6221;p66"/>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2" name="Google Shape;6222;p66"/>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3" name="Google Shape;6223;p66"/>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4" name="Google Shape;6224;p66"/>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5" name="Google Shape;6225;p66"/>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6" name="Google Shape;6226;p66"/>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7" name="Google Shape;6227;p66"/>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8" name="Google Shape;6228;p66"/>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9" name="Google Shape;6229;p66"/>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0" name="Google Shape;6230;p66"/>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1" name="Google Shape;6231;p66"/>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2" name="Google Shape;6232;p66"/>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3" name="Google Shape;6233;p66"/>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4" name="Google Shape;6234;p66"/>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5" name="Google Shape;6235;p66"/>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6" name="Google Shape;6236;p66"/>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7" name="Google Shape;6237;p66"/>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238" name="Google Shape;6238;p66"/>
          <p:cNvGrpSpPr/>
          <p:nvPr/>
        </p:nvGrpSpPr>
        <p:grpSpPr>
          <a:xfrm>
            <a:off x="8428900" y="3621600"/>
            <a:ext cx="1973975" cy="1973775"/>
            <a:chOff x="1724650" y="2856150"/>
            <a:chExt cx="1973975" cy="1973775"/>
          </a:xfrm>
        </p:grpSpPr>
        <p:sp>
          <p:nvSpPr>
            <p:cNvPr id="6239" name="Google Shape;6239;p66"/>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0" name="Google Shape;6240;p66"/>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1" name="Google Shape;6241;p66"/>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2" name="Google Shape;6242;p66"/>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3" name="Google Shape;6243;p66"/>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4" name="Google Shape;6244;p66"/>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5" name="Google Shape;6245;p66"/>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6" name="Google Shape;6246;p66"/>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7" name="Google Shape;6247;p66"/>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8" name="Google Shape;6248;p66"/>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9" name="Google Shape;6249;p66"/>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0" name="Google Shape;6250;p66"/>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1" name="Google Shape;6251;p66"/>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2" name="Google Shape;6252;p66"/>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3" name="Google Shape;6253;p66"/>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4" name="Google Shape;6254;p66"/>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5" name="Google Shape;6255;p66"/>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6" name="Google Shape;6256;p66"/>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7" name="Google Shape;6257;p66"/>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8" name="Google Shape;6258;p66"/>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9" name="Google Shape;6259;p66"/>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0" name="Google Shape;6260;p66"/>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1" name="Google Shape;6261;p66"/>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2" name="Google Shape;6262;p66"/>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3" name="Google Shape;6263;p66"/>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4" name="Google Shape;6264;p66"/>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5" name="Google Shape;6265;p66"/>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6" name="Google Shape;6266;p66"/>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7" name="Google Shape;6267;p66"/>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8" name="Google Shape;6268;p66"/>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9" name="Google Shape;6269;p66"/>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0" name="Google Shape;6270;p66"/>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1" name="Google Shape;6271;p66"/>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2" name="Google Shape;6272;p66"/>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3" name="Google Shape;6273;p66"/>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4" name="Google Shape;6274;p66"/>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5" name="Google Shape;6275;p66"/>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6" name="Google Shape;6276;p66"/>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7" name="Google Shape;6277;p66"/>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8" name="Google Shape;6278;p66"/>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9" name="Google Shape;6279;p66"/>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0" name="Google Shape;6280;p66"/>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1" name="Google Shape;6281;p66"/>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2" name="Google Shape;6282;p66"/>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3" name="Google Shape;6283;p66"/>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4" name="Google Shape;6284;p66"/>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5" name="Google Shape;6285;p66"/>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6" name="Google Shape;6286;p66"/>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7" name="Google Shape;6287;p66"/>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8" name="Google Shape;6288;p66"/>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9" name="Google Shape;6289;p66"/>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0" name="Google Shape;6290;p66"/>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1" name="Google Shape;6291;p66"/>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2" name="Google Shape;6292;p66"/>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3" name="Google Shape;6293;p66"/>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4" name="Google Shape;6294;p66"/>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5" name="Google Shape;6295;p66"/>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6" name="Google Shape;6296;p66"/>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7" name="Google Shape;6297;p66"/>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8" name="Google Shape;6298;p66"/>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9" name="Google Shape;6299;p66"/>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0" name="Google Shape;6300;p66"/>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1" name="Google Shape;6301;p66"/>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2" name="Google Shape;6302;p66"/>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3" name="Google Shape;6303;p66"/>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4" name="Google Shape;6304;p66"/>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5" name="Google Shape;6305;p66"/>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6" name="Google Shape;6306;p66"/>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7" name="Google Shape;6307;p66"/>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8" name="Google Shape;6308;p66"/>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9" name="Google Shape;6309;p66"/>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0" name="Google Shape;6310;p66"/>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1" name="Google Shape;6311;p66"/>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2" name="Google Shape;6312;p66"/>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3" name="Google Shape;6313;p66"/>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4" name="Google Shape;6314;p66"/>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5" name="Google Shape;6315;p66"/>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6" name="Google Shape;6316;p66"/>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7" name="Google Shape;6317;p66"/>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8" name="Google Shape;6318;p66"/>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9" name="Google Shape;6319;p66"/>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0" name="Google Shape;6320;p66"/>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1" name="Google Shape;6321;p66"/>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2" name="Google Shape;6322;p66"/>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3" name="Google Shape;6323;p66"/>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4" name="Google Shape;6324;p66"/>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5" name="Google Shape;6325;p66"/>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6" name="Google Shape;6326;p66"/>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7" name="Google Shape;6327;p66"/>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8" name="Google Shape;6328;p66"/>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9" name="Google Shape;6329;p66"/>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0" name="Google Shape;6330;p66"/>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1" name="Google Shape;6331;p66"/>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2" name="Google Shape;6332;p66"/>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3" name="Google Shape;6333;p66"/>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4" name="Google Shape;6334;p66"/>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5" name="Google Shape;6335;p66"/>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6" name="Google Shape;6336;p66"/>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7" name="Google Shape;6337;p66"/>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8" name="Google Shape;6338;p66"/>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9" name="Google Shape;6339;p66"/>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0" name="Google Shape;6340;p66"/>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1" name="Google Shape;6341;p66"/>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2" name="Google Shape;6342;p66"/>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3" name="Google Shape;6343;p66"/>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4" name="Google Shape;6344;p66"/>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5" name="Google Shape;6345;p66"/>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6" name="Google Shape;6346;p66"/>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7" name="Google Shape;6347;p66"/>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8" name="Google Shape;6348;p66"/>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9" name="Google Shape;6349;p66"/>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0" name="Google Shape;6350;p66"/>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1" name="Google Shape;6351;p66"/>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2" name="Google Shape;6352;p66"/>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3" name="Google Shape;6353;p66"/>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4" name="Google Shape;6354;p66"/>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5" name="Google Shape;6355;p66"/>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6" name="Google Shape;6356;p66"/>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7" name="Google Shape;6357;p66"/>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8" name="Google Shape;6358;p66"/>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9" name="Google Shape;6359;p66"/>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0" name="Google Shape;6360;p66"/>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1" name="Google Shape;6361;p66"/>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2" name="Google Shape;6362;p66"/>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3" name="Google Shape;6363;p66"/>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4" name="Google Shape;6364;p66"/>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5" name="Google Shape;6365;p66"/>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6" name="Google Shape;6366;p66"/>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7" name="Google Shape;6367;p66"/>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8" name="Google Shape;6368;p66"/>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9" name="Google Shape;6369;p66"/>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0" name="Google Shape;6370;p66"/>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1" name="Google Shape;6371;p66"/>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2" name="Google Shape;6372;p66"/>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3" name="Google Shape;6373;p66"/>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4" name="Google Shape;6374;p66"/>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5" name="Google Shape;6375;p66"/>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6" name="Google Shape;6376;p66"/>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7" name="Google Shape;6377;p66"/>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8" name="Google Shape;6378;p66"/>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9" name="Google Shape;6379;p66"/>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0" name="Google Shape;6380;p66"/>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1" name="Google Shape;6381;p66"/>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2" name="Google Shape;6382;p66"/>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3" name="Google Shape;6383;p66"/>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4" name="Google Shape;6384;p66"/>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5" name="Google Shape;6385;p66"/>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6" name="Google Shape;6386;p66"/>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7" name="Google Shape;6387;p66"/>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8" name="Google Shape;6388;p66"/>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9" name="Google Shape;6389;p66"/>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0" name="Google Shape;6390;p66"/>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1" name="Google Shape;6391;p66"/>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2" name="Google Shape;6392;p66"/>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3" name="Google Shape;6393;p66"/>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4" name="Google Shape;6394;p66"/>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5" name="Google Shape;6395;p66"/>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6" name="Google Shape;6396;p66"/>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7" name="Google Shape;6397;p66"/>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8" name="Google Shape;6398;p66"/>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9" name="Google Shape;6399;p66"/>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0" name="Google Shape;6400;p66"/>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1" name="Google Shape;6401;p66"/>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2" name="Google Shape;6402;p66"/>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3" name="Google Shape;6403;p66"/>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4" name="Google Shape;6404;p66"/>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5" name="Google Shape;6405;p66"/>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6" name="Google Shape;6406;p66"/>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7" name="Google Shape;6407;p66"/>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8" name="Google Shape;6408;p66"/>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9" name="Google Shape;6409;p66"/>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0" name="Google Shape;6410;p66"/>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1" name="Google Shape;6411;p66"/>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2" name="Google Shape;6412;p66"/>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3" name="Google Shape;6413;p66"/>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4" name="Google Shape;6414;p66"/>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5" name="Google Shape;6415;p66"/>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6" name="Google Shape;6416;p66"/>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7" name="Google Shape;6417;p66"/>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8" name="Google Shape;6418;p66"/>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9" name="Google Shape;6419;p66"/>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0" name="Google Shape;6420;p66"/>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1" name="Google Shape;6421;p66"/>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2" name="Google Shape;6422;p66"/>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3" name="Google Shape;6423;p66"/>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4" name="Google Shape;6424;p66"/>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5" name="Google Shape;6425;p66"/>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6" name="Google Shape;6426;p66"/>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7" name="Google Shape;6427;p66"/>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8" name="Google Shape;6428;p66"/>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9" name="Google Shape;6429;p66"/>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0" name="Google Shape;6430;p66"/>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1" name="Google Shape;6431;p66"/>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2" name="Google Shape;6432;p66"/>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3" name="Google Shape;6433;p66"/>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4" name="Google Shape;6434;p66"/>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5" name="Google Shape;6435;p66"/>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6" name="Google Shape;6436;p66"/>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7" name="Google Shape;6437;p66"/>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8" name="Google Shape;6438;p66"/>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9" name="Google Shape;6439;p66"/>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0" name="Google Shape;6440;p66"/>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1" name="Google Shape;6441;p66"/>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2" name="Google Shape;6442;p66"/>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3" name="Google Shape;6443;p66"/>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4" name="Google Shape;6444;p66"/>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5" name="Google Shape;6445;p66"/>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6" name="Google Shape;6446;p66"/>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7" name="Google Shape;6447;p66"/>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8" name="Google Shape;6448;p66"/>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9" name="Google Shape;6449;p66"/>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0" name="Google Shape;6450;p66"/>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1" name="Google Shape;6451;p66"/>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2" name="Google Shape;6452;p66"/>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3" name="Google Shape;6453;p66"/>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4" name="Google Shape;6454;p66"/>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5" name="Google Shape;6455;p66"/>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6" name="Google Shape;6456;p66"/>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7" name="Google Shape;6457;p66"/>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8" name="Google Shape;6458;p66"/>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9" name="Google Shape;6459;p66"/>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0" name="Google Shape;6460;p66"/>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1" name="Google Shape;6461;p66"/>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2" name="Google Shape;6462;p66"/>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3" name="Google Shape;6463;p66"/>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4" name="Google Shape;6464;p66"/>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5" name="Google Shape;6465;p66"/>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6" name="Google Shape;6466;p66"/>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7" name="Google Shape;6467;p66"/>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8" name="Google Shape;6468;p66"/>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9" name="Google Shape;6469;p66"/>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0" name="Google Shape;6470;p66"/>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1" name="Google Shape;6471;p66"/>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2" name="Google Shape;6472;p66"/>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3" name="Google Shape;6473;p66"/>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4" name="Google Shape;6474;p66"/>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5" name="Google Shape;6475;p66"/>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6" name="Google Shape;6476;p66"/>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7" name="Google Shape;6477;p66"/>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8" name="Google Shape;6478;p66"/>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9" name="Google Shape;6479;p66"/>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0" name="Google Shape;6480;p66"/>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1" name="Google Shape;6481;p66"/>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2" name="Google Shape;6482;p66"/>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3" name="Google Shape;6483;p66"/>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4" name="Google Shape;6484;p66"/>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5" name="Google Shape;6485;p66"/>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6" name="Google Shape;6486;p66"/>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7" name="Google Shape;6487;p66"/>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8" name="Google Shape;6488;p66"/>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9" name="Google Shape;6489;p66"/>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0" name="Google Shape;6490;p66"/>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1" name="Google Shape;6491;p66"/>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2" name="Google Shape;6492;p66"/>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3" name="Google Shape;6493;p66"/>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4" name="Google Shape;6494;p66"/>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5" name="Google Shape;6495;p66"/>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6" name="Google Shape;6496;p66"/>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7" name="Google Shape;6497;p66"/>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8" name="Google Shape;6498;p66"/>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9" name="Google Shape;6499;p66"/>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0" name="Google Shape;6500;p66"/>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1" name="Google Shape;6501;p66"/>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2" name="Google Shape;6502;p66"/>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3" name="Google Shape;6503;p66"/>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4" name="Google Shape;6504;p66"/>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5" name="Google Shape;6505;p66"/>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6" name="Google Shape;6506;p66"/>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7" name="Google Shape;6507;p66"/>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8" name="Google Shape;6508;p66"/>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9" name="Google Shape;6509;p66"/>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0" name="Google Shape;6510;p66"/>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1" name="Google Shape;6511;p66"/>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2" name="Google Shape;6512;p66"/>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3" name="Google Shape;6513;p66"/>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4" name="Google Shape;6514;p66"/>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5" name="Google Shape;6515;p66"/>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6" name="Google Shape;6516;p66"/>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7" name="Google Shape;6517;p66"/>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8" name="Google Shape;6518;p66"/>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9" name="Google Shape;6519;p66"/>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0" name="Google Shape;6520;p66"/>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1" name="Google Shape;6521;p66"/>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2" name="Google Shape;6522;p66"/>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3" name="Google Shape;6523;p66"/>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4" name="Google Shape;6524;p66"/>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5" name="Google Shape;6525;p66"/>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6" name="Google Shape;6526;p66"/>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7" name="Google Shape;6527;p66"/>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8" name="Google Shape;6528;p66"/>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9" name="Google Shape;6529;p66"/>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0" name="Google Shape;6530;p66"/>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1" name="Google Shape;6531;p66"/>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2" name="Google Shape;6532;p66"/>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3" name="Google Shape;6533;p66"/>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4" name="Google Shape;6534;p66"/>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5" name="Google Shape;6535;p66"/>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6" name="Google Shape;6536;p66"/>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7" name="Google Shape;6537;p66"/>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8" name="Google Shape;6538;p66"/>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9" name="Google Shape;6539;p66"/>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0" name="Google Shape;6540;p66"/>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1" name="Google Shape;6541;p66"/>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2" name="Google Shape;6542;p66"/>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3" name="Google Shape;6543;p66"/>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4" name="Google Shape;6544;p66"/>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5" name="Google Shape;6545;p66"/>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6" name="Google Shape;6546;p66"/>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7" name="Google Shape;6547;p66"/>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8" name="Google Shape;6548;p66"/>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9" name="Google Shape;6549;p66"/>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0" name="Google Shape;6550;p66"/>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1" name="Google Shape;6551;p66"/>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2" name="Google Shape;6552;p66"/>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3" name="Google Shape;6553;p66"/>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4" name="Google Shape;6554;p66"/>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5" name="Google Shape;6555;p66"/>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6" name="Google Shape;6556;p66"/>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7" name="Google Shape;6557;p66"/>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8" name="Google Shape;6558;p66"/>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9" name="Google Shape;6559;p66"/>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0" name="Google Shape;6560;p66"/>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1" name="Google Shape;6561;p66"/>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2" name="Google Shape;6562;p66"/>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3" name="Google Shape;6563;p66"/>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4" name="Google Shape;6564;p66"/>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5" name="Google Shape;6565;p66"/>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6" name="Google Shape;6566;p66"/>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7" name="Google Shape;6567;p66"/>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8" name="Google Shape;6568;p66"/>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9" name="Google Shape;6569;p66"/>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0" name="Google Shape;6570;p66"/>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1" name="Google Shape;6571;p66"/>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2" name="Google Shape;6572;p66"/>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3" name="Google Shape;6573;p66"/>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4" name="Google Shape;6574;p66"/>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5" name="Google Shape;6575;p66"/>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6" name="Google Shape;6576;p66"/>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7" name="Google Shape;6577;p66"/>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8" name="Google Shape;6578;p66"/>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9" name="Google Shape;6579;p66"/>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0" name="Google Shape;6580;p66"/>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1" name="Google Shape;6581;p66"/>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2" name="Google Shape;6582;p66"/>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3" name="Google Shape;6583;p66"/>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4" name="Google Shape;6584;p66"/>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5" name="Google Shape;6585;p66"/>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6" name="Google Shape;6586;p66"/>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7" name="Google Shape;6587;p66"/>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8" name="Google Shape;6588;p66"/>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9" name="Google Shape;6589;p66"/>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0" name="Google Shape;6590;p66"/>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1" name="Google Shape;6591;p66"/>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2" name="Google Shape;6592;p66"/>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3" name="Google Shape;6593;p66"/>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4" name="Google Shape;6594;p66"/>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5" name="Google Shape;6595;p66"/>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6" name="Google Shape;6596;p66"/>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7" name="Google Shape;6597;p66"/>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8" name="Google Shape;6598;p66"/>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9" name="Google Shape;6599;p66"/>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0" name="Google Shape;6600;p66"/>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1" name="Google Shape;6601;p66"/>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2" name="Google Shape;6602;p66"/>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3" name="Google Shape;6603;p66"/>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4" name="Google Shape;6604;p66"/>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5" name="Google Shape;6605;p66"/>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6" name="Google Shape;6606;p66"/>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7" name="Google Shape;6607;p66"/>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8" name="Google Shape;6608;p66"/>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9" name="Google Shape;6609;p66"/>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0" name="Google Shape;6610;p66"/>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1" name="Google Shape;6611;p66"/>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2" name="Google Shape;6612;p66"/>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3" name="Google Shape;6613;p66"/>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4" name="Google Shape;6614;p66"/>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5" name="Google Shape;6615;p66"/>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616" name="Google Shape;6616;p66"/>
          <p:cNvSpPr/>
          <p:nvPr/>
        </p:nvSpPr>
        <p:spPr>
          <a:xfrm>
            <a:off x="2" y="333550"/>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7" name="Google Shape;6617;p66"/>
          <p:cNvSpPr/>
          <p:nvPr/>
        </p:nvSpPr>
        <p:spPr>
          <a:xfrm>
            <a:off x="8741102" y="4407038"/>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pic>
        <p:nvPicPr>
          <p:cNvPr id="6618" name="Google Shape;6618;p66"/>
          <p:cNvPicPr preferRelativeResize="0"/>
          <p:nvPr/>
        </p:nvPicPr>
        <p:blipFill rotWithShape="1">
          <a:blip r:embed="rId2">
            <a:alphaModFix/>
          </a:blip>
          <a:srcRect l="47968" b="49954"/>
          <a:stretch/>
        </p:blipFill>
        <p:spPr>
          <a:xfrm>
            <a:off x="0" y="4062000"/>
            <a:ext cx="4280300" cy="1081500"/>
          </a:xfrm>
          <a:prstGeom prst="rect">
            <a:avLst/>
          </a:prstGeom>
          <a:noFill/>
          <a:ln>
            <a:noFill/>
          </a:ln>
        </p:spPr>
      </p:pic>
      <p:pic>
        <p:nvPicPr>
          <p:cNvPr id="6619" name="Google Shape;6619;p66"/>
          <p:cNvPicPr preferRelativeResize="0"/>
          <p:nvPr/>
        </p:nvPicPr>
        <p:blipFill rotWithShape="1">
          <a:blip r:embed="rId2">
            <a:alphaModFix/>
          </a:blip>
          <a:srcRect l="47968" b="49954"/>
          <a:stretch/>
        </p:blipFill>
        <p:spPr>
          <a:xfrm rot="10800000">
            <a:off x="4860625" y="-5750"/>
            <a:ext cx="4280300" cy="1081500"/>
          </a:xfrm>
          <a:prstGeom prst="rect">
            <a:avLst/>
          </a:prstGeom>
          <a:noFill/>
          <a:ln>
            <a:noFill/>
          </a:ln>
        </p:spPr>
      </p:pic>
      <p:sp>
        <p:nvSpPr>
          <p:cNvPr id="6620" name="Google Shape;6620;p66"/>
          <p:cNvSpPr/>
          <p:nvPr/>
        </p:nvSpPr>
        <p:spPr>
          <a:xfrm>
            <a:off x="305475" y="3979989"/>
            <a:ext cx="241623" cy="24162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1" name="Google Shape;6621;p66"/>
          <p:cNvSpPr/>
          <p:nvPr/>
        </p:nvSpPr>
        <p:spPr>
          <a:xfrm>
            <a:off x="1885829" y="4674590"/>
            <a:ext cx="241623" cy="24162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2" name="Google Shape;6622;p66"/>
          <p:cNvSpPr/>
          <p:nvPr/>
        </p:nvSpPr>
        <p:spPr>
          <a:xfrm>
            <a:off x="8741100" y="1420214"/>
            <a:ext cx="241623" cy="24162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3" name="Google Shape;6623;p66"/>
          <p:cNvSpPr/>
          <p:nvPr/>
        </p:nvSpPr>
        <p:spPr>
          <a:xfrm>
            <a:off x="8600800" y="2006298"/>
            <a:ext cx="198650" cy="19865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4" name="Google Shape;6624;p66"/>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6625"/>
        <p:cNvGrpSpPr/>
        <p:nvPr/>
      </p:nvGrpSpPr>
      <p:grpSpPr>
        <a:xfrm>
          <a:off x="0" y="0"/>
          <a:ext cx="0" cy="0"/>
          <a:chOff x="0" y="0"/>
          <a:chExt cx="0" cy="0"/>
        </a:xfrm>
      </p:grpSpPr>
      <p:sp>
        <p:nvSpPr>
          <p:cNvPr id="6626" name="Google Shape;6626;p67"/>
          <p:cNvSpPr txBox="1">
            <a:spLocks noGrp="1"/>
          </p:cNvSpPr>
          <p:nvPr>
            <p:ph type="subTitle" idx="1"/>
          </p:nvPr>
        </p:nvSpPr>
        <p:spPr>
          <a:xfrm>
            <a:off x="1030913" y="2339550"/>
            <a:ext cx="2112000" cy="5796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627" name="Google Shape;6627;p67"/>
          <p:cNvSpPr txBox="1">
            <a:spLocks noGrp="1"/>
          </p:cNvSpPr>
          <p:nvPr>
            <p:ph type="subTitle" idx="2"/>
          </p:nvPr>
        </p:nvSpPr>
        <p:spPr>
          <a:xfrm>
            <a:off x="3518246" y="2339550"/>
            <a:ext cx="2112000" cy="5796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628" name="Google Shape;6628;p67"/>
          <p:cNvSpPr txBox="1">
            <a:spLocks noGrp="1"/>
          </p:cNvSpPr>
          <p:nvPr>
            <p:ph type="subTitle" idx="3"/>
          </p:nvPr>
        </p:nvSpPr>
        <p:spPr>
          <a:xfrm>
            <a:off x="6005563" y="2339550"/>
            <a:ext cx="2107500" cy="5796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629" name="Google Shape;6629;p67"/>
          <p:cNvSpPr txBox="1">
            <a:spLocks noGrp="1"/>
          </p:cNvSpPr>
          <p:nvPr>
            <p:ph type="subTitle" idx="4"/>
          </p:nvPr>
        </p:nvSpPr>
        <p:spPr>
          <a:xfrm>
            <a:off x="1030913" y="4028900"/>
            <a:ext cx="2112000" cy="5796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630" name="Google Shape;6630;p67"/>
          <p:cNvSpPr txBox="1">
            <a:spLocks noGrp="1"/>
          </p:cNvSpPr>
          <p:nvPr>
            <p:ph type="subTitle" idx="5"/>
          </p:nvPr>
        </p:nvSpPr>
        <p:spPr>
          <a:xfrm>
            <a:off x="3518246" y="4028900"/>
            <a:ext cx="2112000" cy="5796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631" name="Google Shape;6631;p67"/>
          <p:cNvSpPr txBox="1">
            <a:spLocks noGrp="1"/>
          </p:cNvSpPr>
          <p:nvPr>
            <p:ph type="subTitle" idx="6"/>
          </p:nvPr>
        </p:nvSpPr>
        <p:spPr>
          <a:xfrm>
            <a:off x="6005563" y="4028900"/>
            <a:ext cx="2107500" cy="5796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632" name="Google Shape;6632;p67"/>
          <p:cNvSpPr txBox="1">
            <a:spLocks noGrp="1"/>
          </p:cNvSpPr>
          <p:nvPr>
            <p:ph type="subTitle" idx="7"/>
          </p:nvPr>
        </p:nvSpPr>
        <p:spPr>
          <a:xfrm>
            <a:off x="1030913" y="1983525"/>
            <a:ext cx="2112000" cy="4848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6633" name="Google Shape;6633;p67"/>
          <p:cNvSpPr txBox="1">
            <a:spLocks noGrp="1"/>
          </p:cNvSpPr>
          <p:nvPr>
            <p:ph type="subTitle" idx="8"/>
          </p:nvPr>
        </p:nvSpPr>
        <p:spPr>
          <a:xfrm>
            <a:off x="3520496" y="1983525"/>
            <a:ext cx="2107500" cy="4848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6634" name="Google Shape;6634;p67"/>
          <p:cNvSpPr txBox="1">
            <a:spLocks noGrp="1"/>
          </p:cNvSpPr>
          <p:nvPr>
            <p:ph type="subTitle" idx="9"/>
          </p:nvPr>
        </p:nvSpPr>
        <p:spPr>
          <a:xfrm>
            <a:off x="6005563" y="1983525"/>
            <a:ext cx="2107500" cy="4848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6635" name="Google Shape;6635;p67"/>
          <p:cNvSpPr txBox="1">
            <a:spLocks noGrp="1"/>
          </p:cNvSpPr>
          <p:nvPr>
            <p:ph type="subTitle" idx="13"/>
          </p:nvPr>
        </p:nvSpPr>
        <p:spPr>
          <a:xfrm>
            <a:off x="1030913" y="3672872"/>
            <a:ext cx="2112000" cy="4848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6636" name="Google Shape;6636;p67"/>
          <p:cNvSpPr txBox="1">
            <a:spLocks noGrp="1"/>
          </p:cNvSpPr>
          <p:nvPr>
            <p:ph type="subTitle" idx="14"/>
          </p:nvPr>
        </p:nvSpPr>
        <p:spPr>
          <a:xfrm>
            <a:off x="3520496" y="3672872"/>
            <a:ext cx="2107500" cy="4848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6637" name="Google Shape;6637;p67"/>
          <p:cNvSpPr txBox="1">
            <a:spLocks noGrp="1"/>
          </p:cNvSpPr>
          <p:nvPr>
            <p:ph type="subTitle" idx="15"/>
          </p:nvPr>
        </p:nvSpPr>
        <p:spPr>
          <a:xfrm>
            <a:off x="6005563" y="3672872"/>
            <a:ext cx="2107500" cy="4848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Clr>
                <a:schemeClr val="dk1"/>
              </a:buClr>
              <a:buSzPts val="24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6638" name="Google Shape;6638;p67"/>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6639" name="Google Shape;6639;p67"/>
          <p:cNvGrpSpPr/>
          <p:nvPr/>
        </p:nvGrpSpPr>
        <p:grpSpPr>
          <a:xfrm>
            <a:off x="-1258887" y="1239038"/>
            <a:ext cx="1973975" cy="1973775"/>
            <a:chOff x="1724650" y="2856150"/>
            <a:chExt cx="1973975" cy="1973775"/>
          </a:xfrm>
        </p:grpSpPr>
        <p:sp>
          <p:nvSpPr>
            <p:cNvPr id="6640" name="Google Shape;6640;p67"/>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1" name="Google Shape;6641;p67"/>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2" name="Google Shape;6642;p67"/>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3" name="Google Shape;6643;p67"/>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4" name="Google Shape;6644;p67"/>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5" name="Google Shape;6645;p67"/>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6" name="Google Shape;6646;p67"/>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7" name="Google Shape;6647;p67"/>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8" name="Google Shape;6648;p67"/>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9" name="Google Shape;6649;p67"/>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0" name="Google Shape;6650;p67"/>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1" name="Google Shape;6651;p67"/>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2" name="Google Shape;6652;p67"/>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3" name="Google Shape;6653;p67"/>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4" name="Google Shape;6654;p67"/>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5" name="Google Shape;6655;p67"/>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6" name="Google Shape;6656;p67"/>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7" name="Google Shape;6657;p67"/>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8" name="Google Shape;6658;p67"/>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9" name="Google Shape;6659;p67"/>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0" name="Google Shape;6660;p67"/>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1" name="Google Shape;6661;p67"/>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2" name="Google Shape;6662;p67"/>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3" name="Google Shape;6663;p67"/>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4" name="Google Shape;6664;p67"/>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5" name="Google Shape;6665;p67"/>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6" name="Google Shape;6666;p67"/>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7" name="Google Shape;6667;p67"/>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8" name="Google Shape;6668;p67"/>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9" name="Google Shape;6669;p67"/>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0" name="Google Shape;6670;p67"/>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1" name="Google Shape;6671;p67"/>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2" name="Google Shape;6672;p67"/>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3" name="Google Shape;6673;p67"/>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4" name="Google Shape;6674;p67"/>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5" name="Google Shape;6675;p67"/>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6" name="Google Shape;6676;p67"/>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7" name="Google Shape;6677;p67"/>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8" name="Google Shape;6678;p67"/>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9" name="Google Shape;6679;p67"/>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0" name="Google Shape;6680;p67"/>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1" name="Google Shape;6681;p67"/>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2" name="Google Shape;6682;p67"/>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3" name="Google Shape;6683;p67"/>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4" name="Google Shape;6684;p67"/>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5" name="Google Shape;6685;p67"/>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6" name="Google Shape;6686;p67"/>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7" name="Google Shape;6687;p67"/>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8" name="Google Shape;6688;p67"/>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9" name="Google Shape;6689;p67"/>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0" name="Google Shape;6690;p67"/>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1" name="Google Shape;6691;p67"/>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2" name="Google Shape;6692;p67"/>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3" name="Google Shape;6693;p67"/>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4" name="Google Shape;6694;p67"/>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5" name="Google Shape;6695;p67"/>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6" name="Google Shape;6696;p67"/>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7" name="Google Shape;6697;p67"/>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8" name="Google Shape;6698;p67"/>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9" name="Google Shape;6699;p67"/>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0" name="Google Shape;6700;p67"/>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1" name="Google Shape;6701;p67"/>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2" name="Google Shape;6702;p67"/>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3" name="Google Shape;6703;p67"/>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4" name="Google Shape;6704;p67"/>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5" name="Google Shape;6705;p67"/>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6" name="Google Shape;6706;p67"/>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7" name="Google Shape;6707;p67"/>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8" name="Google Shape;6708;p67"/>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9" name="Google Shape;6709;p67"/>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0" name="Google Shape;6710;p67"/>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1" name="Google Shape;6711;p67"/>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2" name="Google Shape;6712;p67"/>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3" name="Google Shape;6713;p67"/>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4" name="Google Shape;6714;p67"/>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5" name="Google Shape;6715;p67"/>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6" name="Google Shape;6716;p67"/>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7" name="Google Shape;6717;p67"/>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8" name="Google Shape;6718;p67"/>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9" name="Google Shape;6719;p67"/>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0" name="Google Shape;6720;p67"/>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1" name="Google Shape;6721;p67"/>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2" name="Google Shape;6722;p67"/>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3" name="Google Shape;6723;p67"/>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4" name="Google Shape;6724;p67"/>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5" name="Google Shape;6725;p67"/>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6" name="Google Shape;6726;p67"/>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7" name="Google Shape;6727;p67"/>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8" name="Google Shape;6728;p67"/>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9" name="Google Shape;6729;p67"/>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0" name="Google Shape;6730;p67"/>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1" name="Google Shape;6731;p67"/>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2" name="Google Shape;6732;p67"/>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3" name="Google Shape;6733;p67"/>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4" name="Google Shape;6734;p67"/>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5" name="Google Shape;6735;p67"/>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6" name="Google Shape;6736;p67"/>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7" name="Google Shape;6737;p67"/>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8" name="Google Shape;6738;p67"/>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9" name="Google Shape;6739;p67"/>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0" name="Google Shape;6740;p67"/>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1" name="Google Shape;6741;p67"/>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2" name="Google Shape;6742;p67"/>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3" name="Google Shape;6743;p67"/>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4" name="Google Shape;6744;p67"/>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5" name="Google Shape;6745;p67"/>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6" name="Google Shape;6746;p67"/>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7" name="Google Shape;6747;p67"/>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8" name="Google Shape;6748;p67"/>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9" name="Google Shape;6749;p67"/>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0" name="Google Shape;6750;p67"/>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1" name="Google Shape;6751;p67"/>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2" name="Google Shape;6752;p67"/>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3" name="Google Shape;6753;p67"/>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4" name="Google Shape;6754;p67"/>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5" name="Google Shape;6755;p67"/>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6" name="Google Shape;6756;p67"/>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7" name="Google Shape;6757;p67"/>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8" name="Google Shape;6758;p67"/>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9" name="Google Shape;6759;p67"/>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0" name="Google Shape;6760;p67"/>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1" name="Google Shape;6761;p67"/>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2" name="Google Shape;6762;p67"/>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3" name="Google Shape;6763;p67"/>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4" name="Google Shape;6764;p67"/>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5" name="Google Shape;6765;p67"/>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6" name="Google Shape;6766;p67"/>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7" name="Google Shape;6767;p67"/>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8" name="Google Shape;6768;p67"/>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9" name="Google Shape;6769;p67"/>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0" name="Google Shape;6770;p67"/>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1" name="Google Shape;6771;p67"/>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2" name="Google Shape;6772;p67"/>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3" name="Google Shape;6773;p67"/>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4" name="Google Shape;6774;p67"/>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5" name="Google Shape;6775;p67"/>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6" name="Google Shape;6776;p67"/>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7" name="Google Shape;6777;p67"/>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8" name="Google Shape;6778;p67"/>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9" name="Google Shape;6779;p67"/>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0" name="Google Shape;6780;p67"/>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1" name="Google Shape;6781;p67"/>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2" name="Google Shape;6782;p67"/>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3" name="Google Shape;6783;p67"/>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4" name="Google Shape;6784;p67"/>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5" name="Google Shape;6785;p67"/>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6" name="Google Shape;6786;p67"/>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7" name="Google Shape;6787;p67"/>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8" name="Google Shape;6788;p67"/>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9" name="Google Shape;6789;p67"/>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0" name="Google Shape;6790;p67"/>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1" name="Google Shape;6791;p67"/>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2" name="Google Shape;6792;p67"/>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3" name="Google Shape;6793;p67"/>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4" name="Google Shape;6794;p67"/>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5" name="Google Shape;6795;p67"/>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6" name="Google Shape;6796;p67"/>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7" name="Google Shape;6797;p67"/>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8" name="Google Shape;6798;p67"/>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9" name="Google Shape;6799;p67"/>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0" name="Google Shape;6800;p67"/>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1" name="Google Shape;6801;p67"/>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2" name="Google Shape;6802;p67"/>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3" name="Google Shape;6803;p67"/>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4" name="Google Shape;6804;p67"/>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5" name="Google Shape;6805;p67"/>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6" name="Google Shape;6806;p67"/>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7" name="Google Shape;6807;p67"/>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8" name="Google Shape;6808;p67"/>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9" name="Google Shape;6809;p67"/>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0" name="Google Shape;6810;p67"/>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1" name="Google Shape;6811;p67"/>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2" name="Google Shape;6812;p67"/>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3" name="Google Shape;6813;p67"/>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4" name="Google Shape;6814;p67"/>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5" name="Google Shape;6815;p67"/>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6" name="Google Shape;6816;p67"/>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7" name="Google Shape;6817;p67"/>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8" name="Google Shape;6818;p67"/>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9" name="Google Shape;6819;p67"/>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0" name="Google Shape;6820;p67"/>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1" name="Google Shape;6821;p67"/>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2" name="Google Shape;6822;p67"/>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3" name="Google Shape;6823;p67"/>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4" name="Google Shape;6824;p67"/>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5" name="Google Shape;6825;p67"/>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6" name="Google Shape;6826;p67"/>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7" name="Google Shape;6827;p67"/>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8" name="Google Shape;6828;p67"/>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9" name="Google Shape;6829;p67"/>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0" name="Google Shape;6830;p67"/>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1" name="Google Shape;6831;p67"/>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2" name="Google Shape;6832;p67"/>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3" name="Google Shape;6833;p67"/>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4" name="Google Shape;6834;p67"/>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5" name="Google Shape;6835;p67"/>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6" name="Google Shape;6836;p67"/>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7" name="Google Shape;6837;p67"/>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8" name="Google Shape;6838;p67"/>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9" name="Google Shape;6839;p67"/>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0" name="Google Shape;6840;p67"/>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1" name="Google Shape;6841;p67"/>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2" name="Google Shape;6842;p67"/>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3" name="Google Shape;6843;p67"/>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4" name="Google Shape;6844;p67"/>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5" name="Google Shape;6845;p67"/>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6" name="Google Shape;6846;p67"/>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7" name="Google Shape;6847;p67"/>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8" name="Google Shape;6848;p67"/>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9" name="Google Shape;6849;p67"/>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0" name="Google Shape;6850;p67"/>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1" name="Google Shape;6851;p67"/>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2" name="Google Shape;6852;p67"/>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3" name="Google Shape;6853;p67"/>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4" name="Google Shape;6854;p67"/>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5" name="Google Shape;6855;p67"/>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6" name="Google Shape;6856;p67"/>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7" name="Google Shape;6857;p67"/>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8" name="Google Shape;6858;p67"/>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9" name="Google Shape;6859;p67"/>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0" name="Google Shape;6860;p67"/>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1" name="Google Shape;6861;p67"/>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2" name="Google Shape;6862;p67"/>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3" name="Google Shape;6863;p67"/>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4" name="Google Shape;6864;p67"/>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5" name="Google Shape;6865;p67"/>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6" name="Google Shape;6866;p67"/>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7" name="Google Shape;6867;p67"/>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8" name="Google Shape;6868;p67"/>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9" name="Google Shape;6869;p67"/>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0" name="Google Shape;6870;p67"/>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1" name="Google Shape;6871;p67"/>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2" name="Google Shape;6872;p67"/>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3" name="Google Shape;6873;p67"/>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4" name="Google Shape;6874;p67"/>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5" name="Google Shape;6875;p67"/>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6" name="Google Shape;6876;p67"/>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7" name="Google Shape;6877;p67"/>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8" name="Google Shape;6878;p67"/>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9" name="Google Shape;6879;p67"/>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0" name="Google Shape;6880;p67"/>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1" name="Google Shape;6881;p67"/>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2" name="Google Shape;6882;p67"/>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3" name="Google Shape;6883;p67"/>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4" name="Google Shape;6884;p67"/>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5" name="Google Shape;6885;p67"/>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6" name="Google Shape;6886;p67"/>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7" name="Google Shape;6887;p67"/>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8" name="Google Shape;6888;p67"/>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9" name="Google Shape;6889;p67"/>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0" name="Google Shape;6890;p67"/>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1" name="Google Shape;6891;p67"/>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2" name="Google Shape;6892;p67"/>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3" name="Google Shape;6893;p67"/>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4" name="Google Shape;6894;p67"/>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5" name="Google Shape;6895;p67"/>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6" name="Google Shape;6896;p67"/>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7" name="Google Shape;6897;p67"/>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8" name="Google Shape;6898;p67"/>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9" name="Google Shape;6899;p67"/>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0" name="Google Shape;6900;p67"/>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1" name="Google Shape;6901;p67"/>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2" name="Google Shape;6902;p67"/>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3" name="Google Shape;6903;p67"/>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4" name="Google Shape;6904;p67"/>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5" name="Google Shape;6905;p67"/>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6" name="Google Shape;6906;p67"/>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7" name="Google Shape;6907;p67"/>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8" name="Google Shape;6908;p67"/>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9" name="Google Shape;6909;p67"/>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0" name="Google Shape;6910;p67"/>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1" name="Google Shape;6911;p67"/>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2" name="Google Shape;6912;p67"/>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3" name="Google Shape;6913;p67"/>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4" name="Google Shape;6914;p67"/>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5" name="Google Shape;6915;p67"/>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6" name="Google Shape;6916;p67"/>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7" name="Google Shape;6917;p67"/>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8" name="Google Shape;6918;p67"/>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9" name="Google Shape;6919;p67"/>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0" name="Google Shape;6920;p67"/>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1" name="Google Shape;6921;p67"/>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2" name="Google Shape;6922;p67"/>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3" name="Google Shape;6923;p67"/>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4" name="Google Shape;6924;p67"/>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5" name="Google Shape;6925;p67"/>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6" name="Google Shape;6926;p67"/>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7" name="Google Shape;6927;p67"/>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8" name="Google Shape;6928;p67"/>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9" name="Google Shape;6929;p67"/>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0" name="Google Shape;6930;p67"/>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1" name="Google Shape;6931;p67"/>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2" name="Google Shape;6932;p67"/>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3" name="Google Shape;6933;p67"/>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4" name="Google Shape;6934;p67"/>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5" name="Google Shape;6935;p67"/>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6" name="Google Shape;6936;p67"/>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7" name="Google Shape;6937;p67"/>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8" name="Google Shape;6938;p67"/>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9" name="Google Shape;6939;p67"/>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0" name="Google Shape;6940;p67"/>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1" name="Google Shape;6941;p67"/>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2" name="Google Shape;6942;p67"/>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3" name="Google Shape;6943;p67"/>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4" name="Google Shape;6944;p67"/>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5" name="Google Shape;6945;p67"/>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6" name="Google Shape;6946;p67"/>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7" name="Google Shape;6947;p67"/>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8" name="Google Shape;6948;p67"/>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9" name="Google Shape;6949;p67"/>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0" name="Google Shape;6950;p67"/>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1" name="Google Shape;6951;p67"/>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2" name="Google Shape;6952;p67"/>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3" name="Google Shape;6953;p67"/>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4" name="Google Shape;6954;p67"/>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5" name="Google Shape;6955;p67"/>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6" name="Google Shape;6956;p67"/>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7" name="Google Shape;6957;p67"/>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8" name="Google Shape;6958;p67"/>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9" name="Google Shape;6959;p67"/>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0" name="Google Shape;6960;p67"/>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1" name="Google Shape;6961;p67"/>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2" name="Google Shape;6962;p67"/>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3" name="Google Shape;6963;p67"/>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4" name="Google Shape;6964;p67"/>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5" name="Google Shape;6965;p67"/>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6" name="Google Shape;6966;p67"/>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7" name="Google Shape;6967;p67"/>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8" name="Google Shape;6968;p67"/>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9" name="Google Shape;6969;p67"/>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0" name="Google Shape;6970;p67"/>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1" name="Google Shape;6971;p67"/>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2" name="Google Shape;6972;p67"/>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3" name="Google Shape;6973;p67"/>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4" name="Google Shape;6974;p67"/>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5" name="Google Shape;6975;p67"/>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6" name="Google Shape;6976;p67"/>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7" name="Google Shape;6977;p67"/>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8" name="Google Shape;6978;p67"/>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9" name="Google Shape;6979;p67"/>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0" name="Google Shape;6980;p67"/>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1" name="Google Shape;6981;p67"/>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2" name="Google Shape;6982;p67"/>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3" name="Google Shape;6983;p67"/>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4" name="Google Shape;6984;p67"/>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5" name="Google Shape;6985;p67"/>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6" name="Google Shape;6986;p67"/>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7" name="Google Shape;6987;p67"/>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8" name="Google Shape;6988;p67"/>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9" name="Google Shape;6989;p67"/>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0" name="Google Shape;6990;p67"/>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1" name="Google Shape;6991;p67"/>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2" name="Google Shape;6992;p67"/>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3" name="Google Shape;6993;p67"/>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4" name="Google Shape;6994;p67"/>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5" name="Google Shape;6995;p67"/>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6" name="Google Shape;6996;p67"/>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7" name="Google Shape;6997;p67"/>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8" name="Google Shape;6998;p67"/>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9" name="Google Shape;6999;p67"/>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0" name="Google Shape;7000;p67"/>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1" name="Google Shape;7001;p67"/>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2" name="Google Shape;7002;p67"/>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3" name="Google Shape;7003;p67"/>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4" name="Google Shape;7004;p67"/>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5" name="Google Shape;7005;p67"/>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6" name="Google Shape;7006;p67"/>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7" name="Google Shape;7007;p67"/>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8" name="Google Shape;7008;p67"/>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9" name="Google Shape;7009;p67"/>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0" name="Google Shape;7010;p67"/>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1" name="Google Shape;7011;p67"/>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2" name="Google Shape;7012;p67"/>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3" name="Google Shape;7013;p67"/>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4" name="Google Shape;7014;p67"/>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5" name="Google Shape;7015;p67"/>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6" name="Google Shape;7016;p67"/>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17" name="Google Shape;7017;p67"/>
          <p:cNvGrpSpPr/>
          <p:nvPr/>
        </p:nvGrpSpPr>
        <p:grpSpPr>
          <a:xfrm>
            <a:off x="8433412" y="3100721"/>
            <a:ext cx="1507920" cy="1507767"/>
            <a:chOff x="1724650" y="2856150"/>
            <a:chExt cx="1973975" cy="1973775"/>
          </a:xfrm>
        </p:grpSpPr>
        <p:sp>
          <p:nvSpPr>
            <p:cNvPr id="7018" name="Google Shape;7018;p67"/>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9" name="Google Shape;7019;p67"/>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0" name="Google Shape;7020;p67"/>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1" name="Google Shape;7021;p67"/>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2" name="Google Shape;7022;p67"/>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3" name="Google Shape;7023;p67"/>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4" name="Google Shape;7024;p67"/>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5" name="Google Shape;7025;p67"/>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6" name="Google Shape;7026;p67"/>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7" name="Google Shape;7027;p67"/>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8" name="Google Shape;7028;p67"/>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9" name="Google Shape;7029;p67"/>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0" name="Google Shape;7030;p67"/>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1" name="Google Shape;7031;p67"/>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2" name="Google Shape;7032;p67"/>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3" name="Google Shape;7033;p67"/>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4" name="Google Shape;7034;p67"/>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5" name="Google Shape;7035;p67"/>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6" name="Google Shape;7036;p67"/>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7" name="Google Shape;7037;p67"/>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8" name="Google Shape;7038;p67"/>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9" name="Google Shape;7039;p67"/>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0" name="Google Shape;7040;p67"/>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1" name="Google Shape;7041;p67"/>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2" name="Google Shape;7042;p67"/>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3" name="Google Shape;7043;p67"/>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4" name="Google Shape;7044;p67"/>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5" name="Google Shape;7045;p67"/>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6" name="Google Shape;7046;p67"/>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7" name="Google Shape;7047;p67"/>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8" name="Google Shape;7048;p67"/>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9" name="Google Shape;7049;p67"/>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0" name="Google Shape;7050;p67"/>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1" name="Google Shape;7051;p67"/>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2" name="Google Shape;7052;p67"/>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3" name="Google Shape;7053;p67"/>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4" name="Google Shape;7054;p67"/>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5" name="Google Shape;7055;p67"/>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6" name="Google Shape;7056;p67"/>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7" name="Google Shape;7057;p67"/>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8" name="Google Shape;7058;p67"/>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9" name="Google Shape;7059;p67"/>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0" name="Google Shape;7060;p67"/>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1" name="Google Shape;7061;p67"/>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2" name="Google Shape;7062;p67"/>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3" name="Google Shape;7063;p67"/>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4" name="Google Shape;7064;p67"/>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5" name="Google Shape;7065;p67"/>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6" name="Google Shape;7066;p67"/>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7" name="Google Shape;7067;p67"/>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8" name="Google Shape;7068;p67"/>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9" name="Google Shape;7069;p67"/>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0" name="Google Shape;7070;p67"/>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1" name="Google Shape;7071;p67"/>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2" name="Google Shape;7072;p67"/>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3" name="Google Shape;7073;p67"/>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4" name="Google Shape;7074;p67"/>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5" name="Google Shape;7075;p67"/>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6" name="Google Shape;7076;p67"/>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7" name="Google Shape;7077;p67"/>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8" name="Google Shape;7078;p67"/>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9" name="Google Shape;7079;p67"/>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0" name="Google Shape;7080;p67"/>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1" name="Google Shape;7081;p67"/>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2" name="Google Shape;7082;p67"/>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3" name="Google Shape;7083;p67"/>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4" name="Google Shape;7084;p67"/>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5" name="Google Shape;7085;p67"/>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6" name="Google Shape;7086;p67"/>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7" name="Google Shape;7087;p67"/>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8" name="Google Shape;7088;p67"/>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9" name="Google Shape;7089;p67"/>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0" name="Google Shape;7090;p67"/>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1" name="Google Shape;7091;p67"/>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2" name="Google Shape;7092;p67"/>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3" name="Google Shape;7093;p67"/>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4" name="Google Shape;7094;p67"/>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5" name="Google Shape;7095;p67"/>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6" name="Google Shape;7096;p67"/>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7" name="Google Shape;7097;p67"/>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8" name="Google Shape;7098;p67"/>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9" name="Google Shape;7099;p67"/>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0" name="Google Shape;7100;p67"/>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1" name="Google Shape;7101;p67"/>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2" name="Google Shape;7102;p67"/>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3" name="Google Shape;7103;p67"/>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4" name="Google Shape;7104;p67"/>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5" name="Google Shape;7105;p67"/>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6" name="Google Shape;7106;p67"/>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7" name="Google Shape;7107;p67"/>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8" name="Google Shape;7108;p67"/>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9" name="Google Shape;7109;p67"/>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0" name="Google Shape;7110;p67"/>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1" name="Google Shape;7111;p67"/>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2" name="Google Shape;7112;p67"/>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3" name="Google Shape;7113;p67"/>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4" name="Google Shape;7114;p67"/>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5" name="Google Shape;7115;p67"/>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6" name="Google Shape;7116;p67"/>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7" name="Google Shape;7117;p67"/>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8" name="Google Shape;7118;p67"/>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9" name="Google Shape;7119;p67"/>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0" name="Google Shape;7120;p67"/>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1" name="Google Shape;7121;p67"/>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2" name="Google Shape;7122;p67"/>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3" name="Google Shape;7123;p67"/>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4" name="Google Shape;7124;p67"/>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5" name="Google Shape;7125;p67"/>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6" name="Google Shape;7126;p67"/>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7" name="Google Shape;7127;p67"/>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8" name="Google Shape;7128;p67"/>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9" name="Google Shape;7129;p67"/>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0" name="Google Shape;7130;p67"/>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1" name="Google Shape;7131;p67"/>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2" name="Google Shape;7132;p67"/>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3" name="Google Shape;7133;p67"/>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4" name="Google Shape;7134;p67"/>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5" name="Google Shape;7135;p67"/>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6" name="Google Shape;7136;p67"/>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7" name="Google Shape;7137;p67"/>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8" name="Google Shape;7138;p67"/>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9" name="Google Shape;7139;p67"/>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0" name="Google Shape;7140;p67"/>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1" name="Google Shape;7141;p67"/>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2" name="Google Shape;7142;p67"/>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3" name="Google Shape;7143;p67"/>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4" name="Google Shape;7144;p67"/>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5" name="Google Shape;7145;p67"/>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6" name="Google Shape;7146;p67"/>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7" name="Google Shape;7147;p67"/>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8" name="Google Shape;7148;p67"/>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9" name="Google Shape;7149;p67"/>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0" name="Google Shape;7150;p67"/>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1" name="Google Shape;7151;p67"/>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2" name="Google Shape;7152;p67"/>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3" name="Google Shape;7153;p67"/>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4" name="Google Shape;7154;p67"/>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5" name="Google Shape;7155;p67"/>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6" name="Google Shape;7156;p67"/>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7" name="Google Shape;7157;p67"/>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8" name="Google Shape;7158;p67"/>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9" name="Google Shape;7159;p67"/>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0" name="Google Shape;7160;p67"/>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1" name="Google Shape;7161;p67"/>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2" name="Google Shape;7162;p67"/>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3" name="Google Shape;7163;p67"/>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4" name="Google Shape;7164;p67"/>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5" name="Google Shape;7165;p67"/>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6" name="Google Shape;7166;p67"/>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7" name="Google Shape;7167;p67"/>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8" name="Google Shape;7168;p67"/>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9" name="Google Shape;7169;p67"/>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0" name="Google Shape;7170;p67"/>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1" name="Google Shape;7171;p67"/>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2" name="Google Shape;7172;p67"/>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3" name="Google Shape;7173;p67"/>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4" name="Google Shape;7174;p67"/>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5" name="Google Shape;7175;p67"/>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6" name="Google Shape;7176;p67"/>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7" name="Google Shape;7177;p67"/>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8" name="Google Shape;7178;p67"/>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9" name="Google Shape;7179;p67"/>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0" name="Google Shape;7180;p67"/>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1" name="Google Shape;7181;p67"/>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2" name="Google Shape;7182;p67"/>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3" name="Google Shape;7183;p67"/>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4" name="Google Shape;7184;p67"/>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5" name="Google Shape;7185;p67"/>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6" name="Google Shape;7186;p67"/>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7" name="Google Shape;7187;p67"/>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8" name="Google Shape;7188;p67"/>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9" name="Google Shape;7189;p67"/>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0" name="Google Shape;7190;p67"/>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1" name="Google Shape;7191;p67"/>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2" name="Google Shape;7192;p67"/>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3" name="Google Shape;7193;p67"/>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4" name="Google Shape;7194;p67"/>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5" name="Google Shape;7195;p67"/>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6" name="Google Shape;7196;p67"/>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7" name="Google Shape;7197;p67"/>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8" name="Google Shape;7198;p67"/>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9" name="Google Shape;7199;p67"/>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0" name="Google Shape;7200;p67"/>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1" name="Google Shape;7201;p67"/>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2" name="Google Shape;7202;p67"/>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3" name="Google Shape;7203;p67"/>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4" name="Google Shape;7204;p67"/>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5" name="Google Shape;7205;p67"/>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6" name="Google Shape;7206;p67"/>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7" name="Google Shape;7207;p67"/>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8" name="Google Shape;7208;p67"/>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9" name="Google Shape;7209;p67"/>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0" name="Google Shape;7210;p67"/>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1" name="Google Shape;7211;p67"/>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2" name="Google Shape;7212;p67"/>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3" name="Google Shape;7213;p67"/>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4" name="Google Shape;7214;p67"/>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5" name="Google Shape;7215;p67"/>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6" name="Google Shape;7216;p67"/>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7" name="Google Shape;7217;p67"/>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8" name="Google Shape;7218;p67"/>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9" name="Google Shape;7219;p67"/>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0" name="Google Shape;7220;p67"/>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1" name="Google Shape;7221;p67"/>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2" name="Google Shape;7222;p67"/>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3" name="Google Shape;7223;p67"/>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4" name="Google Shape;7224;p67"/>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5" name="Google Shape;7225;p67"/>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6" name="Google Shape;7226;p67"/>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7" name="Google Shape;7227;p67"/>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8" name="Google Shape;7228;p67"/>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9" name="Google Shape;7229;p67"/>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0" name="Google Shape;7230;p67"/>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1" name="Google Shape;7231;p67"/>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2" name="Google Shape;7232;p67"/>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3" name="Google Shape;7233;p67"/>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4" name="Google Shape;7234;p67"/>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5" name="Google Shape;7235;p67"/>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6" name="Google Shape;7236;p67"/>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7" name="Google Shape;7237;p67"/>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8" name="Google Shape;7238;p67"/>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9" name="Google Shape;7239;p67"/>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0" name="Google Shape;7240;p67"/>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1" name="Google Shape;7241;p67"/>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2" name="Google Shape;7242;p67"/>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3" name="Google Shape;7243;p67"/>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4" name="Google Shape;7244;p67"/>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5" name="Google Shape;7245;p67"/>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6" name="Google Shape;7246;p67"/>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7" name="Google Shape;7247;p67"/>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8" name="Google Shape;7248;p67"/>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9" name="Google Shape;7249;p67"/>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0" name="Google Shape;7250;p67"/>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1" name="Google Shape;7251;p67"/>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2" name="Google Shape;7252;p67"/>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3" name="Google Shape;7253;p67"/>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4" name="Google Shape;7254;p67"/>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5" name="Google Shape;7255;p67"/>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6" name="Google Shape;7256;p67"/>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7" name="Google Shape;7257;p67"/>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8" name="Google Shape;7258;p67"/>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9" name="Google Shape;7259;p67"/>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0" name="Google Shape;7260;p67"/>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1" name="Google Shape;7261;p67"/>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2" name="Google Shape;7262;p67"/>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3" name="Google Shape;7263;p67"/>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4" name="Google Shape;7264;p67"/>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5" name="Google Shape;7265;p67"/>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6" name="Google Shape;7266;p67"/>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7" name="Google Shape;7267;p67"/>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8" name="Google Shape;7268;p67"/>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9" name="Google Shape;7269;p67"/>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0" name="Google Shape;7270;p67"/>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1" name="Google Shape;7271;p67"/>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2" name="Google Shape;7272;p67"/>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3" name="Google Shape;7273;p67"/>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4" name="Google Shape;7274;p67"/>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5" name="Google Shape;7275;p67"/>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6" name="Google Shape;7276;p67"/>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7" name="Google Shape;7277;p67"/>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8" name="Google Shape;7278;p67"/>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9" name="Google Shape;7279;p67"/>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0" name="Google Shape;7280;p67"/>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1" name="Google Shape;7281;p67"/>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2" name="Google Shape;7282;p67"/>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3" name="Google Shape;7283;p67"/>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4" name="Google Shape;7284;p67"/>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5" name="Google Shape;7285;p67"/>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6" name="Google Shape;7286;p67"/>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7" name="Google Shape;7287;p67"/>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8" name="Google Shape;7288;p67"/>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9" name="Google Shape;7289;p67"/>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0" name="Google Shape;7290;p67"/>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1" name="Google Shape;7291;p67"/>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2" name="Google Shape;7292;p67"/>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3" name="Google Shape;7293;p67"/>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4" name="Google Shape;7294;p67"/>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5" name="Google Shape;7295;p67"/>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6" name="Google Shape;7296;p67"/>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7" name="Google Shape;7297;p67"/>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8" name="Google Shape;7298;p67"/>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9" name="Google Shape;7299;p67"/>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0" name="Google Shape;7300;p67"/>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1" name="Google Shape;7301;p67"/>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2" name="Google Shape;7302;p67"/>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3" name="Google Shape;7303;p67"/>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4" name="Google Shape;7304;p67"/>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5" name="Google Shape;7305;p67"/>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6" name="Google Shape;7306;p67"/>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7" name="Google Shape;7307;p67"/>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8" name="Google Shape;7308;p67"/>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9" name="Google Shape;7309;p67"/>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0" name="Google Shape;7310;p67"/>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1" name="Google Shape;7311;p67"/>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2" name="Google Shape;7312;p67"/>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3" name="Google Shape;7313;p67"/>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4" name="Google Shape;7314;p67"/>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5" name="Google Shape;7315;p67"/>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6" name="Google Shape;7316;p67"/>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7" name="Google Shape;7317;p67"/>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8" name="Google Shape;7318;p67"/>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9" name="Google Shape;7319;p67"/>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0" name="Google Shape;7320;p67"/>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1" name="Google Shape;7321;p67"/>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2" name="Google Shape;7322;p67"/>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3" name="Google Shape;7323;p67"/>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4" name="Google Shape;7324;p67"/>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5" name="Google Shape;7325;p67"/>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6" name="Google Shape;7326;p67"/>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7" name="Google Shape;7327;p67"/>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8" name="Google Shape;7328;p67"/>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9" name="Google Shape;7329;p67"/>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0" name="Google Shape;7330;p67"/>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1" name="Google Shape;7331;p67"/>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2" name="Google Shape;7332;p67"/>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3" name="Google Shape;7333;p67"/>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4" name="Google Shape;7334;p67"/>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5" name="Google Shape;7335;p67"/>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6" name="Google Shape;7336;p67"/>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7" name="Google Shape;7337;p67"/>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8" name="Google Shape;7338;p67"/>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9" name="Google Shape;7339;p67"/>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0" name="Google Shape;7340;p67"/>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1" name="Google Shape;7341;p67"/>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2" name="Google Shape;7342;p67"/>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3" name="Google Shape;7343;p67"/>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4" name="Google Shape;7344;p67"/>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5" name="Google Shape;7345;p67"/>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6" name="Google Shape;7346;p67"/>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7" name="Google Shape;7347;p67"/>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8" name="Google Shape;7348;p67"/>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9" name="Google Shape;7349;p67"/>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0" name="Google Shape;7350;p67"/>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1" name="Google Shape;7351;p67"/>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2" name="Google Shape;7352;p67"/>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3" name="Google Shape;7353;p67"/>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4" name="Google Shape;7354;p67"/>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5" name="Google Shape;7355;p67"/>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6" name="Google Shape;7356;p67"/>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7" name="Google Shape;7357;p67"/>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8" name="Google Shape;7358;p67"/>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9" name="Google Shape;7359;p67"/>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0" name="Google Shape;7360;p67"/>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1" name="Google Shape;7361;p67"/>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2" name="Google Shape;7362;p67"/>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3" name="Google Shape;7363;p67"/>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4" name="Google Shape;7364;p67"/>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5" name="Google Shape;7365;p67"/>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6" name="Google Shape;7366;p67"/>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7" name="Google Shape;7367;p67"/>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8" name="Google Shape;7368;p67"/>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9" name="Google Shape;7369;p67"/>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0" name="Google Shape;7370;p67"/>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1" name="Google Shape;7371;p67"/>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2" name="Google Shape;7372;p67"/>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3" name="Google Shape;7373;p67"/>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4" name="Google Shape;7374;p67"/>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5" name="Google Shape;7375;p67"/>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6" name="Google Shape;7376;p67"/>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7" name="Google Shape;7377;p67"/>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8" name="Google Shape;7378;p67"/>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9" name="Google Shape;7379;p67"/>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0" name="Google Shape;7380;p67"/>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1" name="Google Shape;7381;p67"/>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2" name="Google Shape;7382;p67"/>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3" name="Google Shape;7383;p67"/>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4" name="Google Shape;7384;p67"/>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5" name="Google Shape;7385;p67"/>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6" name="Google Shape;7386;p67"/>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7" name="Google Shape;7387;p67"/>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8" name="Google Shape;7388;p67"/>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9" name="Google Shape;7389;p67"/>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0" name="Google Shape;7390;p67"/>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1" name="Google Shape;7391;p67"/>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2" name="Google Shape;7392;p67"/>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3" name="Google Shape;7393;p67"/>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4" name="Google Shape;7394;p67"/>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395" name="Google Shape;7395;p67"/>
          <p:cNvSpPr/>
          <p:nvPr/>
        </p:nvSpPr>
        <p:spPr>
          <a:xfrm>
            <a:off x="169302" y="2024488"/>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6" name="Google Shape;7396;p67"/>
          <p:cNvSpPr/>
          <p:nvPr/>
        </p:nvSpPr>
        <p:spPr>
          <a:xfrm>
            <a:off x="8635552" y="3653150"/>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7" name="Google Shape;7397;p67"/>
          <p:cNvSpPr/>
          <p:nvPr/>
        </p:nvSpPr>
        <p:spPr>
          <a:xfrm>
            <a:off x="237863" y="3155550"/>
            <a:ext cx="265782" cy="26578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8" name="Google Shape;7398;p67"/>
          <p:cNvSpPr/>
          <p:nvPr/>
        </p:nvSpPr>
        <p:spPr>
          <a:xfrm>
            <a:off x="237874" y="668132"/>
            <a:ext cx="265782" cy="26578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9" name="Google Shape;7399;p67"/>
          <p:cNvSpPr/>
          <p:nvPr/>
        </p:nvSpPr>
        <p:spPr>
          <a:xfrm>
            <a:off x="80749" y="3690736"/>
            <a:ext cx="225666" cy="225666"/>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0" name="Google Shape;7400;p67"/>
          <p:cNvSpPr/>
          <p:nvPr/>
        </p:nvSpPr>
        <p:spPr>
          <a:xfrm>
            <a:off x="8772674" y="1229807"/>
            <a:ext cx="265782" cy="26578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1" name="Google Shape;7401;p67"/>
          <p:cNvSpPr/>
          <p:nvPr/>
        </p:nvSpPr>
        <p:spPr>
          <a:xfrm>
            <a:off x="8576288" y="1945247"/>
            <a:ext cx="265782" cy="26578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2" name="Google Shape;7402;p67"/>
          <p:cNvSpPr/>
          <p:nvPr/>
        </p:nvSpPr>
        <p:spPr>
          <a:xfrm>
            <a:off x="8812774" y="2660686"/>
            <a:ext cx="225666" cy="225666"/>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7403"/>
        <p:cNvGrpSpPr/>
        <p:nvPr/>
      </p:nvGrpSpPr>
      <p:grpSpPr>
        <a:xfrm>
          <a:off x="0" y="0"/>
          <a:ext cx="0" cy="0"/>
          <a:chOff x="0" y="0"/>
          <a:chExt cx="0" cy="0"/>
        </a:xfrm>
      </p:grpSpPr>
      <p:pic>
        <p:nvPicPr>
          <p:cNvPr id="7404" name="Google Shape;7404;p68"/>
          <p:cNvPicPr preferRelativeResize="0"/>
          <p:nvPr/>
        </p:nvPicPr>
        <p:blipFill rotWithShape="1">
          <a:blip r:embed="rId2">
            <a:alphaModFix/>
          </a:blip>
          <a:srcRect l="35503" b="46027"/>
          <a:stretch/>
        </p:blipFill>
        <p:spPr>
          <a:xfrm rot="5400000">
            <a:off x="-1953824" y="1953824"/>
            <a:ext cx="5008773" cy="1101125"/>
          </a:xfrm>
          <a:prstGeom prst="rect">
            <a:avLst/>
          </a:prstGeom>
          <a:noFill/>
          <a:ln>
            <a:noFill/>
          </a:ln>
        </p:spPr>
      </p:pic>
      <p:pic>
        <p:nvPicPr>
          <p:cNvPr id="7405" name="Google Shape;7405;p68"/>
          <p:cNvPicPr preferRelativeResize="0"/>
          <p:nvPr/>
        </p:nvPicPr>
        <p:blipFill rotWithShape="1">
          <a:blip r:embed="rId2">
            <a:alphaModFix/>
          </a:blip>
          <a:srcRect l="35503" b="46027"/>
          <a:stretch/>
        </p:blipFill>
        <p:spPr>
          <a:xfrm rot="-5400000">
            <a:off x="6089051" y="2088549"/>
            <a:ext cx="5008773" cy="1101125"/>
          </a:xfrm>
          <a:prstGeom prst="rect">
            <a:avLst/>
          </a:prstGeom>
          <a:noFill/>
          <a:ln>
            <a:noFill/>
          </a:ln>
        </p:spPr>
      </p:pic>
      <p:sp>
        <p:nvSpPr>
          <p:cNvPr id="7406" name="Google Shape;7406;p68"/>
          <p:cNvSpPr/>
          <p:nvPr/>
        </p:nvSpPr>
        <p:spPr>
          <a:xfrm>
            <a:off x="8554642" y="2084375"/>
            <a:ext cx="251494" cy="251494"/>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7" name="Google Shape;7407;p68"/>
          <p:cNvSpPr/>
          <p:nvPr/>
        </p:nvSpPr>
        <p:spPr>
          <a:xfrm>
            <a:off x="8303155" y="2827844"/>
            <a:ext cx="251494" cy="251494"/>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408" name="Google Shape;7408;p68"/>
          <p:cNvGrpSpPr/>
          <p:nvPr/>
        </p:nvGrpSpPr>
        <p:grpSpPr>
          <a:xfrm>
            <a:off x="3689534" y="4497661"/>
            <a:ext cx="1764931" cy="1764752"/>
            <a:chOff x="1724650" y="2856150"/>
            <a:chExt cx="1973975" cy="1973775"/>
          </a:xfrm>
        </p:grpSpPr>
        <p:sp>
          <p:nvSpPr>
            <p:cNvPr id="7409" name="Google Shape;7409;p68"/>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0" name="Google Shape;7410;p68"/>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1" name="Google Shape;7411;p68"/>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2" name="Google Shape;7412;p68"/>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3" name="Google Shape;7413;p68"/>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4" name="Google Shape;7414;p68"/>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5" name="Google Shape;7415;p68"/>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6" name="Google Shape;7416;p68"/>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7" name="Google Shape;7417;p68"/>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8" name="Google Shape;7418;p68"/>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9" name="Google Shape;7419;p68"/>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0" name="Google Shape;7420;p68"/>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1" name="Google Shape;7421;p68"/>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2" name="Google Shape;7422;p68"/>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3" name="Google Shape;7423;p68"/>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4" name="Google Shape;7424;p68"/>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5" name="Google Shape;7425;p68"/>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6" name="Google Shape;7426;p68"/>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7" name="Google Shape;7427;p68"/>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8" name="Google Shape;7428;p68"/>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9" name="Google Shape;7429;p68"/>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0" name="Google Shape;7430;p68"/>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1" name="Google Shape;7431;p68"/>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2" name="Google Shape;7432;p68"/>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3" name="Google Shape;7433;p68"/>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4" name="Google Shape;7434;p68"/>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5" name="Google Shape;7435;p68"/>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6" name="Google Shape;7436;p68"/>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7" name="Google Shape;7437;p68"/>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8" name="Google Shape;7438;p68"/>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9" name="Google Shape;7439;p68"/>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0" name="Google Shape;7440;p68"/>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1" name="Google Shape;7441;p68"/>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2" name="Google Shape;7442;p68"/>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3" name="Google Shape;7443;p68"/>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4" name="Google Shape;7444;p68"/>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5" name="Google Shape;7445;p68"/>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6" name="Google Shape;7446;p68"/>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7" name="Google Shape;7447;p68"/>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8" name="Google Shape;7448;p68"/>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9" name="Google Shape;7449;p68"/>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0" name="Google Shape;7450;p68"/>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1" name="Google Shape;7451;p68"/>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2" name="Google Shape;7452;p68"/>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3" name="Google Shape;7453;p68"/>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4" name="Google Shape;7454;p68"/>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5" name="Google Shape;7455;p68"/>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6" name="Google Shape;7456;p68"/>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7" name="Google Shape;7457;p68"/>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8" name="Google Shape;7458;p68"/>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9" name="Google Shape;7459;p68"/>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0" name="Google Shape;7460;p68"/>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1" name="Google Shape;7461;p68"/>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2" name="Google Shape;7462;p68"/>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3" name="Google Shape;7463;p68"/>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4" name="Google Shape;7464;p68"/>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5" name="Google Shape;7465;p68"/>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6" name="Google Shape;7466;p68"/>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7" name="Google Shape;7467;p68"/>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8" name="Google Shape;7468;p68"/>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9" name="Google Shape;7469;p68"/>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0" name="Google Shape;7470;p68"/>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1" name="Google Shape;7471;p68"/>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2" name="Google Shape;7472;p68"/>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3" name="Google Shape;7473;p68"/>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4" name="Google Shape;7474;p68"/>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5" name="Google Shape;7475;p68"/>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6" name="Google Shape;7476;p68"/>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7" name="Google Shape;7477;p68"/>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8" name="Google Shape;7478;p68"/>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9" name="Google Shape;7479;p68"/>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0" name="Google Shape;7480;p68"/>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1" name="Google Shape;7481;p68"/>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2" name="Google Shape;7482;p68"/>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3" name="Google Shape;7483;p68"/>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4" name="Google Shape;7484;p68"/>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5" name="Google Shape;7485;p68"/>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6" name="Google Shape;7486;p68"/>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7" name="Google Shape;7487;p68"/>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8" name="Google Shape;7488;p68"/>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9" name="Google Shape;7489;p68"/>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0" name="Google Shape;7490;p68"/>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1" name="Google Shape;7491;p68"/>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2" name="Google Shape;7492;p68"/>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3" name="Google Shape;7493;p68"/>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4" name="Google Shape;7494;p68"/>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5" name="Google Shape;7495;p68"/>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6" name="Google Shape;7496;p68"/>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7" name="Google Shape;7497;p68"/>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8" name="Google Shape;7498;p68"/>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9" name="Google Shape;7499;p68"/>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0" name="Google Shape;7500;p68"/>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1" name="Google Shape;7501;p68"/>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2" name="Google Shape;7502;p68"/>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3" name="Google Shape;7503;p68"/>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4" name="Google Shape;7504;p68"/>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5" name="Google Shape;7505;p68"/>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6" name="Google Shape;7506;p68"/>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7" name="Google Shape;7507;p68"/>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8" name="Google Shape;7508;p68"/>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9" name="Google Shape;7509;p68"/>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0" name="Google Shape;7510;p68"/>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1" name="Google Shape;7511;p68"/>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2" name="Google Shape;7512;p68"/>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3" name="Google Shape;7513;p68"/>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4" name="Google Shape;7514;p68"/>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5" name="Google Shape;7515;p68"/>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6" name="Google Shape;7516;p68"/>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7" name="Google Shape;7517;p68"/>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8" name="Google Shape;7518;p68"/>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9" name="Google Shape;7519;p68"/>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0" name="Google Shape;7520;p68"/>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1" name="Google Shape;7521;p68"/>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2" name="Google Shape;7522;p68"/>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3" name="Google Shape;7523;p68"/>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4" name="Google Shape;7524;p68"/>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5" name="Google Shape;7525;p68"/>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6" name="Google Shape;7526;p68"/>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7" name="Google Shape;7527;p68"/>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8" name="Google Shape;7528;p68"/>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9" name="Google Shape;7529;p68"/>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0" name="Google Shape;7530;p68"/>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1" name="Google Shape;7531;p68"/>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2" name="Google Shape;7532;p68"/>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3" name="Google Shape;7533;p68"/>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4" name="Google Shape;7534;p68"/>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5" name="Google Shape;7535;p68"/>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6" name="Google Shape;7536;p68"/>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7" name="Google Shape;7537;p68"/>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8" name="Google Shape;7538;p68"/>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9" name="Google Shape;7539;p68"/>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0" name="Google Shape;7540;p68"/>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1" name="Google Shape;7541;p68"/>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2" name="Google Shape;7542;p68"/>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3" name="Google Shape;7543;p68"/>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4" name="Google Shape;7544;p68"/>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5" name="Google Shape;7545;p68"/>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6" name="Google Shape;7546;p68"/>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7" name="Google Shape;7547;p68"/>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8" name="Google Shape;7548;p68"/>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9" name="Google Shape;7549;p68"/>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0" name="Google Shape;7550;p68"/>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1" name="Google Shape;7551;p68"/>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2" name="Google Shape;7552;p68"/>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3" name="Google Shape;7553;p68"/>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4" name="Google Shape;7554;p68"/>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5" name="Google Shape;7555;p68"/>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6" name="Google Shape;7556;p68"/>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7" name="Google Shape;7557;p68"/>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8" name="Google Shape;7558;p68"/>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9" name="Google Shape;7559;p68"/>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0" name="Google Shape;7560;p68"/>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1" name="Google Shape;7561;p68"/>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2" name="Google Shape;7562;p68"/>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3" name="Google Shape;7563;p68"/>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4" name="Google Shape;7564;p68"/>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5" name="Google Shape;7565;p68"/>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6" name="Google Shape;7566;p68"/>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7" name="Google Shape;7567;p68"/>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8" name="Google Shape;7568;p68"/>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9" name="Google Shape;7569;p68"/>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0" name="Google Shape;7570;p68"/>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1" name="Google Shape;7571;p68"/>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2" name="Google Shape;7572;p68"/>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3" name="Google Shape;7573;p68"/>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4" name="Google Shape;7574;p68"/>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5" name="Google Shape;7575;p68"/>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6" name="Google Shape;7576;p68"/>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7" name="Google Shape;7577;p68"/>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8" name="Google Shape;7578;p68"/>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9" name="Google Shape;7579;p68"/>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0" name="Google Shape;7580;p68"/>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1" name="Google Shape;7581;p68"/>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2" name="Google Shape;7582;p68"/>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3" name="Google Shape;7583;p68"/>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4" name="Google Shape;7584;p68"/>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5" name="Google Shape;7585;p68"/>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6" name="Google Shape;7586;p68"/>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7" name="Google Shape;7587;p68"/>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8" name="Google Shape;7588;p68"/>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9" name="Google Shape;7589;p68"/>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0" name="Google Shape;7590;p68"/>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1" name="Google Shape;7591;p68"/>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2" name="Google Shape;7592;p68"/>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3" name="Google Shape;7593;p68"/>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4" name="Google Shape;7594;p68"/>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5" name="Google Shape;7595;p68"/>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6" name="Google Shape;7596;p68"/>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7" name="Google Shape;7597;p68"/>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8" name="Google Shape;7598;p68"/>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9" name="Google Shape;7599;p68"/>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0" name="Google Shape;7600;p68"/>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1" name="Google Shape;7601;p68"/>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2" name="Google Shape;7602;p68"/>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3" name="Google Shape;7603;p68"/>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4" name="Google Shape;7604;p68"/>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5" name="Google Shape;7605;p68"/>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6" name="Google Shape;7606;p68"/>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7" name="Google Shape;7607;p68"/>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8" name="Google Shape;7608;p68"/>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9" name="Google Shape;7609;p68"/>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0" name="Google Shape;7610;p68"/>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1" name="Google Shape;7611;p68"/>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2" name="Google Shape;7612;p68"/>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3" name="Google Shape;7613;p68"/>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4" name="Google Shape;7614;p68"/>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5" name="Google Shape;7615;p68"/>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6" name="Google Shape;7616;p68"/>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7" name="Google Shape;7617;p68"/>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8" name="Google Shape;7618;p68"/>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9" name="Google Shape;7619;p68"/>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0" name="Google Shape;7620;p68"/>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1" name="Google Shape;7621;p68"/>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2" name="Google Shape;7622;p68"/>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3" name="Google Shape;7623;p68"/>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4" name="Google Shape;7624;p68"/>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5" name="Google Shape;7625;p68"/>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6" name="Google Shape;7626;p68"/>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7" name="Google Shape;7627;p68"/>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8" name="Google Shape;7628;p68"/>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9" name="Google Shape;7629;p68"/>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0" name="Google Shape;7630;p68"/>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1" name="Google Shape;7631;p68"/>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2" name="Google Shape;7632;p68"/>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3" name="Google Shape;7633;p68"/>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4" name="Google Shape;7634;p68"/>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5" name="Google Shape;7635;p68"/>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6" name="Google Shape;7636;p68"/>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7" name="Google Shape;7637;p68"/>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8" name="Google Shape;7638;p68"/>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9" name="Google Shape;7639;p68"/>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0" name="Google Shape;7640;p68"/>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1" name="Google Shape;7641;p68"/>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2" name="Google Shape;7642;p68"/>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3" name="Google Shape;7643;p68"/>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4" name="Google Shape;7644;p68"/>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5" name="Google Shape;7645;p68"/>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6" name="Google Shape;7646;p68"/>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7" name="Google Shape;7647;p68"/>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8" name="Google Shape;7648;p68"/>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9" name="Google Shape;7649;p68"/>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0" name="Google Shape;7650;p68"/>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1" name="Google Shape;7651;p68"/>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2" name="Google Shape;7652;p68"/>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3" name="Google Shape;7653;p68"/>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4" name="Google Shape;7654;p68"/>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5" name="Google Shape;7655;p68"/>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6" name="Google Shape;7656;p68"/>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7" name="Google Shape;7657;p68"/>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8" name="Google Shape;7658;p68"/>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9" name="Google Shape;7659;p68"/>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0" name="Google Shape;7660;p68"/>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1" name="Google Shape;7661;p68"/>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2" name="Google Shape;7662;p68"/>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3" name="Google Shape;7663;p68"/>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4" name="Google Shape;7664;p68"/>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5" name="Google Shape;7665;p68"/>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6" name="Google Shape;7666;p68"/>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7" name="Google Shape;7667;p68"/>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8" name="Google Shape;7668;p68"/>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9" name="Google Shape;7669;p68"/>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0" name="Google Shape;7670;p68"/>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1" name="Google Shape;7671;p68"/>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2" name="Google Shape;7672;p68"/>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3" name="Google Shape;7673;p68"/>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4" name="Google Shape;7674;p68"/>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5" name="Google Shape;7675;p68"/>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6" name="Google Shape;7676;p68"/>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7" name="Google Shape;7677;p68"/>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8" name="Google Shape;7678;p68"/>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9" name="Google Shape;7679;p68"/>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0" name="Google Shape;7680;p68"/>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1" name="Google Shape;7681;p68"/>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2" name="Google Shape;7682;p68"/>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3" name="Google Shape;7683;p68"/>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4" name="Google Shape;7684;p68"/>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5" name="Google Shape;7685;p68"/>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6" name="Google Shape;7686;p68"/>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7" name="Google Shape;7687;p68"/>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8" name="Google Shape;7688;p68"/>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9" name="Google Shape;7689;p68"/>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0" name="Google Shape;7690;p68"/>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1" name="Google Shape;7691;p68"/>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2" name="Google Shape;7692;p68"/>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3" name="Google Shape;7693;p68"/>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4" name="Google Shape;7694;p68"/>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5" name="Google Shape;7695;p68"/>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6" name="Google Shape;7696;p68"/>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7" name="Google Shape;7697;p68"/>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8" name="Google Shape;7698;p68"/>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9" name="Google Shape;7699;p68"/>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0" name="Google Shape;7700;p68"/>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1" name="Google Shape;7701;p68"/>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2" name="Google Shape;7702;p68"/>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3" name="Google Shape;7703;p68"/>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4" name="Google Shape;7704;p68"/>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5" name="Google Shape;7705;p68"/>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6" name="Google Shape;7706;p68"/>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7" name="Google Shape;7707;p68"/>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8" name="Google Shape;7708;p68"/>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9" name="Google Shape;7709;p68"/>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0" name="Google Shape;7710;p68"/>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1" name="Google Shape;7711;p68"/>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2" name="Google Shape;7712;p68"/>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3" name="Google Shape;7713;p68"/>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4" name="Google Shape;7714;p68"/>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5" name="Google Shape;7715;p68"/>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6" name="Google Shape;7716;p68"/>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7" name="Google Shape;7717;p68"/>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8" name="Google Shape;7718;p68"/>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9" name="Google Shape;7719;p68"/>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0" name="Google Shape;7720;p68"/>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1" name="Google Shape;7721;p68"/>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2" name="Google Shape;7722;p68"/>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3" name="Google Shape;7723;p68"/>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4" name="Google Shape;7724;p68"/>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5" name="Google Shape;7725;p68"/>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6" name="Google Shape;7726;p68"/>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7" name="Google Shape;7727;p68"/>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8" name="Google Shape;7728;p68"/>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9" name="Google Shape;7729;p68"/>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0" name="Google Shape;7730;p68"/>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1" name="Google Shape;7731;p68"/>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2" name="Google Shape;7732;p68"/>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3" name="Google Shape;7733;p68"/>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4" name="Google Shape;7734;p68"/>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5" name="Google Shape;7735;p68"/>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6" name="Google Shape;7736;p68"/>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7" name="Google Shape;7737;p68"/>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8" name="Google Shape;7738;p68"/>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9" name="Google Shape;7739;p68"/>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0" name="Google Shape;7740;p68"/>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1" name="Google Shape;7741;p68"/>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2" name="Google Shape;7742;p68"/>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3" name="Google Shape;7743;p68"/>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4" name="Google Shape;7744;p68"/>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5" name="Google Shape;7745;p68"/>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6" name="Google Shape;7746;p68"/>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7" name="Google Shape;7747;p68"/>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8" name="Google Shape;7748;p68"/>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9" name="Google Shape;7749;p68"/>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0" name="Google Shape;7750;p68"/>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1" name="Google Shape;7751;p68"/>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2" name="Google Shape;7752;p68"/>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3" name="Google Shape;7753;p68"/>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4" name="Google Shape;7754;p68"/>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5" name="Google Shape;7755;p68"/>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6" name="Google Shape;7756;p68"/>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7" name="Google Shape;7757;p68"/>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8" name="Google Shape;7758;p68"/>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9" name="Google Shape;7759;p68"/>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0" name="Google Shape;7760;p68"/>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1" name="Google Shape;7761;p68"/>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2" name="Google Shape;7762;p68"/>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3" name="Google Shape;7763;p68"/>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4" name="Google Shape;7764;p68"/>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5" name="Google Shape;7765;p68"/>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6" name="Google Shape;7766;p68"/>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7" name="Google Shape;7767;p68"/>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8" name="Google Shape;7768;p68"/>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9" name="Google Shape;7769;p68"/>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0" name="Google Shape;7770;p68"/>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1" name="Google Shape;7771;p68"/>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2" name="Google Shape;7772;p68"/>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3" name="Google Shape;7773;p68"/>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4" name="Google Shape;7774;p68"/>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5" name="Google Shape;7775;p68"/>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6" name="Google Shape;7776;p68"/>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7" name="Google Shape;7777;p68"/>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8" name="Google Shape;7778;p68"/>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9" name="Google Shape;7779;p68"/>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0" name="Google Shape;7780;p68"/>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1" name="Google Shape;7781;p68"/>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2" name="Google Shape;7782;p68"/>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3" name="Google Shape;7783;p68"/>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4" name="Google Shape;7784;p68"/>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5" name="Google Shape;7785;p68"/>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786" name="Google Shape;7786;p68"/>
          <p:cNvSpPr/>
          <p:nvPr/>
        </p:nvSpPr>
        <p:spPr>
          <a:xfrm>
            <a:off x="99802" y="1229800"/>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7" name="Google Shape;7787;p68"/>
          <p:cNvSpPr/>
          <p:nvPr/>
        </p:nvSpPr>
        <p:spPr>
          <a:xfrm>
            <a:off x="589350" y="2335875"/>
            <a:ext cx="251494" cy="251494"/>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8" name="Google Shape;7788;p68"/>
          <p:cNvSpPr/>
          <p:nvPr/>
        </p:nvSpPr>
        <p:spPr>
          <a:xfrm>
            <a:off x="795767" y="4301100"/>
            <a:ext cx="251494" cy="251494"/>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9" name="Google Shape;7789;p68"/>
          <p:cNvSpPr/>
          <p:nvPr/>
        </p:nvSpPr>
        <p:spPr>
          <a:xfrm>
            <a:off x="378230" y="3057319"/>
            <a:ext cx="251494" cy="251494"/>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0" name="Google Shape;7790;p68"/>
          <p:cNvSpPr/>
          <p:nvPr/>
        </p:nvSpPr>
        <p:spPr>
          <a:xfrm>
            <a:off x="8600527" y="3680025"/>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1" name="Google Shape;7791;p68"/>
          <p:cNvSpPr txBox="1">
            <a:spLocks noGrp="1"/>
          </p:cNvSpPr>
          <p:nvPr>
            <p:ph type="subTitle" idx="1"/>
          </p:nvPr>
        </p:nvSpPr>
        <p:spPr>
          <a:xfrm>
            <a:off x="1290763" y="2594912"/>
            <a:ext cx="2907600" cy="4359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5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7792" name="Google Shape;7792;p68"/>
          <p:cNvSpPr txBox="1">
            <a:spLocks noGrp="1"/>
          </p:cNvSpPr>
          <p:nvPr>
            <p:ph type="subTitle" idx="2"/>
          </p:nvPr>
        </p:nvSpPr>
        <p:spPr>
          <a:xfrm>
            <a:off x="4945638" y="2594912"/>
            <a:ext cx="2907600" cy="4359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2500"/>
              <a:buFont typeface="Bebas Neue"/>
              <a:buNone/>
              <a:defRPr sz="1800">
                <a:solidFill>
                  <a:schemeClr val="dk2"/>
                </a:solidFill>
                <a:latin typeface="Poppins Medium"/>
                <a:ea typeface="Poppins Medium"/>
                <a:cs typeface="Poppins Medium"/>
                <a:sym typeface="Poppins Medium"/>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7793" name="Google Shape;7793;p68"/>
          <p:cNvSpPr txBox="1">
            <a:spLocks noGrp="1"/>
          </p:cNvSpPr>
          <p:nvPr>
            <p:ph type="subTitle" idx="3"/>
          </p:nvPr>
        </p:nvSpPr>
        <p:spPr>
          <a:xfrm>
            <a:off x="1290763" y="2940687"/>
            <a:ext cx="2907600" cy="10224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7794" name="Google Shape;7794;p68"/>
          <p:cNvSpPr txBox="1">
            <a:spLocks noGrp="1"/>
          </p:cNvSpPr>
          <p:nvPr>
            <p:ph type="subTitle" idx="4"/>
          </p:nvPr>
        </p:nvSpPr>
        <p:spPr>
          <a:xfrm>
            <a:off x="4945638" y="2940687"/>
            <a:ext cx="2907600" cy="10224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7795" name="Google Shape;7795;p68"/>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t"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3">
  <p:cSld name="CUSTOM_1_1_1">
    <p:spTree>
      <p:nvGrpSpPr>
        <p:cNvPr id="1" name="Shape 7796"/>
        <p:cNvGrpSpPr/>
        <p:nvPr/>
      </p:nvGrpSpPr>
      <p:grpSpPr>
        <a:xfrm>
          <a:off x="0" y="0"/>
          <a:ext cx="0" cy="0"/>
          <a:chOff x="0" y="0"/>
          <a:chExt cx="0" cy="0"/>
        </a:xfrm>
      </p:grpSpPr>
      <p:sp>
        <p:nvSpPr>
          <p:cNvPr id="7797" name="Google Shape;7797;p69"/>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7798" name="Google Shape;7798;p69"/>
          <p:cNvGrpSpPr/>
          <p:nvPr/>
        </p:nvGrpSpPr>
        <p:grpSpPr>
          <a:xfrm>
            <a:off x="-1259662" y="1584863"/>
            <a:ext cx="1973975" cy="1973775"/>
            <a:chOff x="1724650" y="2856150"/>
            <a:chExt cx="1973975" cy="1973775"/>
          </a:xfrm>
        </p:grpSpPr>
        <p:sp>
          <p:nvSpPr>
            <p:cNvPr id="7799" name="Google Shape;7799;p69"/>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0" name="Google Shape;7800;p69"/>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1" name="Google Shape;7801;p69"/>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2" name="Google Shape;7802;p69"/>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3" name="Google Shape;7803;p69"/>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4" name="Google Shape;7804;p69"/>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5" name="Google Shape;7805;p69"/>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6" name="Google Shape;7806;p69"/>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7" name="Google Shape;7807;p69"/>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8" name="Google Shape;7808;p69"/>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9" name="Google Shape;7809;p69"/>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0" name="Google Shape;7810;p69"/>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1" name="Google Shape;7811;p69"/>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2" name="Google Shape;7812;p69"/>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3" name="Google Shape;7813;p69"/>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4" name="Google Shape;7814;p69"/>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5" name="Google Shape;7815;p69"/>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6" name="Google Shape;7816;p69"/>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7" name="Google Shape;7817;p69"/>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8" name="Google Shape;7818;p69"/>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9" name="Google Shape;7819;p69"/>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0" name="Google Shape;7820;p69"/>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1" name="Google Shape;7821;p69"/>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2" name="Google Shape;7822;p69"/>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3" name="Google Shape;7823;p69"/>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4" name="Google Shape;7824;p69"/>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5" name="Google Shape;7825;p69"/>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6" name="Google Shape;7826;p69"/>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7" name="Google Shape;7827;p69"/>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8" name="Google Shape;7828;p69"/>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9" name="Google Shape;7829;p69"/>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0" name="Google Shape;7830;p69"/>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1" name="Google Shape;7831;p69"/>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2" name="Google Shape;7832;p69"/>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3" name="Google Shape;7833;p69"/>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4" name="Google Shape;7834;p69"/>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5" name="Google Shape;7835;p69"/>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6" name="Google Shape;7836;p69"/>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7" name="Google Shape;7837;p69"/>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8" name="Google Shape;7838;p69"/>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9" name="Google Shape;7839;p69"/>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0" name="Google Shape;7840;p69"/>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1" name="Google Shape;7841;p69"/>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2" name="Google Shape;7842;p69"/>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3" name="Google Shape;7843;p69"/>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4" name="Google Shape;7844;p69"/>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5" name="Google Shape;7845;p69"/>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6" name="Google Shape;7846;p69"/>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7" name="Google Shape;7847;p69"/>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8" name="Google Shape;7848;p69"/>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9" name="Google Shape;7849;p69"/>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0" name="Google Shape;7850;p69"/>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1" name="Google Shape;7851;p69"/>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2" name="Google Shape;7852;p69"/>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3" name="Google Shape;7853;p69"/>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4" name="Google Shape;7854;p69"/>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5" name="Google Shape;7855;p69"/>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6" name="Google Shape;7856;p69"/>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7" name="Google Shape;7857;p69"/>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8" name="Google Shape;7858;p69"/>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9" name="Google Shape;7859;p69"/>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0" name="Google Shape;7860;p69"/>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1" name="Google Shape;7861;p69"/>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2" name="Google Shape;7862;p69"/>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3" name="Google Shape;7863;p69"/>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4" name="Google Shape;7864;p69"/>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5" name="Google Shape;7865;p69"/>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6" name="Google Shape;7866;p69"/>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7" name="Google Shape;7867;p69"/>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8" name="Google Shape;7868;p69"/>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9" name="Google Shape;7869;p69"/>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0" name="Google Shape;7870;p69"/>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1" name="Google Shape;7871;p69"/>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2" name="Google Shape;7872;p69"/>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3" name="Google Shape;7873;p69"/>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4" name="Google Shape;7874;p69"/>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5" name="Google Shape;7875;p69"/>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6" name="Google Shape;7876;p69"/>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7" name="Google Shape;7877;p69"/>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8" name="Google Shape;7878;p69"/>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9" name="Google Shape;7879;p69"/>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0" name="Google Shape;7880;p69"/>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1" name="Google Shape;7881;p69"/>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2" name="Google Shape;7882;p69"/>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3" name="Google Shape;7883;p69"/>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4" name="Google Shape;7884;p69"/>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5" name="Google Shape;7885;p69"/>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6" name="Google Shape;7886;p69"/>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7" name="Google Shape;7887;p69"/>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8" name="Google Shape;7888;p69"/>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9" name="Google Shape;7889;p69"/>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0" name="Google Shape;7890;p69"/>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1" name="Google Shape;7891;p69"/>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2" name="Google Shape;7892;p69"/>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3" name="Google Shape;7893;p69"/>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4" name="Google Shape;7894;p69"/>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5" name="Google Shape;7895;p69"/>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6" name="Google Shape;7896;p69"/>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7" name="Google Shape;7897;p69"/>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8" name="Google Shape;7898;p69"/>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9" name="Google Shape;7899;p69"/>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0" name="Google Shape;7900;p69"/>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1" name="Google Shape;7901;p69"/>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2" name="Google Shape;7902;p69"/>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3" name="Google Shape;7903;p69"/>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4" name="Google Shape;7904;p69"/>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5" name="Google Shape;7905;p69"/>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6" name="Google Shape;7906;p69"/>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7" name="Google Shape;7907;p69"/>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8" name="Google Shape;7908;p69"/>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9" name="Google Shape;7909;p69"/>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0" name="Google Shape;7910;p69"/>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1" name="Google Shape;7911;p69"/>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2" name="Google Shape;7912;p69"/>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3" name="Google Shape;7913;p69"/>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4" name="Google Shape;7914;p69"/>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5" name="Google Shape;7915;p69"/>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6" name="Google Shape;7916;p69"/>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7" name="Google Shape;7917;p69"/>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8" name="Google Shape;7918;p69"/>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9" name="Google Shape;7919;p69"/>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0" name="Google Shape;7920;p69"/>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1" name="Google Shape;7921;p69"/>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2" name="Google Shape;7922;p69"/>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3" name="Google Shape;7923;p69"/>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4" name="Google Shape;7924;p69"/>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5" name="Google Shape;7925;p69"/>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6" name="Google Shape;7926;p69"/>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7" name="Google Shape;7927;p69"/>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8" name="Google Shape;7928;p69"/>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9" name="Google Shape;7929;p69"/>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0" name="Google Shape;7930;p69"/>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1" name="Google Shape;7931;p69"/>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2" name="Google Shape;7932;p69"/>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3" name="Google Shape;7933;p69"/>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4" name="Google Shape;7934;p69"/>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5" name="Google Shape;7935;p69"/>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6" name="Google Shape;7936;p69"/>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7" name="Google Shape;7937;p69"/>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8" name="Google Shape;7938;p69"/>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9" name="Google Shape;7939;p69"/>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0" name="Google Shape;7940;p69"/>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1" name="Google Shape;7941;p69"/>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2" name="Google Shape;7942;p69"/>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3" name="Google Shape;7943;p69"/>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4" name="Google Shape;7944;p69"/>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5" name="Google Shape;7945;p69"/>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6" name="Google Shape;7946;p69"/>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7" name="Google Shape;7947;p69"/>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8" name="Google Shape;7948;p69"/>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9" name="Google Shape;7949;p69"/>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0" name="Google Shape;7950;p69"/>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1" name="Google Shape;7951;p69"/>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2" name="Google Shape;7952;p69"/>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3" name="Google Shape;7953;p69"/>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4" name="Google Shape;7954;p69"/>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5" name="Google Shape;7955;p69"/>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6" name="Google Shape;7956;p69"/>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7" name="Google Shape;7957;p69"/>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8" name="Google Shape;7958;p69"/>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9" name="Google Shape;7959;p69"/>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0" name="Google Shape;7960;p69"/>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1" name="Google Shape;7961;p69"/>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2" name="Google Shape;7962;p69"/>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3" name="Google Shape;7963;p69"/>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4" name="Google Shape;7964;p69"/>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5" name="Google Shape;7965;p69"/>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6" name="Google Shape;7966;p69"/>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7" name="Google Shape;7967;p69"/>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8" name="Google Shape;7968;p69"/>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9" name="Google Shape;7969;p69"/>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0" name="Google Shape;7970;p69"/>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1" name="Google Shape;7971;p69"/>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2" name="Google Shape;7972;p69"/>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3" name="Google Shape;7973;p69"/>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4" name="Google Shape;7974;p69"/>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5" name="Google Shape;7975;p69"/>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6" name="Google Shape;7976;p69"/>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7" name="Google Shape;7977;p69"/>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8" name="Google Shape;7978;p69"/>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9" name="Google Shape;7979;p69"/>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0" name="Google Shape;7980;p69"/>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1" name="Google Shape;7981;p69"/>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2" name="Google Shape;7982;p69"/>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3" name="Google Shape;7983;p69"/>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4" name="Google Shape;7984;p69"/>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5" name="Google Shape;7985;p69"/>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6" name="Google Shape;7986;p69"/>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7" name="Google Shape;7987;p69"/>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8" name="Google Shape;7988;p69"/>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9" name="Google Shape;7989;p69"/>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0" name="Google Shape;7990;p69"/>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1" name="Google Shape;7991;p69"/>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2" name="Google Shape;7992;p69"/>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3" name="Google Shape;7993;p69"/>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4" name="Google Shape;7994;p69"/>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5" name="Google Shape;7995;p69"/>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6" name="Google Shape;7996;p69"/>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7" name="Google Shape;7997;p69"/>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8" name="Google Shape;7998;p69"/>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9" name="Google Shape;7999;p69"/>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0" name="Google Shape;8000;p69"/>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1" name="Google Shape;8001;p69"/>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2" name="Google Shape;8002;p69"/>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3" name="Google Shape;8003;p69"/>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4" name="Google Shape;8004;p69"/>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5" name="Google Shape;8005;p69"/>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6" name="Google Shape;8006;p69"/>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7" name="Google Shape;8007;p69"/>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8" name="Google Shape;8008;p69"/>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9" name="Google Shape;8009;p69"/>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0" name="Google Shape;8010;p69"/>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1" name="Google Shape;8011;p69"/>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2" name="Google Shape;8012;p69"/>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3" name="Google Shape;8013;p69"/>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4" name="Google Shape;8014;p69"/>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5" name="Google Shape;8015;p69"/>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6" name="Google Shape;8016;p69"/>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7" name="Google Shape;8017;p69"/>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8" name="Google Shape;8018;p69"/>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9" name="Google Shape;8019;p69"/>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0" name="Google Shape;8020;p69"/>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1" name="Google Shape;8021;p69"/>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2" name="Google Shape;8022;p69"/>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3" name="Google Shape;8023;p69"/>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4" name="Google Shape;8024;p69"/>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5" name="Google Shape;8025;p69"/>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6" name="Google Shape;8026;p69"/>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7" name="Google Shape;8027;p69"/>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8" name="Google Shape;8028;p69"/>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9" name="Google Shape;8029;p69"/>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0" name="Google Shape;8030;p69"/>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1" name="Google Shape;8031;p69"/>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2" name="Google Shape;8032;p69"/>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3" name="Google Shape;8033;p69"/>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4" name="Google Shape;8034;p69"/>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5" name="Google Shape;8035;p69"/>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6" name="Google Shape;8036;p69"/>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7" name="Google Shape;8037;p69"/>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8" name="Google Shape;8038;p69"/>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9" name="Google Shape;8039;p69"/>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0" name="Google Shape;8040;p69"/>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1" name="Google Shape;8041;p69"/>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2" name="Google Shape;8042;p69"/>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3" name="Google Shape;8043;p69"/>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4" name="Google Shape;8044;p69"/>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5" name="Google Shape;8045;p69"/>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6" name="Google Shape;8046;p69"/>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7" name="Google Shape;8047;p69"/>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8" name="Google Shape;8048;p69"/>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9" name="Google Shape;8049;p69"/>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0" name="Google Shape;8050;p69"/>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1" name="Google Shape;8051;p69"/>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2" name="Google Shape;8052;p69"/>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3" name="Google Shape;8053;p69"/>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4" name="Google Shape;8054;p69"/>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5" name="Google Shape;8055;p69"/>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6" name="Google Shape;8056;p69"/>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7" name="Google Shape;8057;p69"/>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8" name="Google Shape;8058;p69"/>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9" name="Google Shape;8059;p69"/>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0" name="Google Shape;8060;p69"/>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1" name="Google Shape;8061;p69"/>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2" name="Google Shape;8062;p69"/>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3" name="Google Shape;8063;p69"/>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4" name="Google Shape;8064;p69"/>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5" name="Google Shape;8065;p69"/>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6" name="Google Shape;8066;p69"/>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7" name="Google Shape;8067;p69"/>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8" name="Google Shape;8068;p69"/>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9" name="Google Shape;8069;p69"/>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0" name="Google Shape;8070;p69"/>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1" name="Google Shape;8071;p69"/>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2" name="Google Shape;8072;p69"/>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3" name="Google Shape;8073;p69"/>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4" name="Google Shape;8074;p69"/>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5" name="Google Shape;8075;p69"/>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6" name="Google Shape;8076;p69"/>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7" name="Google Shape;8077;p69"/>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8" name="Google Shape;8078;p69"/>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9" name="Google Shape;8079;p69"/>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0" name="Google Shape;8080;p69"/>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1" name="Google Shape;8081;p69"/>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2" name="Google Shape;8082;p69"/>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3" name="Google Shape;8083;p69"/>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4" name="Google Shape;8084;p69"/>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5" name="Google Shape;8085;p69"/>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6" name="Google Shape;8086;p69"/>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7" name="Google Shape;8087;p69"/>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8" name="Google Shape;8088;p69"/>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9" name="Google Shape;8089;p69"/>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0" name="Google Shape;8090;p69"/>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1" name="Google Shape;8091;p69"/>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2" name="Google Shape;8092;p69"/>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3" name="Google Shape;8093;p69"/>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4" name="Google Shape;8094;p69"/>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5" name="Google Shape;8095;p69"/>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6" name="Google Shape;8096;p69"/>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7" name="Google Shape;8097;p69"/>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8" name="Google Shape;8098;p69"/>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9" name="Google Shape;8099;p69"/>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0" name="Google Shape;8100;p69"/>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1" name="Google Shape;8101;p69"/>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2" name="Google Shape;8102;p69"/>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3" name="Google Shape;8103;p69"/>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4" name="Google Shape;8104;p69"/>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5" name="Google Shape;8105;p69"/>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6" name="Google Shape;8106;p69"/>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7" name="Google Shape;8107;p69"/>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8" name="Google Shape;8108;p69"/>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9" name="Google Shape;8109;p69"/>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0" name="Google Shape;8110;p69"/>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1" name="Google Shape;8111;p69"/>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2" name="Google Shape;8112;p69"/>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3" name="Google Shape;8113;p69"/>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4" name="Google Shape;8114;p69"/>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5" name="Google Shape;8115;p69"/>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6" name="Google Shape;8116;p69"/>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7" name="Google Shape;8117;p69"/>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8" name="Google Shape;8118;p69"/>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9" name="Google Shape;8119;p69"/>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0" name="Google Shape;8120;p69"/>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1" name="Google Shape;8121;p69"/>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2" name="Google Shape;8122;p69"/>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3" name="Google Shape;8123;p69"/>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4" name="Google Shape;8124;p69"/>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5" name="Google Shape;8125;p69"/>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6" name="Google Shape;8126;p69"/>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7" name="Google Shape;8127;p69"/>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8" name="Google Shape;8128;p69"/>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9" name="Google Shape;8129;p69"/>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0" name="Google Shape;8130;p69"/>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1" name="Google Shape;8131;p69"/>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2" name="Google Shape;8132;p69"/>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3" name="Google Shape;8133;p69"/>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4" name="Google Shape;8134;p69"/>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5" name="Google Shape;8135;p69"/>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6" name="Google Shape;8136;p69"/>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7" name="Google Shape;8137;p69"/>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8" name="Google Shape;8138;p69"/>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9" name="Google Shape;8139;p69"/>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0" name="Google Shape;8140;p69"/>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1" name="Google Shape;8141;p69"/>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2" name="Google Shape;8142;p69"/>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3" name="Google Shape;8143;p69"/>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4" name="Google Shape;8144;p69"/>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5" name="Google Shape;8145;p69"/>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6" name="Google Shape;8146;p69"/>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7" name="Google Shape;8147;p69"/>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8" name="Google Shape;8148;p69"/>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9" name="Google Shape;8149;p69"/>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0" name="Google Shape;8150;p69"/>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1" name="Google Shape;8151;p69"/>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2" name="Google Shape;8152;p69"/>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3" name="Google Shape;8153;p69"/>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4" name="Google Shape;8154;p69"/>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5" name="Google Shape;8155;p69"/>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6" name="Google Shape;8156;p69"/>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7" name="Google Shape;8157;p69"/>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8" name="Google Shape;8158;p69"/>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9" name="Google Shape;8159;p69"/>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0" name="Google Shape;8160;p69"/>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1" name="Google Shape;8161;p69"/>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2" name="Google Shape;8162;p69"/>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3" name="Google Shape;8163;p69"/>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4" name="Google Shape;8164;p69"/>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5" name="Google Shape;8165;p69"/>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6" name="Google Shape;8166;p69"/>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7" name="Google Shape;8167;p69"/>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8" name="Google Shape;8168;p69"/>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9" name="Google Shape;8169;p69"/>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0" name="Google Shape;8170;p69"/>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1" name="Google Shape;8171;p69"/>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2" name="Google Shape;8172;p69"/>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3" name="Google Shape;8173;p69"/>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4" name="Google Shape;8174;p69"/>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5" name="Google Shape;8175;p69"/>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76" name="Google Shape;8176;p69"/>
          <p:cNvGrpSpPr/>
          <p:nvPr/>
        </p:nvGrpSpPr>
        <p:grpSpPr>
          <a:xfrm>
            <a:off x="8429688" y="1584863"/>
            <a:ext cx="1973975" cy="1973775"/>
            <a:chOff x="1724650" y="2856150"/>
            <a:chExt cx="1973975" cy="1973775"/>
          </a:xfrm>
        </p:grpSpPr>
        <p:sp>
          <p:nvSpPr>
            <p:cNvPr id="8177" name="Google Shape;8177;p69"/>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8" name="Google Shape;8178;p69"/>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9" name="Google Shape;8179;p69"/>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0" name="Google Shape;8180;p69"/>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1" name="Google Shape;8181;p69"/>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2" name="Google Shape;8182;p69"/>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3" name="Google Shape;8183;p69"/>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4" name="Google Shape;8184;p69"/>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5" name="Google Shape;8185;p69"/>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6" name="Google Shape;8186;p69"/>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7" name="Google Shape;8187;p69"/>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8" name="Google Shape;8188;p69"/>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9" name="Google Shape;8189;p69"/>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0" name="Google Shape;8190;p69"/>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1" name="Google Shape;8191;p69"/>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2" name="Google Shape;8192;p69"/>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3" name="Google Shape;8193;p69"/>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4" name="Google Shape;8194;p69"/>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5" name="Google Shape;8195;p69"/>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6" name="Google Shape;8196;p69"/>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7" name="Google Shape;8197;p69"/>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8" name="Google Shape;8198;p69"/>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9" name="Google Shape;8199;p69"/>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0" name="Google Shape;8200;p69"/>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1" name="Google Shape;8201;p69"/>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2" name="Google Shape;8202;p69"/>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3" name="Google Shape;8203;p69"/>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4" name="Google Shape;8204;p69"/>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5" name="Google Shape;8205;p69"/>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6" name="Google Shape;8206;p69"/>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7" name="Google Shape;8207;p69"/>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8" name="Google Shape;8208;p69"/>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9" name="Google Shape;8209;p69"/>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0" name="Google Shape;8210;p69"/>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1" name="Google Shape;8211;p69"/>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2" name="Google Shape;8212;p69"/>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3" name="Google Shape;8213;p69"/>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4" name="Google Shape;8214;p69"/>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5" name="Google Shape;8215;p69"/>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6" name="Google Shape;8216;p69"/>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7" name="Google Shape;8217;p69"/>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8" name="Google Shape;8218;p69"/>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9" name="Google Shape;8219;p69"/>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0" name="Google Shape;8220;p69"/>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1" name="Google Shape;8221;p69"/>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2" name="Google Shape;8222;p69"/>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3" name="Google Shape;8223;p69"/>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4" name="Google Shape;8224;p69"/>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5" name="Google Shape;8225;p69"/>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6" name="Google Shape;8226;p69"/>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7" name="Google Shape;8227;p69"/>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8" name="Google Shape;8228;p69"/>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9" name="Google Shape;8229;p69"/>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0" name="Google Shape;8230;p69"/>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1" name="Google Shape;8231;p69"/>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2" name="Google Shape;8232;p69"/>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3" name="Google Shape;8233;p69"/>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4" name="Google Shape;8234;p69"/>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5" name="Google Shape;8235;p69"/>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6" name="Google Shape;8236;p69"/>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7" name="Google Shape;8237;p69"/>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8" name="Google Shape;8238;p69"/>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9" name="Google Shape;8239;p69"/>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0" name="Google Shape;8240;p69"/>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1" name="Google Shape;8241;p69"/>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2" name="Google Shape;8242;p69"/>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3" name="Google Shape;8243;p69"/>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4" name="Google Shape;8244;p69"/>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5" name="Google Shape;8245;p69"/>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6" name="Google Shape;8246;p69"/>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7" name="Google Shape;8247;p69"/>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8" name="Google Shape;8248;p69"/>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9" name="Google Shape;8249;p69"/>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0" name="Google Shape;8250;p69"/>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1" name="Google Shape;8251;p69"/>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2" name="Google Shape;8252;p69"/>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3" name="Google Shape;8253;p69"/>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4" name="Google Shape;8254;p69"/>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5" name="Google Shape;8255;p69"/>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6" name="Google Shape;8256;p69"/>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7" name="Google Shape;8257;p69"/>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8" name="Google Shape;8258;p69"/>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9" name="Google Shape;8259;p69"/>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0" name="Google Shape;8260;p69"/>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1" name="Google Shape;8261;p69"/>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2" name="Google Shape;8262;p69"/>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3" name="Google Shape;8263;p69"/>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4" name="Google Shape;8264;p69"/>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5" name="Google Shape;8265;p69"/>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6" name="Google Shape;8266;p69"/>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7" name="Google Shape;8267;p69"/>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8" name="Google Shape;8268;p69"/>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9" name="Google Shape;8269;p69"/>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0" name="Google Shape;8270;p69"/>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1" name="Google Shape;8271;p69"/>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2" name="Google Shape;8272;p69"/>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3" name="Google Shape;8273;p69"/>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4" name="Google Shape;8274;p69"/>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5" name="Google Shape;8275;p69"/>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6" name="Google Shape;8276;p69"/>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7" name="Google Shape;8277;p69"/>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8" name="Google Shape;8278;p69"/>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9" name="Google Shape;8279;p69"/>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0" name="Google Shape;8280;p69"/>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1" name="Google Shape;8281;p69"/>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2" name="Google Shape;8282;p69"/>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3" name="Google Shape;8283;p69"/>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4" name="Google Shape;8284;p69"/>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5" name="Google Shape;8285;p69"/>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6" name="Google Shape;8286;p69"/>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7" name="Google Shape;8287;p69"/>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8" name="Google Shape;8288;p69"/>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9" name="Google Shape;8289;p69"/>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0" name="Google Shape;8290;p69"/>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1" name="Google Shape;8291;p69"/>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2" name="Google Shape;8292;p69"/>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3" name="Google Shape;8293;p69"/>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4" name="Google Shape;8294;p69"/>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5" name="Google Shape;8295;p69"/>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6" name="Google Shape;8296;p69"/>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7" name="Google Shape;8297;p69"/>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8" name="Google Shape;8298;p69"/>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9" name="Google Shape;8299;p69"/>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0" name="Google Shape;8300;p69"/>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1" name="Google Shape;8301;p69"/>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2" name="Google Shape;8302;p69"/>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3" name="Google Shape;8303;p69"/>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4" name="Google Shape;8304;p69"/>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5" name="Google Shape;8305;p69"/>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6" name="Google Shape;8306;p69"/>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7" name="Google Shape;8307;p69"/>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8" name="Google Shape;8308;p69"/>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9" name="Google Shape;8309;p69"/>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0" name="Google Shape;8310;p69"/>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1" name="Google Shape;8311;p69"/>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2" name="Google Shape;8312;p69"/>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3" name="Google Shape;8313;p69"/>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4" name="Google Shape;8314;p69"/>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5" name="Google Shape;8315;p69"/>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6" name="Google Shape;8316;p69"/>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7" name="Google Shape;8317;p69"/>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8" name="Google Shape;8318;p69"/>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9" name="Google Shape;8319;p69"/>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0" name="Google Shape;8320;p69"/>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1" name="Google Shape;8321;p69"/>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2" name="Google Shape;8322;p69"/>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3" name="Google Shape;8323;p69"/>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4" name="Google Shape;8324;p69"/>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5" name="Google Shape;8325;p69"/>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6" name="Google Shape;8326;p69"/>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7" name="Google Shape;8327;p69"/>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8" name="Google Shape;8328;p69"/>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9" name="Google Shape;8329;p69"/>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0" name="Google Shape;8330;p69"/>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1" name="Google Shape;8331;p69"/>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2" name="Google Shape;8332;p69"/>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3" name="Google Shape;8333;p69"/>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4" name="Google Shape;8334;p69"/>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5" name="Google Shape;8335;p69"/>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6" name="Google Shape;8336;p69"/>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7" name="Google Shape;8337;p69"/>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8" name="Google Shape;8338;p69"/>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9" name="Google Shape;8339;p69"/>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0" name="Google Shape;8340;p69"/>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1" name="Google Shape;8341;p69"/>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2" name="Google Shape;8342;p69"/>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3" name="Google Shape;8343;p69"/>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4" name="Google Shape;8344;p69"/>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5" name="Google Shape;8345;p69"/>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6" name="Google Shape;8346;p69"/>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7" name="Google Shape;8347;p69"/>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8" name="Google Shape;8348;p69"/>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9" name="Google Shape;8349;p69"/>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0" name="Google Shape;8350;p69"/>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1" name="Google Shape;8351;p69"/>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2" name="Google Shape;8352;p69"/>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3" name="Google Shape;8353;p69"/>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4" name="Google Shape;8354;p69"/>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5" name="Google Shape;8355;p69"/>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6" name="Google Shape;8356;p69"/>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7" name="Google Shape;8357;p69"/>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8" name="Google Shape;8358;p69"/>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9" name="Google Shape;8359;p69"/>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0" name="Google Shape;8360;p69"/>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1" name="Google Shape;8361;p69"/>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2" name="Google Shape;8362;p69"/>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3" name="Google Shape;8363;p69"/>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4" name="Google Shape;8364;p69"/>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5" name="Google Shape;8365;p69"/>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6" name="Google Shape;8366;p69"/>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7" name="Google Shape;8367;p69"/>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8" name="Google Shape;8368;p69"/>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9" name="Google Shape;8369;p69"/>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0" name="Google Shape;8370;p69"/>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1" name="Google Shape;8371;p69"/>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2" name="Google Shape;8372;p69"/>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3" name="Google Shape;8373;p69"/>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4" name="Google Shape;8374;p69"/>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5" name="Google Shape;8375;p69"/>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6" name="Google Shape;8376;p69"/>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7" name="Google Shape;8377;p69"/>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8" name="Google Shape;8378;p69"/>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9" name="Google Shape;8379;p69"/>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0" name="Google Shape;8380;p69"/>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1" name="Google Shape;8381;p69"/>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2" name="Google Shape;8382;p69"/>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3" name="Google Shape;8383;p69"/>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4" name="Google Shape;8384;p69"/>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5" name="Google Shape;8385;p69"/>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6" name="Google Shape;8386;p69"/>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7" name="Google Shape;8387;p69"/>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8" name="Google Shape;8388;p69"/>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9" name="Google Shape;8389;p69"/>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0" name="Google Shape;8390;p69"/>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1" name="Google Shape;8391;p69"/>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2" name="Google Shape;8392;p69"/>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3" name="Google Shape;8393;p69"/>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4" name="Google Shape;8394;p69"/>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5" name="Google Shape;8395;p69"/>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6" name="Google Shape;8396;p69"/>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7" name="Google Shape;8397;p69"/>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8" name="Google Shape;8398;p69"/>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9" name="Google Shape;8399;p69"/>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0" name="Google Shape;8400;p69"/>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1" name="Google Shape;8401;p69"/>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2" name="Google Shape;8402;p69"/>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3" name="Google Shape;8403;p69"/>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4" name="Google Shape;8404;p69"/>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5" name="Google Shape;8405;p69"/>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6" name="Google Shape;8406;p69"/>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7" name="Google Shape;8407;p69"/>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8" name="Google Shape;8408;p69"/>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9" name="Google Shape;8409;p69"/>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0" name="Google Shape;8410;p69"/>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1" name="Google Shape;8411;p69"/>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2" name="Google Shape;8412;p69"/>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3" name="Google Shape;8413;p69"/>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4" name="Google Shape;8414;p69"/>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5" name="Google Shape;8415;p69"/>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6" name="Google Shape;8416;p69"/>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7" name="Google Shape;8417;p69"/>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8" name="Google Shape;8418;p69"/>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9" name="Google Shape;8419;p69"/>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0" name="Google Shape;8420;p69"/>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1" name="Google Shape;8421;p69"/>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2" name="Google Shape;8422;p69"/>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3" name="Google Shape;8423;p69"/>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4" name="Google Shape;8424;p69"/>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5" name="Google Shape;8425;p69"/>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6" name="Google Shape;8426;p69"/>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7" name="Google Shape;8427;p69"/>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8" name="Google Shape;8428;p69"/>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9" name="Google Shape;8429;p69"/>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0" name="Google Shape;8430;p69"/>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1" name="Google Shape;8431;p69"/>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2" name="Google Shape;8432;p69"/>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3" name="Google Shape;8433;p69"/>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4" name="Google Shape;8434;p69"/>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5" name="Google Shape;8435;p69"/>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6" name="Google Shape;8436;p69"/>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7" name="Google Shape;8437;p69"/>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8" name="Google Shape;8438;p69"/>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9" name="Google Shape;8439;p69"/>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0" name="Google Shape;8440;p69"/>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1" name="Google Shape;8441;p69"/>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2" name="Google Shape;8442;p69"/>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3" name="Google Shape;8443;p69"/>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4" name="Google Shape;8444;p69"/>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5" name="Google Shape;8445;p69"/>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6" name="Google Shape;8446;p69"/>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7" name="Google Shape;8447;p69"/>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8" name="Google Shape;8448;p69"/>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9" name="Google Shape;8449;p69"/>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0" name="Google Shape;8450;p69"/>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1" name="Google Shape;8451;p69"/>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2" name="Google Shape;8452;p69"/>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3" name="Google Shape;8453;p69"/>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4" name="Google Shape;8454;p69"/>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5" name="Google Shape;8455;p69"/>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6" name="Google Shape;8456;p69"/>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7" name="Google Shape;8457;p69"/>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8" name="Google Shape;8458;p69"/>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9" name="Google Shape;8459;p69"/>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0" name="Google Shape;8460;p69"/>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1" name="Google Shape;8461;p69"/>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2" name="Google Shape;8462;p69"/>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3" name="Google Shape;8463;p69"/>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4" name="Google Shape;8464;p69"/>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5" name="Google Shape;8465;p69"/>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6" name="Google Shape;8466;p69"/>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7" name="Google Shape;8467;p69"/>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8" name="Google Shape;8468;p69"/>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9" name="Google Shape;8469;p69"/>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0" name="Google Shape;8470;p69"/>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1" name="Google Shape;8471;p69"/>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2" name="Google Shape;8472;p69"/>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3" name="Google Shape;8473;p69"/>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4" name="Google Shape;8474;p69"/>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5" name="Google Shape;8475;p69"/>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6" name="Google Shape;8476;p69"/>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7" name="Google Shape;8477;p69"/>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8" name="Google Shape;8478;p69"/>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9" name="Google Shape;8479;p69"/>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0" name="Google Shape;8480;p69"/>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1" name="Google Shape;8481;p69"/>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2" name="Google Shape;8482;p69"/>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3" name="Google Shape;8483;p69"/>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4" name="Google Shape;8484;p69"/>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5" name="Google Shape;8485;p69"/>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6" name="Google Shape;8486;p69"/>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7" name="Google Shape;8487;p69"/>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8" name="Google Shape;8488;p69"/>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9" name="Google Shape;8489;p69"/>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0" name="Google Shape;8490;p69"/>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1" name="Google Shape;8491;p69"/>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2" name="Google Shape;8492;p69"/>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3" name="Google Shape;8493;p69"/>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4" name="Google Shape;8494;p69"/>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5" name="Google Shape;8495;p69"/>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6" name="Google Shape;8496;p69"/>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7" name="Google Shape;8497;p69"/>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8" name="Google Shape;8498;p69"/>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9" name="Google Shape;8499;p69"/>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0" name="Google Shape;8500;p69"/>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1" name="Google Shape;8501;p69"/>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2" name="Google Shape;8502;p69"/>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3" name="Google Shape;8503;p69"/>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4" name="Google Shape;8504;p69"/>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5" name="Google Shape;8505;p69"/>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6" name="Google Shape;8506;p69"/>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7" name="Google Shape;8507;p69"/>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8" name="Google Shape;8508;p69"/>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9" name="Google Shape;8509;p69"/>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0" name="Google Shape;8510;p69"/>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1" name="Google Shape;8511;p69"/>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2" name="Google Shape;8512;p69"/>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3" name="Google Shape;8513;p69"/>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4" name="Google Shape;8514;p69"/>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5" name="Google Shape;8515;p69"/>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6" name="Google Shape;8516;p69"/>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7" name="Google Shape;8517;p69"/>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8" name="Google Shape;8518;p69"/>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9" name="Google Shape;8519;p69"/>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0" name="Google Shape;8520;p69"/>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1" name="Google Shape;8521;p69"/>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2" name="Google Shape;8522;p69"/>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3" name="Google Shape;8523;p69"/>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4" name="Google Shape;8524;p69"/>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5" name="Google Shape;8525;p69"/>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6" name="Google Shape;8526;p69"/>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7" name="Google Shape;8527;p69"/>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8" name="Google Shape;8528;p69"/>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9" name="Google Shape;8529;p69"/>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0" name="Google Shape;8530;p69"/>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1" name="Google Shape;8531;p69"/>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2" name="Google Shape;8532;p69"/>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3" name="Google Shape;8533;p69"/>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4" name="Google Shape;8534;p69"/>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5" name="Google Shape;8535;p69"/>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6" name="Google Shape;8536;p69"/>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7" name="Google Shape;8537;p69"/>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8" name="Google Shape;8538;p69"/>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9" name="Google Shape;8539;p69"/>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0" name="Google Shape;8540;p69"/>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1" name="Google Shape;8541;p69"/>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2" name="Google Shape;8542;p69"/>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3" name="Google Shape;8543;p69"/>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4" name="Google Shape;8544;p69"/>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5" name="Google Shape;8545;p69"/>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6" name="Google Shape;8546;p69"/>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7" name="Google Shape;8547;p69"/>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8" name="Google Shape;8548;p69"/>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9" name="Google Shape;8549;p69"/>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0" name="Google Shape;8550;p69"/>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1" name="Google Shape;8551;p69"/>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2" name="Google Shape;8552;p69"/>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3" name="Google Shape;8553;p69"/>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554" name="Google Shape;8554;p69"/>
          <p:cNvSpPr/>
          <p:nvPr/>
        </p:nvSpPr>
        <p:spPr>
          <a:xfrm>
            <a:off x="2" y="2375981"/>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5" name="Google Shape;8555;p69"/>
          <p:cNvSpPr/>
          <p:nvPr/>
        </p:nvSpPr>
        <p:spPr>
          <a:xfrm>
            <a:off x="8741102" y="2375981"/>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6" name="Google Shape;8556;p69"/>
          <p:cNvSpPr/>
          <p:nvPr/>
        </p:nvSpPr>
        <p:spPr>
          <a:xfrm>
            <a:off x="96025" y="4070246"/>
            <a:ext cx="306863" cy="30686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7" name="Google Shape;8557;p69"/>
          <p:cNvSpPr/>
          <p:nvPr/>
        </p:nvSpPr>
        <p:spPr>
          <a:xfrm>
            <a:off x="340254" y="3629572"/>
            <a:ext cx="306863" cy="30686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8" name="Google Shape;8558;p69"/>
          <p:cNvSpPr/>
          <p:nvPr/>
        </p:nvSpPr>
        <p:spPr>
          <a:xfrm>
            <a:off x="239638" y="1229804"/>
            <a:ext cx="306863" cy="30686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9" name="Google Shape;8559;p69"/>
          <p:cNvSpPr/>
          <p:nvPr/>
        </p:nvSpPr>
        <p:spPr>
          <a:xfrm>
            <a:off x="8658600" y="1140971"/>
            <a:ext cx="306863" cy="30686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0" name="Google Shape;8560;p69"/>
          <p:cNvSpPr/>
          <p:nvPr/>
        </p:nvSpPr>
        <p:spPr>
          <a:xfrm>
            <a:off x="8789117" y="589447"/>
            <a:ext cx="306863" cy="30686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1" name="Google Shape;8561;p69"/>
          <p:cNvSpPr/>
          <p:nvPr/>
        </p:nvSpPr>
        <p:spPr>
          <a:xfrm>
            <a:off x="8658601" y="3599229"/>
            <a:ext cx="306863" cy="30686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8562"/>
        <p:cNvGrpSpPr/>
        <p:nvPr/>
      </p:nvGrpSpPr>
      <p:grpSpPr>
        <a:xfrm>
          <a:off x="0" y="0"/>
          <a:ext cx="0" cy="0"/>
          <a:chOff x="0" y="0"/>
          <a:chExt cx="0" cy="0"/>
        </a:xfrm>
      </p:grpSpPr>
      <p:sp>
        <p:nvSpPr>
          <p:cNvPr id="8563" name="Google Shape;8563;p70"/>
          <p:cNvSpPr txBox="1">
            <a:spLocks noGrp="1"/>
          </p:cNvSpPr>
          <p:nvPr>
            <p:ph type="subTitle" idx="1"/>
          </p:nvPr>
        </p:nvSpPr>
        <p:spPr>
          <a:xfrm>
            <a:off x="1297500" y="1676213"/>
            <a:ext cx="2907600" cy="5220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SzPts val="2500"/>
              <a:buFont typeface="Bebas Neue"/>
              <a:buNone/>
              <a:defRPr sz="1800">
                <a:solidFill>
                  <a:schemeClr val="dk2"/>
                </a:solidFill>
                <a:latin typeface="Poppins Medium"/>
                <a:ea typeface="Poppins Medium"/>
                <a:cs typeface="Poppins Medium"/>
                <a:sym typeface="Poppins Medium"/>
              </a:defRPr>
            </a:lvl1pPr>
            <a:lvl2pPr lvl="1" algn="l">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l">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l">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l">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l">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l">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l">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l">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8564" name="Google Shape;8564;p70"/>
          <p:cNvSpPr txBox="1">
            <a:spLocks noGrp="1"/>
          </p:cNvSpPr>
          <p:nvPr>
            <p:ph type="subTitle" idx="2"/>
          </p:nvPr>
        </p:nvSpPr>
        <p:spPr>
          <a:xfrm>
            <a:off x="4952375" y="1676213"/>
            <a:ext cx="2907600" cy="5220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SzPts val="2500"/>
              <a:buFont typeface="Bebas Neue"/>
              <a:buNone/>
              <a:defRPr sz="1800">
                <a:solidFill>
                  <a:schemeClr val="dk2"/>
                </a:solidFill>
                <a:latin typeface="Poppins Medium"/>
                <a:ea typeface="Poppins Medium"/>
                <a:cs typeface="Poppins Medium"/>
                <a:sym typeface="Poppins Medium"/>
              </a:defRPr>
            </a:lvl1pPr>
            <a:lvl2pPr lvl="1" algn="l">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l">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l">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l">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l">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l">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l">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l">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8565" name="Google Shape;8565;p70"/>
          <p:cNvSpPr txBox="1">
            <a:spLocks noGrp="1"/>
          </p:cNvSpPr>
          <p:nvPr>
            <p:ph type="subTitle" idx="3"/>
          </p:nvPr>
        </p:nvSpPr>
        <p:spPr>
          <a:xfrm>
            <a:off x="1297500" y="2115295"/>
            <a:ext cx="2907600" cy="18474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Char char="●"/>
              <a:defRPr/>
            </a:lvl1pPr>
            <a:lvl2pPr lvl="1" algn="l">
              <a:lnSpc>
                <a:spcPct val="100000"/>
              </a:lnSpc>
              <a:spcBef>
                <a:spcPts val="0"/>
              </a:spcBef>
              <a:spcAft>
                <a:spcPts val="0"/>
              </a:spcAft>
              <a:buSzPts val="1400"/>
              <a:buChar char="○"/>
              <a:defRPr/>
            </a:lvl2pPr>
            <a:lvl3pPr lvl="2" algn="l">
              <a:lnSpc>
                <a:spcPct val="100000"/>
              </a:lnSpc>
              <a:spcBef>
                <a:spcPts val="0"/>
              </a:spcBef>
              <a:spcAft>
                <a:spcPts val="0"/>
              </a:spcAft>
              <a:buSzPts val="1400"/>
              <a:buChar char="■"/>
              <a:defRPr/>
            </a:lvl3pPr>
            <a:lvl4pPr lvl="3" algn="l">
              <a:lnSpc>
                <a:spcPct val="100000"/>
              </a:lnSpc>
              <a:spcBef>
                <a:spcPts val="0"/>
              </a:spcBef>
              <a:spcAft>
                <a:spcPts val="0"/>
              </a:spcAft>
              <a:buSzPts val="1400"/>
              <a:buChar char="●"/>
              <a:defRPr/>
            </a:lvl4pPr>
            <a:lvl5pPr lvl="4" algn="l">
              <a:lnSpc>
                <a:spcPct val="100000"/>
              </a:lnSpc>
              <a:spcBef>
                <a:spcPts val="0"/>
              </a:spcBef>
              <a:spcAft>
                <a:spcPts val="0"/>
              </a:spcAft>
              <a:buSzPts val="1400"/>
              <a:buChar char="○"/>
              <a:defRPr/>
            </a:lvl5pPr>
            <a:lvl6pPr lvl="5" algn="l">
              <a:lnSpc>
                <a:spcPct val="100000"/>
              </a:lnSpc>
              <a:spcBef>
                <a:spcPts val="0"/>
              </a:spcBef>
              <a:spcAft>
                <a:spcPts val="0"/>
              </a:spcAft>
              <a:buSzPts val="1400"/>
              <a:buChar char="■"/>
              <a:defRPr/>
            </a:lvl6pPr>
            <a:lvl7pPr lvl="6" algn="l">
              <a:lnSpc>
                <a:spcPct val="100000"/>
              </a:lnSpc>
              <a:spcBef>
                <a:spcPts val="0"/>
              </a:spcBef>
              <a:spcAft>
                <a:spcPts val="0"/>
              </a:spcAft>
              <a:buSzPts val="1400"/>
              <a:buChar char="●"/>
              <a:defRPr/>
            </a:lvl7pPr>
            <a:lvl8pPr lvl="7" algn="l">
              <a:lnSpc>
                <a:spcPct val="100000"/>
              </a:lnSpc>
              <a:spcBef>
                <a:spcPts val="0"/>
              </a:spcBef>
              <a:spcAft>
                <a:spcPts val="0"/>
              </a:spcAft>
              <a:buSzPts val="1400"/>
              <a:buChar char="○"/>
              <a:defRPr/>
            </a:lvl8pPr>
            <a:lvl9pPr lvl="8" algn="l">
              <a:lnSpc>
                <a:spcPct val="100000"/>
              </a:lnSpc>
              <a:spcBef>
                <a:spcPts val="0"/>
              </a:spcBef>
              <a:spcAft>
                <a:spcPts val="0"/>
              </a:spcAft>
              <a:buSzPts val="1400"/>
              <a:buChar char="■"/>
              <a:defRPr/>
            </a:lvl9pPr>
          </a:lstStyle>
          <a:p>
            <a:endParaRPr/>
          </a:p>
        </p:txBody>
      </p:sp>
      <p:sp>
        <p:nvSpPr>
          <p:cNvPr id="8566" name="Google Shape;8566;p70"/>
          <p:cNvSpPr txBox="1">
            <a:spLocks noGrp="1"/>
          </p:cNvSpPr>
          <p:nvPr>
            <p:ph type="subTitle" idx="4"/>
          </p:nvPr>
        </p:nvSpPr>
        <p:spPr>
          <a:xfrm>
            <a:off x="4952375" y="2115295"/>
            <a:ext cx="2907600" cy="18474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Char char="●"/>
              <a:defRPr/>
            </a:lvl1pPr>
            <a:lvl2pPr lvl="1" algn="l">
              <a:lnSpc>
                <a:spcPct val="100000"/>
              </a:lnSpc>
              <a:spcBef>
                <a:spcPts val="0"/>
              </a:spcBef>
              <a:spcAft>
                <a:spcPts val="0"/>
              </a:spcAft>
              <a:buSzPts val="1400"/>
              <a:buChar char="○"/>
              <a:defRPr/>
            </a:lvl2pPr>
            <a:lvl3pPr lvl="2" algn="l">
              <a:lnSpc>
                <a:spcPct val="100000"/>
              </a:lnSpc>
              <a:spcBef>
                <a:spcPts val="0"/>
              </a:spcBef>
              <a:spcAft>
                <a:spcPts val="0"/>
              </a:spcAft>
              <a:buSzPts val="1400"/>
              <a:buChar char="■"/>
              <a:defRPr/>
            </a:lvl3pPr>
            <a:lvl4pPr lvl="3" algn="l">
              <a:lnSpc>
                <a:spcPct val="100000"/>
              </a:lnSpc>
              <a:spcBef>
                <a:spcPts val="0"/>
              </a:spcBef>
              <a:spcAft>
                <a:spcPts val="0"/>
              </a:spcAft>
              <a:buSzPts val="1400"/>
              <a:buChar char="●"/>
              <a:defRPr/>
            </a:lvl4pPr>
            <a:lvl5pPr lvl="4" algn="l">
              <a:lnSpc>
                <a:spcPct val="100000"/>
              </a:lnSpc>
              <a:spcBef>
                <a:spcPts val="0"/>
              </a:spcBef>
              <a:spcAft>
                <a:spcPts val="0"/>
              </a:spcAft>
              <a:buSzPts val="1400"/>
              <a:buChar char="○"/>
              <a:defRPr/>
            </a:lvl5pPr>
            <a:lvl6pPr lvl="5" algn="l">
              <a:lnSpc>
                <a:spcPct val="100000"/>
              </a:lnSpc>
              <a:spcBef>
                <a:spcPts val="0"/>
              </a:spcBef>
              <a:spcAft>
                <a:spcPts val="0"/>
              </a:spcAft>
              <a:buSzPts val="1400"/>
              <a:buChar char="■"/>
              <a:defRPr/>
            </a:lvl6pPr>
            <a:lvl7pPr lvl="6" algn="l">
              <a:lnSpc>
                <a:spcPct val="100000"/>
              </a:lnSpc>
              <a:spcBef>
                <a:spcPts val="0"/>
              </a:spcBef>
              <a:spcAft>
                <a:spcPts val="0"/>
              </a:spcAft>
              <a:buSzPts val="1400"/>
              <a:buChar char="●"/>
              <a:defRPr/>
            </a:lvl7pPr>
            <a:lvl8pPr lvl="7" algn="l">
              <a:lnSpc>
                <a:spcPct val="100000"/>
              </a:lnSpc>
              <a:spcBef>
                <a:spcPts val="0"/>
              </a:spcBef>
              <a:spcAft>
                <a:spcPts val="0"/>
              </a:spcAft>
              <a:buSzPts val="1400"/>
              <a:buChar char="○"/>
              <a:defRPr/>
            </a:lvl8pPr>
            <a:lvl9pPr lvl="8" algn="l">
              <a:lnSpc>
                <a:spcPct val="100000"/>
              </a:lnSpc>
              <a:spcBef>
                <a:spcPts val="0"/>
              </a:spcBef>
              <a:spcAft>
                <a:spcPts val="0"/>
              </a:spcAft>
              <a:buSzPts val="1400"/>
              <a:buChar char="■"/>
              <a:defRPr/>
            </a:lvl9pPr>
          </a:lstStyle>
          <a:p>
            <a:endParaRPr/>
          </a:p>
        </p:txBody>
      </p:sp>
      <p:sp>
        <p:nvSpPr>
          <p:cNvPr id="8567" name="Google Shape;8567;p70"/>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8568" name="Google Shape;8568;p70"/>
          <p:cNvGrpSpPr/>
          <p:nvPr/>
        </p:nvGrpSpPr>
        <p:grpSpPr>
          <a:xfrm flipH="1">
            <a:off x="8428900" y="-451887"/>
            <a:ext cx="1973975" cy="1973775"/>
            <a:chOff x="1724650" y="2856150"/>
            <a:chExt cx="1973975" cy="1973775"/>
          </a:xfrm>
        </p:grpSpPr>
        <p:sp>
          <p:nvSpPr>
            <p:cNvPr id="8569" name="Google Shape;8569;p70"/>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0" name="Google Shape;8570;p70"/>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1" name="Google Shape;8571;p70"/>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2" name="Google Shape;8572;p70"/>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3" name="Google Shape;8573;p70"/>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4" name="Google Shape;8574;p70"/>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5" name="Google Shape;8575;p70"/>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6" name="Google Shape;8576;p70"/>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7" name="Google Shape;8577;p70"/>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8" name="Google Shape;8578;p70"/>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9" name="Google Shape;8579;p70"/>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0" name="Google Shape;8580;p70"/>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1" name="Google Shape;8581;p70"/>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2" name="Google Shape;8582;p70"/>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3" name="Google Shape;8583;p70"/>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4" name="Google Shape;8584;p70"/>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5" name="Google Shape;8585;p70"/>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6" name="Google Shape;8586;p70"/>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7" name="Google Shape;8587;p70"/>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8" name="Google Shape;8588;p70"/>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9" name="Google Shape;8589;p70"/>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0" name="Google Shape;8590;p70"/>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1" name="Google Shape;8591;p70"/>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2" name="Google Shape;8592;p70"/>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3" name="Google Shape;8593;p70"/>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4" name="Google Shape;8594;p70"/>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5" name="Google Shape;8595;p70"/>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6" name="Google Shape;8596;p70"/>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7" name="Google Shape;8597;p70"/>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8" name="Google Shape;8598;p70"/>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9" name="Google Shape;8599;p70"/>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0" name="Google Shape;8600;p70"/>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1" name="Google Shape;8601;p70"/>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2" name="Google Shape;8602;p70"/>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3" name="Google Shape;8603;p70"/>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4" name="Google Shape;8604;p70"/>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5" name="Google Shape;8605;p70"/>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6" name="Google Shape;8606;p70"/>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7" name="Google Shape;8607;p70"/>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8" name="Google Shape;8608;p70"/>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9" name="Google Shape;8609;p70"/>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0" name="Google Shape;8610;p70"/>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1" name="Google Shape;8611;p70"/>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2" name="Google Shape;8612;p70"/>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3" name="Google Shape;8613;p70"/>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4" name="Google Shape;8614;p70"/>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5" name="Google Shape;8615;p70"/>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6" name="Google Shape;8616;p70"/>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7" name="Google Shape;8617;p70"/>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8" name="Google Shape;8618;p70"/>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9" name="Google Shape;8619;p70"/>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0" name="Google Shape;8620;p70"/>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1" name="Google Shape;8621;p70"/>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2" name="Google Shape;8622;p70"/>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3" name="Google Shape;8623;p70"/>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4" name="Google Shape;8624;p70"/>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5" name="Google Shape;8625;p70"/>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6" name="Google Shape;8626;p70"/>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7" name="Google Shape;8627;p70"/>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8" name="Google Shape;8628;p70"/>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9" name="Google Shape;8629;p70"/>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0" name="Google Shape;8630;p70"/>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1" name="Google Shape;8631;p70"/>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2" name="Google Shape;8632;p70"/>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3" name="Google Shape;8633;p70"/>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4" name="Google Shape;8634;p70"/>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5" name="Google Shape;8635;p70"/>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6" name="Google Shape;8636;p70"/>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7" name="Google Shape;8637;p70"/>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8" name="Google Shape;8638;p70"/>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9" name="Google Shape;8639;p70"/>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0" name="Google Shape;8640;p70"/>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1" name="Google Shape;8641;p70"/>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2" name="Google Shape;8642;p70"/>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3" name="Google Shape;8643;p70"/>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4" name="Google Shape;8644;p70"/>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5" name="Google Shape;8645;p70"/>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6" name="Google Shape;8646;p70"/>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7" name="Google Shape;8647;p70"/>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8" name="Google Shape;8648;p70"/>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9" name="Google Shape;8649;p70"/>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0" name="Google Shape;8650;p70"/>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1" name="Google Shape;8651;p70"/>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2" name="Google Shape;8652;p70"/>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3" name="Google Shape;8653;p70"/>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4" name="Google Shape;8654;p70"/>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5" name="Google Shape;8655;p70"/>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6" name="Google Shape;8656;p70"/>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7" name="Google Shape;8657;p70"/>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8" name="Google Shape;8658;p70"/>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9" name="Google Shape;8659;p70"/>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0" name="Google Shape;8660;p70"/>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1" name="Google Shape;8661;p70"/>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2" name="Google Shape;8662;p70"/>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3" name="Google Shape;8663;p70"/>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4" name="Google Shape;8664;p70"/>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5" name="Google Shape;8665;p70"/>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6" name="Google Shape;8666;p70"/>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7" name="Google Shape;8667;p70"/>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8" name="Google Shape;8668;p70"/>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9" name="Google Shape;8669;p70"/>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0" name="Google Shape;8670;p70"/>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1" name="Google Shape;8671;p70"/>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2" name="Google Shape;8672;p70"/>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3" name="Google Shape;8673;p70"/>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4" name="Google Shape;8674;p70"/>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5" name="Google Shape;8675;p70"/>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6" name="Google Shape;8676;p70"/>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7" name="Google Shape;8677;p70"/>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8" name="Google Shape;8678;p70"/>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9" name="Google Shape;8679;p70"/>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0" name="Google Shape;8680;p70"/>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1" name="Google Shape;8681;p70"/>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2" name="Google Shape;8682;p70"/>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3" name="Google Shape;8683;p70"/>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4" name="Google Shape;8684;p70"/>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5" name="Google Shape;8685;p70"/>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6" name="Google Shape;8686;p70"/>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7" name="Google Shape;8687;p70"/>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8" name="Google Shape;8688;p70"/>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9" name="Google Shape;8689;p70"/>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0" name="Google Shape;8690;p70"/>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1" name="Google Shape;8691;p70"/>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2" name="Google Shape;8692;p70"/>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3" name="Google Shape;8693;p70"/>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4" name="Google Shape;8694;p70"/>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5" name="Google Shape;8695;p70"/>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6" name="Google Shape;8696;p70"/>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7" name="Google Shape;8697;p70"/>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8" name="Google Shape;8698;p70"/>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9" name="Google Shape;8699;p70"/>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0" name="Google Shape;8700;p70"/>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1" name="Google Shape;8701;p70"/>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2" name="Google Shape;8702;p70"/>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3" name="Google Shape;8703;p70"/>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4" name="Google Shape;8704;p70"/>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5" name="Google Shape;8705;p70"/>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6" name="Google Shape;8706;p70"/>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7" name="Google Shape;8707;p70"/>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8" name="Google Shape;8708;p70"/>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9" name="Google Shape;8709;p70"/>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0" name="Google Shape;8710;p70"/>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1" name="Google Shape;8711;p70"/>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2" name="Google Shape;8712;p70"/>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3" name="Google Shape;8713;p70"/>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4" name="Google Shape;8714;p70"/>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5" name="Google Shape;8715;p70"/>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6" name="Google Shape;8716;p70"/>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7" name="Google Shape;8717;p70"/>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8" name="Google Shape;8718;p70"/>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9" name="Google Shape;8719;p70"/>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0" name="Google Shape;8720;p70"/>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1" name="Google Shape;8721;p70"/>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2" name="Google Shape;8722;p70"/>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3" name="Google Shape;8723;p70"/>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4" name="Google Shape;8724;p70"/>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5" name="Google Shape;8725;p70"/>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6" name="Google Shape;8726;p70"/>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7" name="Google Shape;8727;p70"/>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8" name="Google Shape;8728;p70"/>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9" name="Google Shape;8729;p70"/>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0" name="Google Shape;8730;p70"/>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1" name="Google Shape;8731;p70"/>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2" name="Google Shape;8732;p70"/>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3" name="Google Shape;8733;p70"/>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4" name="Google Shape;8734;p70"/>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5" name="Google Shape;8735;p70"/>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6" name="Google Shape;8736;p70"/>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7" name="Google Shape;8737;p70"/>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8" name="Google Shape;8738;p70"/>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9" name="Google Shape;8739;p70"/>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0" name="Google Shape;8740;p70"/>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1" name="Google Shape;8741;p70"/>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2" name="Google Shape;8742;p70"/>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3" name="Google Shape;8743;p70"/>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4" name="Google Shape;8744;p70"/>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5" name="Google Shape;8745;p70"/>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6" name="Google Shape;8746;p70"/>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7" name="Google Shape;8747;p70"/>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8" name="Google Shape;8748;p70"/>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9" name="Google Shape;8749;p70"/>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0" name="Google Shape;8750;p70"/>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1" name="Google Shape;8751;p70"/>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2" name="Google Shape;8752;p70"/>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3" name="Google Shape;8753;p70"/>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4" name="Google Shape;8754;p70"/>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5" name="Google Shape;8755;p70"/>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6" name="Google Shape;8756;p70"/>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7" name="Google Shape;8757;p70"/>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8" name="Google Shape;8758;p70"/>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9" name="Google Shape;8759;p70"/>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0" name="Google Shape;8760;p70"/>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1" name="Google Shape;8761;p70"/>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2" name="Google Shape;8762;p70"/>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3" name="Google Shape;8763;p70"/>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4" name="Google Shape;8764;p70"/>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5" name="Google Shape;8765;p70"/>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6" name="Google Shape;8766;p70"/>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7" name="Google Shape;8767;p70"/>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8" name="Google Shape;8768;p70"/>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9" name="Google Shape;8769;p70"/>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0" name="Google Shape;8770;p70"/>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1" name="Google Shape;8771;p70"/>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2" name="Google Shape;8772;p70"/>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3" name="Google Shape;8773;p70"/>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4" name="Google Shape;8774;p70"/>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5" name="Google Shape;8775;p70"/>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6" name="Google Shape;8776;p70"/>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7" name="Google Shape;8777;p70"/>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8" name="Google Shape;8778;p70"/>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9" name="Google Shape;8779;p70"/>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0" name="Google Shape;8780;p70"/>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1" name="Google Shape;8781;p70"/>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2" name="Google Shape;8782;p70"/>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3" name="Google Shape;8783;p70"/>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4" name="Google Shape;8784;p70"/>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5" name="Google Shape;8785;p70"/>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6" name="Google Shape;8786;p70"/>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7" name="Google Shape;8787;p70"/>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8" name="Google Shape;8788;p70"/>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9" name="Google Shape;8789;p70"/>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0" name="Google Shape;8790;p70"/>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1" name="Google Shape;8791;p70"/>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2" name="Google Shape;8792;p70"/>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3" name="Google Shape;8793;p70"/>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4" name="Google Shape;8794;p70"/>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5" name="Google Shape;8795;p70"/>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6" name="Google Shape;8796;p70"/>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7" name="Google Shape;8797;p70"/>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8" name="Google Shape;8798;p70"/>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9" name="Google Shape;8799;p70"/>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0" name="Google Shape;8800;p70"/>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1" name="Google Shape;8801;p70"/>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2" name="Google Shape;8802;p70"/>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3" name="Google Shape;8803;p70"/>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4" name="Google Shape;8804;p70"/>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5" name="Google Shape;8805;p70"/>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6" name="Google Shape;8806;p70"/>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7" name="Google Shape;8807;p70"/>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8" name="Google Shape;8808;p70"/>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9" name="Google Shape;8809;p70"/>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0" name="Google Shape;8810;p70"/>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1" name="Google Shape;8811;p70"/>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2" name="Google Shape;8812;p70"/>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3" name="Google Shape;8813;p70"/>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4" name="Google Shape;8814;p70"/>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5" name="Google Shape;8815;p70"/>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6" name="Google Shape;8816;p70"/>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7" name="Google Shape;8817;p70"/>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8" name="Google Shape;8818;p70"/>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9" name="Google Shape;8819;p70"/>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0" name="Google Shape;8820;p70"/>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1" name="Google Shape;8821;p70"/>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2" name="Google Shape;8822;p70"/>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3" name="Google Shape;8823;p70"/>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4" name="Google Shape;8824;p70"/>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5" name="Google Shape;8825;p70"/>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6" name="Google Shape;8826;p70"/>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7" name="Google Shape;8827;p70"/>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8" name="Google Shape;8828;p70"/>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9" name="Google Shape;8829;p70"/>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0" name="Google Shape;8830;p70"/>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1" name="Google Shape;8831;p70"/>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2" name="Google Shape;8832;p70"/>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3" name="Google Shape;8833;p70"/>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4" name="Google Shape;8834;p70"/>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5" name="Google Shape;8835;p70"/>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6" name="Google Shape;8836;p70"/>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7" name="Google Shape;8837;p70"/>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8" name="Google Shape;8838;p70"/>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9" name="Google Shape;8839;p70"/>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0" name="Google Shape;8840;p70"/>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1" name="Google Shape;8841;p70"/>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2" name="Google Shape;8842;p70"/>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3" name="Google Shape;8843;p70"/>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4" name="Google Shape;8844;p70"/>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5" name="Google Shape;8845;p70"/>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6" name="Google Shape;8846;p70"/>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7" name="Google Shape;8847;p70"/>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8" name="Google Shape;8848;p70"/>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9" name="Google Shape;8849;p70"/>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0" name="Google Shape;8850;p70"/>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1" name="Google Shape;8851;p70"/>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2" name="Google Shape;8852;p70"/>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3" name="Google Shape;8853;p70"/>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4" name="Google Shape;8854;p70"/>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5" name="Google Shape;8855;p70"/>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6" name="Google Shape;8856;p70"/>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7" name="Google Shape;8857;p70"/>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8" name="Google Shape;8858;p70"/>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9" name="Google Shape;8859;p70"/>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0" name="Google Shape;8860;p70"/>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1" name="Google Shape;8861;p70"/>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2" name="Google Shape;8862;p70"/>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3" name="Google Shape;8863;p70"/>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4" name="Google Shape;8864;p70"/>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5" name="Google Shape;8865;p70"/>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6" name="Google Shape;8866;p70"/>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7" name="Google Shape;8867;p70"/>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8" name="Google Shape;8868;p70"/>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9" name="Google Shape;8869;p70"/>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0" name="Google Shape;8870;p70"/>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1" name="Google Shape;8871;p70"/>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2" name="Google Shape;8872;p70"/>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3" name="Google Shape;8873;p70"/>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4" name="Google Shape;8874;p70"/>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5" name="Google Shape;8875;p70"/>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6" name="Google Shape;8876;p70"/>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7" name="Google Shape;8877;p70"/>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8" name="Google Shape;8878;p70"/>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9" name="Google Shape;8879;p70"/>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0" name="Google Shape;8880;p70"/>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1" name="Google Shape;8881;p70"/>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2" name="Google Shape;8882;p70"/>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3" name="Google Shape;8883;p70"/>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4" name="Google Shape;8884;p70"/>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5" name="Google Shape;8885;p70"/>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6" name="Google Shape;8886;p70"/>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7" name="Google Shape;8887;p70"/>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8" name="Google Shape;8888;p70"/>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9" name="Google Shape;8889;p70"/>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0" name="Google Shape;8890;p70"/>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1" name="Google Shape;8891;p70"/>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2" name="Google Shape;8892;p70"/>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3" name="Google Shape;8893;p70"/>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4" name="Google Shape;8894;p70"/>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5" name="Google Shape;8895;p70"/>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6" name="Google Shape;8896;p70"/>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7" name="Google Shape;8897;p70"/>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8" name="Google Shape;8898;p70"/>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9" name="Google Shape;8899;p70"/>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0" name="Google Shape;8900;p70"/>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1" name="Google Shape;8901;p70"/>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2" name="Google Shape;8902;p70"/>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3" name="Google Shape;8903;p70"/>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4" name="Google Shape;8904;p70"/>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5" name="Google Shape;8905;p70"/>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6" name="Google Shape;8906;p70"/>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7" name="Google Shape;8907;p70"/>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8" name="Google Shape;8908;p70"/>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9" name="Google Shape;8909;p70"/>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0" name="Google Shape;8910;p70"/>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1" name="Google Shape;8911;p70"/>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2" name="Google Shape;8912;p70"/>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3" name="Google Shape;8913;p70"/>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4" name="Google Shape;8914;p70"/>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5" name="Google Shape;8915;p70"/>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6" name="Google Shape;8916;p70"/>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7" name="Google Shape;8917;p70"/>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8" name="Google Shape;8918;p70"/>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9" name="Google Shape;8919;p70"/>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0" name="Google Shape;8920;p70"/>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1" name="Google Shape;8921;p70"/>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2" name="Google Shape;8922;p70"/>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3" name="Google Shape;8923;p70"/>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4" name="Google Shape;8924;p70"/>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5" name="Google Shape;8925;p70"/>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6" name="Google Shape;8926;p70"/>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7" name="Google Shape;8927;p70"/>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8" name="Google Shape;8928;p70"/>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9" name="Google Shape;8929;p70"/>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0" name="Google Shape;8930;p70"/>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1" name="Google Shape;8931;p70"/>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2" name="Google Shape;8932;p70"/>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3" name="Google Shape;8933;p70"/>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4" name="Google Shape;8934;p70"/>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5" name="Google Shape;8935;p70"/>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6" name="Google Shape;8936;p70"/>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7" name="Google Shape;8937;p70"/>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8" name="Google Shape;8938;p70"/>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9" name="Google Shape;8939;p70"/>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0" name="Google Shape;8940;p70"/>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1" name="Google Shape;8941;p70"/>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2" name="Google Shape;8942;p70"/>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3" name="Google Shape;8943;p70"/>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4" name="Google Shape;8944;p70"/>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5" name="Google Shape;8945;p70"/>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46" name="Google Shape;8946;p70"/>
          <p:cNvGrpSpPr/>
          <p:nvPr/>
        </p:nvGrpSpPr>
        <p:grpSpPr>
          <a:xfrm flipH="1">
            <a:off x="-1258887" y="3621600"/>
            <a:ext cx="1973975" cy="1973775"/>
            <a:chOff x="1724650" y="2856150"/>
            <a:chExt cx="1973975" cy="1973775"/>
          </a:xfrm>
        </p:grpSpPr>
        <p:sp>
          <p:nvSpPr>
            <p:cNvPr id="8947" name="Google Shape;8947;p70"/>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8" name="Google Shape;8948;p70"/>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9" name="Google Shape;8949;p70"/>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0" name="Google Shape;8950;p70"/>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1" name="Google Shape;8951;p70"/>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2" name="Google Shape;8952;p70"/>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3" name="Google Shape;8953;p70"/>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4" name="Google Shape;8954;p70"/>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5" name="Google Shape;8955;p70"/>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6" name="Google Shape;8956;p70"/>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7" name="Google Shape;8957;p70"/>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8" name="Google Shape;8958;p70"/>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9" name="Google Shape;8959;p70"/>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0" name="Google Shape;8960;p70"/>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1" name="Google Shape;8961;p70"/>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2" name="Google Shape;8962;p70"/>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3" name="Google Shape;8963;p70"/>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4" name="Google Shape;8964;p70"/>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5" name="Google Shape;8965;p70"/>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6" name="Google Shape;8966;p70"/>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7" name="Google Shape;8967;p70"/>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8" name="Google Shape;8968;p70"/>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9" name="Google Shape;8969;p70"/>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0" name="Google Shape;8970;p70"/>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1" name="Google Shape;8971;p70"/>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2" name="Google Shape;8972;p70"/>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3" name="Google Shape;8973;p70"/>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4" name="Google Shape;8974;p70"/>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5" name="Google Shape;8975;p70"/>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6" name="Google Shape;8976;p70"/>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7" name="Google Shape;8977;p70"/>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8" name="Google Shape;8978;p70"/>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9" name="Google Shape;8979;p70"/>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0" name="Google Shape;8980;p70"/>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1" name="Google Shape;8981;p70"/>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2" name="Google Shape;8982;p70"/>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3" name="Google Shape;8983;p70"/>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4" name="Google Shape;8984;p70"/>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5" name="Google Shape;8985;p70"/>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6" name="Google Shape;8986;p70"/>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7" name="Google Shape;8987;p70"/>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8" name="Google Shape;8988;p70"/>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9" name="Google Shape;8989;p70"/>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0" name="Google Shape;8990;p70"/>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1" name="Google Shape;8991;p70"/>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2" name="Google Shape;8992;p70"/>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3" name="Google Shape;8993;p70"/>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4" name="Google Shape;8994;p70"/>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5" name="Google Shape;8995;p70"/>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6" name="Google Shape;8996;p70"/>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7" name="Google Shape;8997;p70"/>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8" name="Google Shape;8998;p70"/>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9" name="Google Shape;8999;p70"/>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0" name="Google Shape;9000;p70"/>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1" name="Google Shape;9001;p70"/>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2" name="Google Shape;9002;p70"/>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3" name="Google Shape;9003;p70"/>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4" name="Google Shape;9004;p70"/>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5" name="Google Shape;9005;p70"/>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6" name="Google Shape;9006;p70"/>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7" name="Google Shape;9007;p70"/>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8" name="Google Shape;9008;p70"/>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9" name="Google Shape;9009;p70"/>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0" name="Google Shape;9010;p70"/>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1" name="Google Shape;9011;p70"/>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2" name="Google Shape;9012;p70"/>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3" name="Google Shape;9013;p70"/>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4" name="Google Shape;9014;p70"/>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5" name="Google Shape;9015;p70"/>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6" name="Google Shape;9016;p70"/>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7" name="Google Shape;9017;p70"/>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8" name="Google Shape;9018;p70"/>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9" name="Google Shape;9019;p70"/>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0" name="Google Shape;9020;p70"/>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1" name="Google Shape;9021;p70"/>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2" name="Google Shape;9022;p70"/>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3" name="Google Shape;9023;p70"/>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4" name="Google Shape;9024;p70"/>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5" name="Google Shape;9025;p70"/>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6" name="Google Shape;9026;p70"/>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7" name="Google Shape;9027;p70"/>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8" name="Google Shape;9028;p70"/>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9" name="Google Shape;9029;p70"/>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0" name="Google Shape;9030;p70"/>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1" name="Google Shape;9031;p70"/>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2" name="Google Shape;9032;p70"/>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3" name="Google Shape;9033;p70"/>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4" name="Google Shape;9034;p70"/>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5" name="Google Shape;9035;p70"/>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6" name="Google Shape;9036;p70"/>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7" name="Google Shape;9037;p70"/>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8" name="Google Shape;9038;p70"/>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9" name="Google Shape;9039;p70"/>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0" name="Google Shape;9040;p70"/>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1" name="Google Shape;9041;p70"/>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2" name="Google Shape;9042;p70"/>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3" name="Google Shape;9043;p70"/>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4" name="Google Shape;9044;p70"/>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5" name="Google Shape;9045;p70"/>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6" name="Google Shape;9046;p70"/>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7" name="Google Shape;9047;p70"/>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8" name="Google Shape;9048;p70"/>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9" name="Google Shape;9049;p70"/>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0" name="Google Shape;9050;p70"/>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1" name="Google Shape;9051;p70"/>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2" name="Google Shape;9052;p70"/>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3" name="Google Shape;9053;p70"/>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4" name="Google Shape;9054;p70"/>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5" name="Google Shape;9055;p70"/>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6" name="Google Shape;9056;p70"/>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7" name="Google Shape;9057;p70"/>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8" name="Google Shape;9058;p70"/>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9" name="Google Shape;9059;p70"/>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0" name="Google Shape;9060;p70"/>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1" name="Google Shape;9061;p70"/>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2" name="Google Shape;9062;p70"/>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3" name="Google Shape;9063;p70"/>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4" name="Google Shape;9064;p70"/>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5" name="Google Shape;9065;p70"/>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6" name="Google Shape;9066;p70"/>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7" name="Google Shape;9067;p70"/>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8" name="Google Shape;9068;p70"/>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9" name="Google Shape;9069;p70"/>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0" name="Google Shape;9070;p70"/>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1" name="Google Shape;9071;p70"/>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2" name="Google Shape;9072;p70"/>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3" name="Google Shape;9073;p70"/>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4" name="Google Shape;9074;p70"/>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5" name="Google Shape;9075;p70"/>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6" name="Google Shape;9076;p70"/>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7" name="Google Shape;9077;p70"/>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8" name="Google Shape;9078;p70"/>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9" name="Google Shape;9079;p70"/>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0" name="Google Shape;9080;p70"/>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1" name="Google Shape;9081;p70"/>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2" name="Google Shape;9082;p70"/>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3" name="Google Shape;9083;p70"/>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4" name="Google Shape;9084;p70"/>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5" name="Google Shape;9085;p70"/>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6" name="Google Shape;9086;p70"/>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7" name="Google Shape;9087;p70"/>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8" name="Google Shape;9088;p70"/>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9" name="Google Shape;9089;p70"/>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0" name="Google Shape;9090;p70"/>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1" name="Google Shape;9091;p70"/>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2" name="Google Shape;9092;p70"/>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3" name="Google Shape;9093;p70"/>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4" name="Google Shape;9094;p70"/>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5" name="Google Shape;9095;p70"/>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6" name="Google Shape;9096;p70"/>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7" name="Google Shape;9097;p70"/>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8" name="Google Shape;9098;p70"/>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9" name="Google Shape;9099;p70"/>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0" name="Google Shape;9100;p70"/>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1" name="Google Shape;9101;p70"/>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2" name="Google Shape;9102;p70"/>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3" name="Google Shape;9103;p70"/>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4" name="Google Shape;9104;p70"/>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5" name="Google Shape;9105;p70"/>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6" name="Google Shape;9106;p70"/>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7" name="Google Shape;9107;p70"/>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8" name="Google Shape;9108;p70"/>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9" name="Google Shape;9109;p70"/>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0" name="Google Shape;9110;p70"/>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1" name="Google Shape;9111;p70"/>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2" name="Google Shape;9112;p70"/>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3" name="Google Shape;9113;p70"/>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4" name="Google Shape;9114;p70"/>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5" name="Google Shape;9115;p70"/>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6" name="Google Shape;9116;p70"/>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7" name="Google Shape;9117;p70"/>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8" name="Google Shape;9118;p70"/>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9" name="Google Shape;9119;p70"/>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0" name="Google Shape;9120;p70"/>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1" name="Google Shape;9121;p70"/>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2" name="Google Shape;9122;p70"/>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3" name="Google Shape;9123;p70"/>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4" name="Google Shape;9124;p70"/>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5" name="Google Shape;9125;p70"/>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6" name="Google Shape;9126;p70"/>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7" name="Google Shape;9127;p70"/>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8" name="Google Shape;9128;p70"/>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9" name="Google Shape;9129;p70"/>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0" name="Google Shape;9130;p70"/>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1" name="Google Shape;9131;p70"/>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2" name="Google Shape;9132;p70"/>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3" name="Google Shape;9133;p70"/>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4" name="Google Shape;9134;p70"/>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5" name="Google Shape;9135;p70"/>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6" name="Google Shape;9136;p70"/>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7" name="Google Shape;9137;p70"/>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8" name="Google Shape;9138;p70"/>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9" name="Google Shape;9139;p70"/>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0" name="Google Shape;9140;p70"/>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1" name="Google Shape;9141;p70"/>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2" name="Google Shape;9142;p70"/>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3" name="Google Shape;9143;p70"/>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4" name="Google Shape;9144;p70"/>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5" name="Google Shape;9145;p70"/>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6" name="Google Shape;9146;p70"/>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7" name="Google Shape;9147;p70"/>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8" name="Google Shape;9148;p70"/>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9" name="Google Shape;9149;p70"/>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0" name="Google Shape;9150;p70"/>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1" name="Google Shape;9151;p70"/>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2" name="Google Shape;9152;p70"/>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3" name="Google Shape;9153;p70"/>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4" name="Google Shape;9154;p70"/>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5" name="Google Shape;9155;p70"/>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6" name="Google Shape;9156;p70"/>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7" name="Google Shape;9157;p70"/>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8" name="Google Shape;9158;p70"/>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9" name="Google Shape;9159;p70"/>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0" name="Google Shape;9160;p70"/>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1" name="Google Shape;9161;p70"/>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2" name="Google Shape;9162;p70"/>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3" name="Google Shape;9163;p70"/>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4" name="Google Shape;9164;p70"/>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5" name="Google Shape;9165;p70"/>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6" name="Google Shape;9166;p70"/>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7" name="Google Shape;9167;p70"/>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8" name="Google Shape;9168;p70"/>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9" name="Google Shape;9169;p70"/>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0" name="Google Shape;9170;p70"/>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1" name="Google Shape;9171;p70"/>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2" name="Google Shape;9172;p70"/>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3" name="Google Shape;9173;p70"/>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4" name="Google Shape;9174;p70"/>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5" name="Google Shape;9175;p70"/>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6" name="Google Shape;9176;p70"/>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7" name="Google Shape;9177;p70"/>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8" name="Google Shape;9178;p70"/>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9" name="Google Shape;9179;p70"/>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0" name="Google Shape;9180;p70"/>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1" name="Google Shape;9181;p70"/>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2" name="Google Shape;9182;p70"/>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3" name="Google Shape;9183;p70"/>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4" name="Google Shape;9184;p70"/>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5" name="Google Shape;9185;p70"/>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6" name="Google Shape;9186;p70"/>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7" name="Google Shape;9187;p70"/>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8" name="Google Shape;9188;p70"/>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9" name="Google Shape;9189;p70"/>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0" name="Google Shape;9190;p70"/>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1" name="Google Shape;9191;p70"/>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2" name="Google Shape;9192;p70"/>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3" name="Google Shape;9193;p70"/>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4" name="Google Shape;9194;p70"/>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5" name="Google Shape;9195;p70"/>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6" name="Google Shape;9196;p70"/>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7" name="Google Shape;9197;p70"/>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8" name="Google Shape;9198;p70"/>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9" name="Google Shape;9199;p70"/>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0" name="Google Shape;9200;p70"/>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1" name="Google Shape;9201;p70"/>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2" name="Google Shape;9202;p70"/>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3" name="Google Shape;9203;p70"/>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4" name="Google Shape;9204;p70"/>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5" name="Google Shape;9205;p70"/>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6" name="Google Shape;9206;p70"/>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7" name="Google Shape;9207;p70"/>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8" name="Google Shape;9208;p70"/>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9" name="Google Shape;9209;p70"/>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0" name="Google Shape;9210;p70"/>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1" name="Google Shape;9211;p70"/>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2" name="Google Shape;9212;p70"/>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3" name="Google Shape;9213;p70"/>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4" name="Google Shape;9214;p70"/>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5" name="Google Shape;9215;p70"/>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6" name="Google Shape;9216;p70"/>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7" name="Google Shape;9217;p70"/>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8" name="Google Shape;9218;p70"/>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9" name="Google Shape;9219;p70"/>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0" name="Google Shape;9220;p70"/>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1" name="Google Shape;9221;p70"/>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2" name="Google Shape;9222;p70"/>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3" name="Google Shape;9223;p70"/>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4" name="Google Shape;9224;p70"/>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5" name="Google Shape;9225;p70"/>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6" name="Google Shape;9226;p70"/>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7" name="Google Shape;9227;p70"/>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8" name="Google Shape;9228;p70"/>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9" name="Google Shape;9229;p70"/>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0" name="Google Shape;9230;p70"/>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1" name="Google Shape;9231;p70"/>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2" name="Google Shape;9232;p70"/>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3" name="Google Shape;9233;p70"/>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4" name="Google Shape;9234;p70"/>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5" name="Google Shape;9235;p70"/>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6" name="Google Shape;9236;p70"/>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7" name="Google Shape;9237;p70"/>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8" name="Google Shape;9238;p70"/>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9" name="Google Shape;9239;p70"/>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0" name="Google Shape;9240;p70"/>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1" name="Google Shape;9241;p70"/>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2" name="Google Shape;9242;p70"/>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3" name="Google Shape;9243;p70"/>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4" name="Google Shape;9244;p70"/>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5" name="Google Shape;9245;p70"/>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6" name="Google Shape;9246;p70"/>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7" name="Google Shape;9247;p70"/>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8" name="Google Shape;9248;p70"/>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9" name="Google Shape;9249;p70"/>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0" name="Google Shape;9250;p70"/>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1" name="Google Shape;9251;p70"/>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2" name="Google Shape;9252;p70"/>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3" name="Google Shape;9253;p70"/>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4" name="Google Shape;9254;p70"/>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5" name="Google Shape;9255;p70"/>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6" name="Google Shape;9256;p70"/>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7" name="Google Shape;9257;p70"/>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8" name="Google Shape;9258;p70"/>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9" name="Google Shape;9259;p70"/>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0" name="Google Shape;9260;p70"/>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1" name="Google Shape;9261;p70"/>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2" name="Google Shape;9262;p70"/>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3" name="Google Shape;9263;p70"/>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4" name="Google Shape;9264;p70"/>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5" name="Google Shape;9265;p70"/>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6" name="Google Shape;9266;p70"/>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7" name="Google Shape;9267;p70"/>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8" name="Google Shape;9268;p70"/>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9" name="Google Shape;9269;p70"/>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0" name="Google Shape;9270;p70"/>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1" name="Google Shape;9271;p70"/>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2" name="Google Shape;9272;p70"/>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3" name="Google Shape;9273;p70"/>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4" name="Google Shape;9274;p70"/>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5" name="Google Shape;9275;p70"/>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6" name="Google Shape;9276;p70"/>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7" name="Google Shape;9277;p70"/>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8" name="Google Shape;9278;p70"/>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9" name="Google Shape;9279;p70"/>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0" name="Google Shape;9280;p70"/>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1" name="Google Shape;9281;p70"/>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2" name="Google Shape;9282;p70"/>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3" name="Google Shape;9283;p70"/>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4" name="Google Shape;9284;p70"/>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5" name="Google Shape;9285;p70"/>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6" name="Google Shape;9286;p70"/>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7" name="Google Shape;9287;p70"/>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8" name="Google Shape;9288;p70"/>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9" name="Google Shape;9289;p70"/>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0" name="Google Shape;9290;p70"/>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1" name="Google Shape;9291;p70"/>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2" name="Google Shape;9292;p70"/>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3" name="Google Shape;9293;p70"/>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4" name="Google Shape;9294;p70"/>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5" name="Google Shape;9295;p70"/>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6" name="Google Shape;9296;p70"/>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7" name="Google Shape;9297;p70"/>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8" name="Google Shape;9298;p70"/>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9" name="Google Shape;9299;p70"/>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0" name="Google Shape;9300;p70"/>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1" name="Google Shape;9301;p70"/>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2" name="Google Shape;9302;p70"/>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3" name="Google Shape;9303;p70"/>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4" name="Google Shape;9304;p70"/>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5" name="Google Shape;9305;p70"/>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6" name="Google Shape;9306;p70"/>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7" name="Google Shape;9307;p70"/>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8" name="Google Shape;9308;p70"/>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9" name="Google Shape;9309;p70"/>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0" name="Google Shape;9310;p70"/>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1" name="Google Shape;9311;p70"/>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2" name="Google Shape;9312;p70"/>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3" name="Google Shape;9313;p70"/>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4" name="Google Shape;9314;p70"/>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5" name="Google Shape;9315;p70"/>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6" name="Google Shape;9316;p70"/>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7" name="Google Shape;9317;p70"/>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8" name="Google Shape;9318;p70"/>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9" name="Google Shape;9319;p70"/>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0" name="Google Shape;9320;p70"/>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1" name="Google Shape;9321;p70"/>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2" name="Google Shape;9322;p70"/>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3" name="Google Shape;9323;p70"/>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324" name="Google Shape;9324;p70"/>
          <p:cNvSpPr/>
          <p:nvPr/>
        </p:nvSpPr>
        <p:spPr>
          <a:xfrm flipH="1">
            <a:off x="8596911" y="1522775"/>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5" name="Google Shape;9325;p70"/>
          <p:cNvSpPr/>
          <p:nvPr/>
        </p:nvSpPr>
        <p:spPr>
          <a:xfrm flipH="1">
            <a:off x="140611" y="2711813"/>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pic>
        <p:nvPicPr>
          <p:cNvPr id="9326" name="Google Shape;9326;p70"/>
          <p:cNvPicPr preferRelativeResize="0"/>
          <p:nvPr/>
        </p:nvPicPr>
        <p:blipFill rotWithShape="1">
          <a:blip r:embed="rId2">
            <a:alphaModFix/>
          </a:blip>
          <a:srcRect l="47968" b="49954"/>
          <a:stretch/>
        </p:blipFill>
        <p:spPr>
          <a:xfrm flipH="1">
            <a:off x="4863688" y="4062000"/>
            <a:ext cx="4280300" cy="1081500"/>
          </a:xfrm>
          <a:prstGeom prst="rect">
            <a:avLst/>
          </a:prstGeom>
          <a:noFill/>
          <a:ln>
            <a:noFill/>
          </a:ln>
        </p:spPr>
      </p:pic>
      <p:pic>
        <p:nvPicPr>
          <p:cNvPr id="9327" name="Google Shape;9327;p70"/>
          <p:cNvPicPr preferRelativeResize="0"/>
          <p:nvPr/>
        </p:nvPicPr>
        <p:blipFill rotWithShape="1">
          <a:blip r:embed="rId2">
            <a:alphaModFix/>
          </a:blip>
          <a:srcRect l="47968" b="49954"/>
          <a:stretch/>
        </p:blipFill>
        <p:spPr>
          <a:xfrm rot="10800000" flipH="1">
            <a:off x="3063" y="-5750"/>
            <a:ext cx="4280300" cy="1081500"/>
          </a:xfrm>
          <a:prstGeom prst="rect">
            <a:avLst/>
          </a:prstGeom>
          <a:noFill/>
          <a:ln>
            <a:noFill/>
          </a:ln>
        </p:spPr>
      </p:pic>
      <p:sp>
        <p:nvSpPr>
          <p:cNvPr id="9328" name="Google Shape;9328;p70"/>
          <p:cNvSpPr/>
          <p:nvPr/>
        </p:nvSpPr>
        <p:spPr>
          <a:xfrm flipH="1">
            <a:off x="8596889" y="3979989"/>
            <a:ext cx="241623" cy="24162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9" name="Google Shape;9329;p70"/>
          <p:cNvSpPr/>
          <p:nvPr/>
        </p:nvSpPr>
        <p:spPr>
          <a:xfrm flipH="1">
            <a:off x="7016536" y="4674590"/>
            <a:ext cx="241623" cy="24162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0" name="Google Shape;9330;p70"/>
          <p:cNvSpPr/>
          <p:nvPr/>
        </p:nvSpPr>
        <p:spPr>
          <a:xfrm flipH="1">
            <a:off x="161264" y="1420214"/>
            <a:ext cx="241623" cy="24162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1" name="Google Shape;9331;p70"/>
          <p:cNvSpPr/>
          <p:nvPr/>
        </p:nvSpPr>
        <p:spPr>
          <a:xfrm flipH="1">
            <a:off x="344537" y="2006298"/>
            <a:ext cx="198650" cy="19865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CUSTOM_4_1">
    <p:spTree>
      <p:nvGrpSpPr>
        <p:cNvPr id="1" name="Shape 9332"/>
        <p:cNvGrpSpPr/>
        <p:nvPr/>
      </p:nvGrpSpPr>
      <p:grpSpPr>
        <a:xfrm>
          <a:off x="0" y="0"/>
          <a:ext cx="0" cy="0"/>
          <a:chOff x="0" y="0"/>
          <a:chExt cx="0" cy="0"/>
        </a:xfrm>
      </p:grpSpPr>
      <p:pic>
        <p:nvPicPr>
          <p:cNvPr id="9333" name="Google Shape;9333;p71"/>
          <p:cNvPicPr preferRelativeResize="0"/>
          <p:nvPr/>
        </p:nvPicPr>
        <p:blipFill rotWithShape="1">
          <a:blip r:embed="rId2">
            <a:alphaModFix amt="31000"/>
          </a:blip>
          <a:srcRect l="24976" r="5563" b="49512"/>
          <a:stretch/>
        </p:blipFill>
        <p:spPr>
          <a:xfrm rot="10800000">
            <a:off x="0" y="0"/>
            <a:ext cx="9144003" cy="1745950"/>
          </a:xfrm>
          <a:prstGeom prst="rect">
            <a:avLst/>
          </a:prstGeom>
          <a:noFill/>
          <a:ln>
            <a:noFill/>
          </a:ln>
        </p:spPr>
      </p:pic>
      <p:pic>
        <p:nvPicPr>
          <p:cNvPr id="9334" name="Google Shape;9334;p71"/>
          <p:cNvPicPr preferRelativeResize="0"/>
          <p:nvPr/>
        </p:nvPicPr>
        <p:blipFill rotWithShape="1">
          <a:blip r:embed="rId2">
            <a:alphaModFix/>
          </a:blip>
          <a:srcRect l="24976" r="5563" b="49512"/>
          <a:stretch/>
        </p:blipFill>
        <p:spPr>
          <a:xfrm>
            <a:off x="0" y="3397550"/>
            <a:ext cx="9144003" cy="1745950"/>
          </a:xfrm>
          <a:prstGeom prst="rect">
            <a:avLst/>
          </a:prstGeom>
          <a:noFill/>
          <a:ln>
            <a:noFill/>
          </a:ln>
        </p:spPr>
      </p:pic>
      <p:sp>
        <p:nvSpPr>
          <p:cNvPr id="9335" name="Google Shape;9335;p71"/>
          <p:cNvSpPr/>
          <p:nvPr/>
        </p:nvSpPr>
        <p:spPr>
          <a:xfrm>
            <a:off x="264514" y="257124"/>
            <a:ext cx="359522" cy="35952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6" name="Google Shape;9336;p71"/>
          <p:cNvSpPr/>
          <p:nvPr/>
        </p:nvSpPr>
        <p:spPr>
          <a:xfrm>
            <a:off x="759370" y="515708"/>
            <a:ext cx="406317" cy="406317"/>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7" name="Google Shape;9337;p71"/>
          <p:cNvSpPr/>
          <p:nvPr/>
        </p:nvSpPr>
        <p:spPr>
          <a:xfrm>
            <a:off x="328074" y="922018"/>
            <a:ext cx="295952" cy="29595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8" name="Google Shape;9338;p71"/>
          <p:cNvSpPr/>
          <p:nvPr/>
        </p:nvSpPr>
        <p:spPr>
          <a:xfrm>
            <a:off x="8497113" y="3026450"/>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9" name="Google Shape;9339;p71"/>
          <p:cNvSpPr/>
          <p:nvPr/>
        </p:nvSpPr>
        <p:spPr>
          <a:xfrm>
            <a:off x="8699199" y="2153855"/>
            <a:ext cx="328349" cy="328349"/>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0" name="Google Shape;9340;p71"/>
          <p:cNvSpPr/>
          <p:nvPr/>
        </p:nvSpPr>
        <p:spPr>
          <a:xfrm>
            <a:off x="8428900" y="1339325"/>
            <a:ext cx="270309" cy="270309"/>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1" name="Google Shape;9341;p71"/>
          <p:cNvSpPr/>
          <p:nvPr/>
        </p:nvSpPr>
        <p:spPr>
          <a:xfrm>
            <a:off x="476900" y="4370300"/>
            <a:ext cx="476400" cy="4764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2" name="Google Shape;9342;p71"/>
          <p:cNvSpPr txBox="1">
            <a:spLocks noGrp="1"/>
          </p:cNvSpPr>
          <p:nvPr>
            <p:ph type="title"/>
          </p:nvPr>
        </p:nvSpPr>
        <p:spPr>
          <a:xfrm>
            <a:off x="1239850" y="1485388"/>
            <a:ext cx="2728800" cy="7623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
        <p:nvSpPr>
          <p:cNvPr id="9343" name="Google Shape;9343;p71"/>
          <p:cNvSpPr txBox="1">
            <a:spLocks noGrp="1"/>
          </p:cNvSpPr>
          <p:nvPr>
            <p:ph type="subTitle" idx="1"/>
          </p:nvPr>
        </p:nvSpPr>
        <p:spPr>
          <a:xfrm>
            <a:off x="1239850" y="2247688"/>
            <a:ext cx="2728800" cy="10803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9344" name="Google Shape;9344;p71"/>
          <p:cNvSpPr/>
          <p:nvPr/>
        </p:nvSpPr>
        <p:spPr>
          <a:xfrm>
            <a:off x="1083122" y="4190350"/>
            <a:ext cx="289200" cy="2892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9345"/>
        <p:cNvGrpSpPr/>
        <p:nvPr/>
      </p:nvGrpSpPr>
      <p:grpSpPr>
        <a:xfrm>
          <a:off x="0" y="0"/>
          <a:ext cx="0" cy="0"/>
          <a:chOff x="0" y="0"/>
          <a:chExt cx="0" cy="0"/>
        </a:xfrm>
      </p:grpSpPr>
      <p:pic>
        <p:nvPicPr>
          <p:cNvPr id="9346" name="Google Shape;9346;p72"/>
          <p:cNvPicPr preferRelativeResize="0"/>
          <p:nvPr/>
        </p:nvPicPr>
        <p:blipFill rotWithShape="1">
          <a:blip r:embed="rId2">
            <a:alphaModFix/>
          </a:blip>
          <a:srcRect l="36759" b="40515"/>
          <a:stretch/>
        </p:blipFill>
        <p:spPr>
          <a:xfrm rot="10800000" flipH="1">
            <a:off x="0" y="0"/>
            <a:ext cx="6352225" cy="1330475"/>
          </a:xfrm>
          <a:prstGeom prst="rect">
            <a:avLst/>
          </a:prstGeom>
          <a:noFill/>
          <a:ln>
            <a:noFill/>
          </a:ln>
        </p:spPr>
      </p:pic>
      <p:pic>
        <p:nvPicPr>
          <p:cNvPr id="9347" name="Google Shape;9347;p72"/>
          <p:cNvPicPr preferRelativeResize="0"/>
          <p:nvPr/>
        </p:nvPicPr>
        <p:blipFill rotWithShape="1">
          <a:blip r:embed="rId2">
            <a:alphaModFix/>
          </a:blip>
          <a:srcRect l="36759" b="40515"/>
          <a:stretch/>
        </p:blipFill>
        <p:spPr>
          <a:xfrm flipH="1">
            <a:off x="2791775" y="3813025"/>
            <a:ext cx="6352225" cy="1330475"/>
          </a:xfrm>
          <a:prstGeom prst="rect">
            <a:avLst/>
          </a:prstGeom>
          <a:noFill/>
          <a:ln>
            <a:noFill/>
          </a:ln>
        </p:spPr>
      </p:pic>
      <p:sp>
        <p:nvSpPr>
          <p:cNvPr id="9348" name="Google Shape;9348;p72"/>
          <p:cNvSpPr/>
          <p:nvPr/>
        </p:nvSpPr>
        <p:spPr>
          <a:xfrm>
            <a:off x="8200672" y="3813025"/>
            <a:ext cx="289200" cy="2892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9" name="Google Shape;9349;p72"/>
          <p:cNvSpPr/>
          <p:nvPr/>
        </p:nvSpPr>
        <p:spPr>
          <a:xfrm>
            <a:off x="8333500" y="4208300"/>
            <a:ext cx="476400" cy="4764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0" name="Google Shape;9350;p72"/>
          <p:cNvSpPr/>
          <p:nvPr/>
        </p:nvSpPr>
        <p:spPr>
          <a:xfrm rot="10800000">
            <a:off x="654125" y="1041275"/>
            <a:ext cx="289200" cy="2892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1" name="Google Shape;9351;p72"/>
          <p:cNvSpPr/>
          <p:nvPr/>
        </p:nvSpPr>
        <p:spPr>
          <a:xfrm rot="10800000">
            <a:off x="334097" y="458800"/>
            <a:ext cx="476400" cy="4764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352" name="Google Shape;9352;p72"/>
          <p:cNvGrpSpPr/>
          <p:nvPr/>
        </p:nvGrpSpPr>
        <p:grpSpPr>
          <a:xfrm>
            <a:off x="7411513" y="-482286"/>
            <a:ext cx="2034773" cy="2034567"/>
            <a:chOff x="1724650" y="2856150"/>
            <a:chExt cx="1973975" cy="1973775"/>
          </a:xfrm>
        </p:grpSpPr>
        <p:sp>
          <p:nvSpPr>
            <p:cNvPr id="9353" name="Google Shape;9353;p72"/>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4" name="Google Shape;9354;p72"/>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5" name="Google Shape;9355;p72"/>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6" name="Google Shape;9356;p72"/>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7" name="Google Shape;9357;p72"/>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8" name="Google Shape;9358;p72"/>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9" name="Google Shape;9359;p72"/>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0" name="Google Shape;9360;p72"/>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1" name="Google Shape;9361;p72"/>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2" name="Google Shape;9362;p72"/>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3" name="Google Shape;9363;p72"/>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4" name="Google Shape;9364;p72"/>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5" name="Google Shape;9365;p72"/>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6" name="Google Shape;9366;p72"/>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7" name="Google Shape;9367;p72"/>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8" name="Google Shape;9368;p72"/>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9" name="Google Shape;9369;p72"/>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0" name="Google Shape;9370;p72"/>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1" name="Google Shape;9371;p72"/>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2" name="Google Shape;9372;p72"/>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3" name="Google Shape;9373;p72"/>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4" name="Google Shape;9374;p72"/>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5" name="Google Shape;9375;p72"/>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6" name="Google Shape;9376;p72"/>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7" name="Google Shape;9377;p72"/>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8" name="Google Shape;9378;p72"/>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9" name="Google Shape;9379;p72"/>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0" name="Google Shape;9380;p72"/>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1" name="Google Shape;9381;p72"/>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2" name="Google Shape;9382;p72"/>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3" name="Google Shape;9383;p72"/>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4" name="Google Shape;9384;p72"/>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5" name="Google Shape;9385;p72"/>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6" name="Google Shape;9386;p72"/>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7" name="Google Shape;9387;p72"/>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8" name="Google Shape;9388;p72"/>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9" name="Google Shape;9389;p72"/>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0" name="Google Shape;9390;p72"/>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1" name="Google Shape;9391;p72"/>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2" name="Google Shape;9392;p72"/>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3" name="Google Shape;9393;p72"/>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4" name="Google Shape;9394;p72"/>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5" name="Google Shape;9395;p72"/>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6" name="Google Shape;9396;p72"/>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7" name="Google Shape;9397;p72"/>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8" name="Google Shape;9398;p72"/>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9" name="Google Shape;9399;p72"/>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0" name="Google Shape;9400;p72"/>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1" name="Google Shape;9401;p72"/>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2" name="Google Shape;9402;p72"/>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3" name="Google Shape;9403;p72"/>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4" name="Google Shape;9404;p72"/>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5" name="Google Shape;9405;p72"/>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6" name="Google Shape;9406;p72"/>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7" name="Google Shape;9407;p72"/>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8" name="Google Shape;9408;p72"/>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9" name="Google Shape;9409;p72"/>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0" name="Google Shape;9410;p72"/>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1" name="Google Shape;9411;p72"/>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2" name="Google Shape;9412;p72"/>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3" name="Google Shape;9413;p72"/>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4" name="Google Shape;9414;p72"/>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5" name="Google Shape;9415;p72"/>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6" name="Google Shape;9416;p72"/>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7" name="Google Shape;9417;p72"/>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8" name="Google Shape;9418;p72"/>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9" name="Google Shape;9419;p72"/>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0" name="Google Shape;9420;p72"/>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1" name="Google Shape;9421;p72"/>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2" name="Google Shape;9422;p72"/>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3" name="Google Shape;9423;p72"/>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4" name="Google Shape;9424;p72"/>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5" name="Google Shape;9425;p72"/>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6" name="Google Shape;9426;p72"/>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7" name="Google Shape;9427;p72"/>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8" name="Google Shape;9428;p72"/>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9" name="Google Shape;9429;p72"/>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0" name="Google Shape;9430;p72"/>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1" name="Google Shape;9431;p72"/>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2" name="Google Shape;9432;p72"/>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3" name="Google Shape;9433;p72"/>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4" name="Google Shape;9434;p72"/>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5" name="Google Shape;9435;p72"/>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6" name="Google Shape;9436;p72"/>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7" name="Google Shape;9437;p72"/>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8" name="Google Shape;9438;p72"/>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9" name="Google Shape;9439;p72"/>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0" name="Google Shape;9440;p72"/>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1" name="Google Shape;9441;p72"/>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2" name="Google Shape;9442;p72"/>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3" name="Google Shape;9443;p72"/>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4" name="Google Shape;9444;p72"/>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5" name="Google Shape;9445;p72"/>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6" name="Google Shape;9446;p72"/>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7" name="Google Shape;9447;p72"/>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8" name="Google Shape;9448;p72"/>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9" name="Google Shape;9449;p72"/>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0" name="Google Shape;9450;p72"/>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1" name="Google Shape;9451;p72"/>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2" name="Google Shape;9452;p72"/>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3" name="Google Shape;9453;p72"/>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4" name="Google Shape;9454;p72"/>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5" name="Google Shape;9455;p72"/>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6" name="Google Shape;9456;p72"/>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7" name="Google Shape;9457;p72"/>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8" name="Google Shape;9458;p72"/>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9" name="Google Shape;9459;p72"/>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0" name="Google Shape;9460;p72"/>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1" name="Google Shape;9461;p72"/>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2" name="Google Shape;9462;p72"/>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3" name="Google Shape;9463;p72"/>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4" name="Google Shape;9464;p72"/>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5" name="Google Shape;9465;p72"/>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6" name="Google Shape;9466;p72"/>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7" name="Google Shape;9467;p72"/>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8" name="Google Shape;9468;p72"/>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9" name="Google Shape;9469;p72"/>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0" name="Google Shape;9470;p72"/>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1" name="Google Shape;9471;p72"/>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2" name="Google Shape;9472;p72"/>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3" name="Google Shape;9473;p72"/>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4" name="Google Shape;9474;p72"/>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5" name="Google Shape;9475;p72"/>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6" name="Google Shape;9476;p72"/>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7" name="Google Shape;9477;p72"/>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8" name="Google Shape;9478;p72"/>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9" name="Google Shape;9479;p72"/>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0" name="Google Shape;9480;p72"/>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1" name="Google Shape;9481;p72"/>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2" name="Google Shape;9482;p72"/>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3" name="Google Shape;9483;p72"/>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4" name="Google Shape;9484;p72"/>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5" name="Google Shape;9485;p72"/>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6" name="Google Shape;9486;p72"/>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7" name="Google Shape;9487;p72"/>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8" name="Google Shape;9488;p72"/>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9" name="Google Shape;9489;p72"/>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0" name="Google Shape;9490;p72"/>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1" name="Google Shape;9491;p72"/>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2" name="Google Shape;9492;p72"/>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3" name="Google Shape;9493;p72"/>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4" name="Google Shape;9494;p72"/>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5" name="Google Shape;9495;p72"/>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6" name="Google Shape;9496;p72"/>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7" name="Google Shape;9497;p72"/>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8" name="Google Shape;9498;p72"/>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9" name="Google Shape;9499;p72"/>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0" name="Google Shape;9500;p72"/>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1" name="Google Shape;9501;p72"/>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2" name="Google Shape;9502;p72"/>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3" name="Google Shape;9503;p72"/>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4" name="Google Shape;9504;p72"/>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5" name="Google Shape;9505;p72"/>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6" name="Google Shape;9506;p72"/>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7" name="Google Shape;9507;p72"/>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8" name="Google Shape;9508;p72"/>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9" name="Google Shape;9509;p72"/>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0" name="Google Shape;9510;p72"/>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1" name="Google Shape;9511;p72"/>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2" name="Google Shape;9512;p72"/>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3" name="Google Shape;9513;p72"/>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4" name="Google Shape;9514;p72"/>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5" name="Google Shape;9515;p72"/>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6" name="Google Shape;9516;p72"/>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7" name="Google Shape;9517;p72"/>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8" name="Google Shape;9518;p72"/>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9" name="Google Shape;9519;p72"/>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0" name="Google Shape;9520;p72"/>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1" name="Google Shape;9521;p72"/>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2" name="Google Shape;9522;p72"/>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3" name="Google Shape;9523;p72"/>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4" name="Google Shape;9524;p72"/>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5" name="Google Shape;9525;p72"/>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6" name="Google Shape;9526;p72"/>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7" name="Google Shape;9527;p72"/>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8" name="Google Shape;9528;p72"/>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9" name="Google Shape;9529;p72"/>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0" name="Google Shape;9530;p72"/>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1" name="Google Shape;9531;p72"/>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2" name="Google Shape;9532;p72"/>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3" name="Google Shape;9533;p72"/>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4" name="Google Shape;9534;p72"/>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5" name="Google Shape;9535;p72"/>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6" name="Google Shape;9536;p72"/>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7" name="Google Shape;9537;p72"/>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8" name="Google Shape;9538;p72"/>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9" name="Google Shape;9539;p72"/>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0" name="Google Shape;9540;p72"/>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1" name="Google Shape;9541;p72"/>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2" name="Google Shape;9542;p72"/>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3" name="Google Shape;9543;p72"/>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4" name="Google Shape;9544;p72"/>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5" name="Google Shape;9545;p72"/>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6" name="Google Shape;9546;p72"/>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7" name="Google Shape;9547;p72"/>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8" name="Google Shape;9548;p72"/>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9" name="Google Shape;9549;p72"/>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0" name="Google Shape;9550;p72"/>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1" name="Google Shape;9551;p72"/>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2" name="Google Shape;9552;p72"/>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3" name="Google Shape;9553;p72"/>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4" name="Google Shape;9554;p72"/>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5" name="Google Shape;9555;p72"/>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6" name="Google Shape;9556;p72"/>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7" name="Google Shape;9557;p72"/>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8" name="Google Shape;9558;p72"/>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9" name="Google Shape;9559;p72"/>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0" name="Google Shape;9560;p72"/>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1" name="Google Shape;9561;p72"/>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2" name="Google Shape;9562;p72"/>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3" name="Google Shape;9563;p72"/>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4" name="Google Shape;9564;p72"/>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5" name="Google Shape;9565;p72"/>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6" name="Google Shape;9566;p72"/>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7" name="Google Shape;9567;p72"/>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8" name="Google Shape;9568;p72"/>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9" name="Google Shape;9569;p72"/>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0" name="Google Shape;9570;p72"/>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1" name="Google Shape;9571;p72"/>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2" name="Google Shape;9572;p72"/>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3" name="Google Shape;9573;p72"/>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4" name="Google Shape;9574;p72"/>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5" name="Google Shape;9575;p72"/>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6" name="Google Shape;9576;p72"/>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7" name="Google Shape;9577;p72"/>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8" name="Google Shape;9578;p72"/>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9" name="Google Shape;9579;p72"/>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0" name="Google Shape;9580;p72"/>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1" name="Google Shape;9581;p72"/>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2" name="Google Shape;9582;p72"/>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3" name="Google Shape;9583;p72"/>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4" name="Google Shape;9584;p72"/>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5" name="Google Shape;9585;p72"/>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6" name="Google Shape;9586;p72"/>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7" name="Google Shape;9587;p72"/>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8" name="Google Shape;9588;p72"/>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9" name="Google Shape;9589;p72"/>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0" name="Google Shape;9590;p72"/>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1" name="Google Shape;9591;p72"/>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2" name="Google Shape;9592;p72"/>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3" name="Google Shape;9593;p72"/>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4" name="Google Shape;9594;p72"/>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5" name="Google Shape;9595;p72"/>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6" name="Google Shape;9596;p72"/>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7" name="Google Shape;9597;p72"/>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8" name="Google Shape;9598;p72"/>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9" name="Google Shape;9599;p72"/>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0" name="Google Shape;9600;p72"/>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1" name="Google Shape;9601;p72"/>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2" name="Google Shape;9602;p72"/>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3" name="Google Shape;9603;p72"/>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4" name="Google Shape;9604;p72"/>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5" name="Google Shape;9605;p72"/>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6" name="Google Shape;9606;p72"/>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7" name="Google Shape;9607;p72"/>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8" name="Google Shape;9608;p72"/>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9" name="Google Shape;9609;p72"/>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0" name="Google Shape;9610;p72"/>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1" name="Google Shape;9611;p72"/>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2" name="Google Shape;9612;p72"/>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3" name="Google Shape;9613;p72"/>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4" name="Google Shape;9614;p72"/>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5" name="Google Shape;9615;p72"/>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6" name="Google Shape;9616;p72"/>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7" name="Google Shape;9617;p72"/>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8" name="Google Shape;9618;p72"/>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9" name="Google Shape;9619;p72"/>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0" name="Google Shape;9620;p72"/>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1" name="Google Shape;9621;p72"/>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2" name="Google Shape;9622;p72"/>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3" name="Google Shape;9623;p72"/>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4" name="Google Shape;9624;p72"/>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5" name="Google Shape;9625;p72"/>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6" name="Google Shape;9626;p72"/>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7" name="Google Shape;9627;p72"/>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8" name="Google Shape;9628;p72"/>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9" name="Google Shape;9629;p72"/>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0" name="Google Shape;9630;p72"/>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1" name="Google Shape;9631;p72"/>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2" name="Google Shape;9632;p72"/>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3" name="Google Shape;9633;p72"/>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4" name="Google Shape;9634;p72"/>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5" name="Google Shape;9635;p72"/>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6" name="Google Shape;9636;p72"/>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7" name="Google Shape;9637;p72"/>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8" name="Google Shape;9638;p72"/>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9" name="Google Shape;9639;p72"/>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0" name="Google Shape;9640;p72"/>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1" name="Google Shape;9641;p72"/>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2" name="Google Shape;9642;p72"/>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3" name="Google Shape;9643;p72"/>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4" name="Google Shape;9644;p72"/>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5" name="Google Shape;9645;p72"/>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6" name="Google Shape;9646;p72"/>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7" name="Google Shape;9647;p72"/>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8" name="Google Shape;9648;p72"/>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9" name="Google Shape;9649;p72"/>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0" name="Google Shape;9650;p72"/>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1" name="Google Shape;9651;p72"/>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2" name="Google Shape;9652;p72"/>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3" name="Google Shape;9653;p72"/>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4" name="Google Shape;9654;p72"/>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5" name="Google Shape;9655;p72"/>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6" name="Google Shape;9656;p72"/>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7" name="Google Shape;9657;p72"/>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8" name="Google Shape;9658;p72"/>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9" name="Google Shape;9659;p72"/>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0" name="Google Shape;9660;p72"/>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1" name="Google Shape;9661;p72"/>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2" name="Google Shape;9662;p72"/>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3" name="Google Shape;9663;p72"/>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4" name="Google Shape;9664;p72"/>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5" name="Google Shape;9665;p72"/>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6" name="Google Shape;9666;p72"/>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7" name="Google Shape;9667;p72"/>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8" name="Google Shape;9668;p72"/>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9" name="Google Shape;9669;p72"/>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0" name="Google Shape;9670;p72"/>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1" name="Google Shape;9671;p72"/>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2" name="Google Shape;9672;p72"/>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3" name="Google Shape;9673;p72"/>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4" name="Google Shape;9674;p72"/>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5" name="Google Shape;9675;p72"/>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6" name="Google Shape;9676;p72"/>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7" name="Google Shape;9677;p72"/>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8" name="Google Shape;9678;p72"/>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9" name="Google Shape;9679;p72"/>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0" name="Google Shape;9680;p72"/>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1" name="Google Shape;9681;p72"/>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2" name="Google Shape;9682;p72"/>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3" name="Google Shape;9683;p72"/>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4" name="Google Shape;9684;p72"/>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5" name="Google Shape;9685;p72"/>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6" name="Google Shape;9686;p72"/>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7" name="Google Shape;9687;p72"/>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8" name="Google Shape;9688;p72"/>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9" name="Google Shape;9689;p72"/>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0" name="Google Shape;9690;p72"/>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1" name="Google Shape;9691;p72"/>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2" name="Google Shape;9692;p72"/>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3" name="Google Shape;9693;p72"/>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4" name="Google Shape;9694;p72"/>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5" name="Google Shape;9695;p72"/>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6" name="Google Shape;9696;p72"/>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7" name="Google Shape;9697;p72"/>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8" name="Google Shape;9698;p72"/>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9" name="Google Shape;9699;p72"/>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0" name="Google Shape;9700;p72"/>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1" name="Google Shape;9701;p72"/>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2" name="Google Shape;9702;p72"/>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3" name="Google Shape;9703;p72"/>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4" name="Google Shape;9704;p72"/>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5" name="Google Shape;9705;p72"/>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6" name="Google Shape;9706;p72"/>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7" name="Google Shape;9707;p72"/>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8" name="Google Shape;9708;p72"/>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9" name="Google Shape;9709;p72"/>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0" name="Google Shape;9710;p72"/>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1" name="Google Shape;9711;p72"/>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2" name="Google Shape;9712;p72"/>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3" name="Google Shape;9713;p72"/>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4" name="Google Shape;9714;p72"/>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5" name="Google Shape;9715;p72"/>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6" name="Google Shape;9716;p72"/>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7" name="Google Shape;9717;p72"/>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8" name="Google Shape;9718;p72"/>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9" name="Google Shape;9719;p72"/>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0" name="Google Shape;9720;p72"/>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1" name="Google Shape;9721;p72"/>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2" name="Google Shape;9722;p72"/>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3" name="Google Shape;9723;p72"/>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4" name="Google Shape;9724;p72"/>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5" name="Google Shape;9725;p72"/>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6" name="Google Shape;9726;p72"/>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7" name="Google Shape;9727;p72"/>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8" name="Google Shape;9728;p72"/>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9" name="Google Shape;9729;p72"/>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30" name="Google Shape;9730;p72"/>
          <p:cNvGrpSpPr/>
          <p:nvPr/>
        </p:nvGrpSpPr>
        <p:grpSpPr>
          <a:xfrm>
            <a:off x="-271900" y="3621613"/>
            <a:ext cx="1973975" cy="1973775"/>
            <a:chOff x="1724650" y="2856150"/>
            <a:chExt cx="1973975" cy="1973775"/>
          </a:xfrm>
        </p:grpSpPr>
        <p:sp>
          <p:nvSpPr>
            <p:cNvPr id="9731" name="Google Shape;9731;p72"/>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2" name="Google Shape;9732;p72"/>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3" name="Google Shape;9733;p72"/>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4" name="Google Shape;9734;p72"/>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5" name="Google Shape;9735;p72"/>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6" name="Google Shape;9736;p72"/>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7" name="Google Shape;9737;p72"/>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8" name="Google Shape;9738;p72"/>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9" name="Google Shape;9739;p72"/>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0" name="Google Shape;9740;p72"/>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1" name="Google Shape;9741;p72"/>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2" name="Google Shape;9742;p72"/>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3" name="Google Shape;9743;p72"/>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4" name="Google Shape;9744;p72"/>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5" name="Google Shape;9745;p72"/>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6" name="Google Shape;9746;p72"/>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7" name="Google Shape;9747;p72"/>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8" name="Google Shape;9748;p72"/>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9" name="Google Shape;9749;p72"/>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0" name="Google Shape;9750;p72"/>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1" name="Google Shape;9751;p72"/>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2" name="Google Shape;9752;p72"/>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3" name="Google Shape;9753;p72"/>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4" name="Google Shape;9754;p72"/>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5" name="Google Shape;9755;p72"/>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6" name="Google Shape;9756;p72"/>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7" name="Google Shape;9757;p72"/>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8" name="Google Shape;9758;p72"/>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9" name="Google Shape;9759;p72"/>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0" name="Google Shape;9760;p72"/>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1" name="Google Shape;9761;p72"/>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2" name="Google Shape;9762;p72"/>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3" name="Google Shape;9763;p72"/>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4" name="Google Shape;9764;p72"/>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5" name="Google Shape;9765;p72"/>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6" name="Google Shape;9766;p72"/>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7" name="Google Shape;9767;p72"/>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8" name="Google Shape;9768;p72"/>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9" name="Google Shape;9769;p72"/>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0" name="Google Shape;9770;p72"/>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1" name="Google Shape;9771;p72"/>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2" name="Google Shape;9772;p72"/>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3" name="Google Shape;9773;p72"/>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4" name="Google Shape;9774;p72"/>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5" name="Google Shape;9775;p72"/>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6" name="Google Shape;9776;p72"/>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7" name="Google Shape;9777;p72"/>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8" name="Google Shape;9778;p72"/>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9" name="Google Shape;9779;p72"/>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0" name="Google Shape;9780;p72"/>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1" name="Google Shape;9781;p72"/>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2" name="Google Shape;9782;p72"/>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3" name="Google Shape;9783;p72"/>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4" name="Google Shape;9784;p72"/>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5" name="Google Shape;9785;p72"/>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6" name="Google Shape;9786;p72"/>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7" name="Google Shape;9787;p72"/>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8" name="Google Shape;9788;p72"/>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9" name="Google Shape;9789;p72"/>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0" name="Google Shape;9790;p72"/>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1" name="Google Shape;9791;p72"/>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2" name="Google Shape;9792;p72"/>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3" name="Google Shape;9793;p72"/>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4" name="Google Shape;9794;p72"/>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5" name="Google Shape;9795;p72"/>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6" name="Google Shape;9796;p72"/>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7" name="Google Shape;9797;p72"/>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8" name="Google Shape;9798;p72"/>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9" name="Google Shape;9799;p72"/>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0" name="Google Shape;9800;p72"/>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1" name="Google Shape;9801;p72"/>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2" name="Google Shape;9802;p72"/>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3" name="Google Shape;9803;p72"/>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4" name="Google Shape;9804;p72"/>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5" name="Google Shape;9805;p72"/>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6" name="Google Shape;9806;p72"/>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7" name="Google Shape;9807;p72"/>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8" name="Google Shape;9808;p72"/>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9" name="Google Shape;9809;p72"/>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0" name="Google Shape;9810;p72"/>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1" name="Google Shape;9811;p72"/>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2" name="Google Shape;9812;p72"/>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3" name="Google Shape;9813;p72"/>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4" name="Google Shape;9814;p72"/>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5" name="Google Shape;9815;p72"/>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6" name="Google Shape;9816;p72"/>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7" name="Google Shape;9817;p72"/>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8" name="Google Shape;9818;p72"/>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9" name="Google Shape;9819;p72"/>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0" name="Google Shape;9820;p72"/>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1" name="Google Shape;9821;p72"/>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2" name="Google Shape;9822;p72"/>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3" name="Google Shape;9823;p72"/>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4" name="Google Shape;9824;p72"/>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5" name="Google Shape;9825;p72"/>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6" name="Google Shape;9826;p72"/>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7" name="Google Shape;9827;p72"/>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8" name="Google Shape;9828;p72"/>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9" name="Google Shape;9829;p72"/>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0" name="Google Shape;9830;p72"/>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1" name="Google Shape;9831;p72"/>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2" name="Google Shape;9832;p72"/>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3" name="Google Shape;9833;p72"/>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4" name="Google Shape;9834;p72"/>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5" name="Google Shape;9835;p72"/>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6" name="Google Shape;9836;p72"/>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7" name="Google Shape;9837;p72"/>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8" name="Google Shape;9838;p72"/>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9" name="Google Shape;9839;p72"/>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0" name="Google Shape;9840;p72"/>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1" name="Google Shape;9841;p72"/>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2" name="Google Shape;9842;p72"/>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3" name="Google Shape;9843;p72"/>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4" name="Google Shape;9844;p72"/>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5" name="Google Shape;9845;p72"/>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6" name="Google Shape;9846;p72"/>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7" name="Google Shape;9847;p72"/>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8" name="Google Shape;9848;p72"/>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9" name="Google Shape;9849;p72"/>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0" name="Google Shape;9850;p72"/>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1" name="Google Shape;9851;p72"/>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2" name="Google Shape;9852;p72"/>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3" name="Google Shape;9853;p72"/>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4" name="Google Shape;9854;p72"/>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5" name="Google Shape;9855;p72"/>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6" name="Google Shape;9856;p72"/>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7" name="Google Shape;9857;p72"/>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8" name="Google Shape;9858;p72"/>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9" name="Google Shape;9859;p72"/>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0" name="Google Shape;9860;p72"/>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1" name="Google Shape;9861;p72"/>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2" name="Google Shape;9862;p72"/>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3" name="Google Shape;9863;p72"/>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4" name="Google Shape;9864;p72"/>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5" name="Google Shape;9865;p72"/>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6" name="Google Shape;9866;p72"/>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7" name="Google Shape;9867;p72"/>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8" name="Google Shape;9868;p72"/>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9" name="Google Shape;9869;p72"/>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0" name="Google Shape;9870;p72"/>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1" name="Google Shape;9871;p72"/>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2" name="Google Shape;9872;p72"/>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3" name="Google Shape;9873;p72"/>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4" name="Google Shape;9874;p72"/>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5" name="Google Shape;9875;p72"/>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6" name="Google Shape;9876;p72"/>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7" name="Google Shape;9877;p72"/>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8" name="Google Shape;9878;p72"/>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9" name="Google Shape;9879;p72"/>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0" name="Google Shape;9880;p72"/>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1" name="Google Shape;9881;p72"/>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2" name="Google Shape;9882;p72"/>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3" name="Google Shape;9883;p72"/>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4" name="Google Shape;9884;p72"/>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5" name="Google Shape;9885;p72"/>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6" name="Google Shape;9886;p72"/>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7" name="Google Shape;9887;p72"/>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8" name="Google Shape;9888;p72"/>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9" name="Google Shape;9889;p72"/>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0" name="Google Shape;9890;p72"/>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1" name="Google Shape;9891;p72"/>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2" name="Google Shape;9892;p72"/>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3" name="Google Shape;9893;p72"/>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4" name="Google Shape;9894;p72"/>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5" name="Google Shape;9895;p72"/>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6" name="Google Shape;9896;p72"/>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7" name="Google Shape;9897;p72"/>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8" name="Google Shape;9898;p72"/>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9" name="Google Shape;9899;p72"/>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0" name="Google Shape;9900;p72"/>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1" name="Google Shape;9901;p72"/>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2" name="Google Shape;9902;p72"/>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3" name="Google Shape;9903;p72"/>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4" name="Google Shape;9904;p72"/>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5" name="Google Shape;9905;p72"/>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6" name="Google Shape;9906;p72"/>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7" name="Google Shape;9907;p72"/>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8" name="Google Shape;9908;p72"/>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9" name="Google Shape;9909;p72"/>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0" name="Google Shape;9910;p72"/>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1" name="Google Shape;9911;p72"/>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2" name="Google Shape;9912;p72"/>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3" name="Google Shape;9913;p72"/>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4" name="Google Shape;9914;p72"/>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5" name="Google Shape;9915;p72"/>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6" name="Google Shape;9916;p72"/>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7" name="Google Shape;9917;p72"/>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8" name="Google Shape;9918;p72"/>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9" name="Google Shape;9919;p72"/>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0" name="Google Shape;9920;p72"/>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1" name="Google Shape;9921;p72"/>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2" name="Google Shape;9922;p72"/>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3" name="Google Shape;9923;p72"/>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4" name="Google Shape;9924;p72"/>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5" name="Google Shape;9925;p72"/>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6" name="Google Shape;9926;p72"/>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7" name="Google Shape;9927;p72"/>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8" name="Google Shape;9928;p72"/>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9" name="Google Shape;9929;p72"/>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0" name="Google Shape;9930;p72"/>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1" name="Google Shape;9931;p72"/>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2" name="Google Shape;9932;p72"/>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3" name="Google Shape;9933;p72"/>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4" name="Google Shape;9934;p72"/>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5" name="Google Shape;9935;p72"/>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6" name="Google Shape;9936;p72"/>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7" name="Google Shape;9937;p72"/>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8" name="Google Shape;9938;p72"/>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9" name="Google Shape;9939;p72"/>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0" name="Google Shape;9940;p72"/>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1" name="Google Shape;9941;p72"/>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2" name="Google Shape;9942;p72"/>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3" name="Google Shape;9943;p72"/>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4" name="Google Shape;9944;p72"/>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5" name="Google Shape;9945;p72"/>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6" name="Google Shape;9946;p72"/>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7" name="Google Shape;9947;p72"/>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8" name="Google Shape;9948;p72"/>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9" name="Google Shape;9949;p72"/>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0" name="Google Shape;9950;p72"/>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1" name="Google Shape;9951;p72"/>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2" name="Google Shape;9952;p72"/>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3" name="Google Shape;9953;p72"/>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4" name="Google Shape;9954;p72"/>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5" name="Google Shape;9955;p72"/>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6" name="Google Shape;9956;p72"/>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7" name="Google Shape;9957;p72"/>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8" name="Google Shape;9958;p72"/>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9" name="Google Shape;9959;p72"/>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0" name="Google Shape;9960;p72"/>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1" name="Google Shape;9961;p72"/>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2" name="Google Shape;9962;p72"/>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3" name="Google Shape;9963;p72"/>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4" name="Google Shape;9964;p72"/>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5" name="Google Shape;9965;p72"/>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6" name="Google Shape;9966;p72"/>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7" name="Google Shape;9967;p72"/>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8" name="Google Shape;9968;p72"/>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9" name="Google Shape;9969;p72"/>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0" name="Google Shape;9970;p72"/>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1" name="Google Shape;9971;p72"/>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2" name="Google Shape;9972;p72"/>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3" name="Google Shape;9973;p72"/>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4" name="Google Shape;9974;p72"/>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5" name="Google Shape;9975;p72"/>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6" name="Google Shape;9976;p72"/>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7" name="Google Shape;9977;p72"/>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8" name="Google Shape;9978;p72"/>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9" name="Google Shape;9979;p72"/>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0" name="Google Shape;9980;p72"/>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1" name="Google Shape;9981;p72"/>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2" name="Google Shape;9982;p72"/>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3" name="Google Shape;9983;p72"/>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4" name="Google Shape;9984;p72"/>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5" name="Google Shape;9985;p72"/>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6" name="Google Shape;9986;p72"/>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7" name="Google Shape;9987;p72"/>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8" name="Google Shape;9988;p72"/>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9" name="Google Shape;9989;p72"/>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0" name="Google Shape;9990;p72"/>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1" name="Google Shape;9991;p72"/>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2" name="Google Shape;9992;p72"/>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3" name="Google Shape;9993;p72"/>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4" name="Google Shape;9994;p72"/>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5" name="Google Shape;9995;p72"/>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6" name="Google Shape;9996;p72"/>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7" name="Google Shape;9997;p72"/>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8" name="Google Shape;9998;p72"/>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9" name="Google Shape;9999;p72"/>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0" name="Google Shape;10000;p72"/>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1" name="Google Shape;10001;p72"/>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2" name="Google Shape;10002;p72"/>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3" name="Google Shape;10003;p72"/>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4" name="Google Shape;10004;p72"/>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5" name="Google Shape;10005;p72"/>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6" name="Google Shape;10006;p72"/>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7" name="Google Shape;10007;p72"/>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8" name="Google Shape;10008;p72"/>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9" name="Google Shape;10009;p72"/>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0" name="Google Shape;10010;p72"/>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1" name="Google Shape;10011;p72"/>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2" name="Google Shape;10012;p72"/>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3" name="Google Shape;10013;p72"/>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4" name="Google Shape;10014;p72"/>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5" name="Google Shape;10015;p72"/>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6" name="Google Shape;10016;p72"/>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7" name="Google Shape;10017;p72"/>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8" name="Google Shape;10018;p72"/>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9" name="Google Shape;10019;p72"/>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0" name="Google Shape;10020;p72"/>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1" name="Google Shape;10021;p72"/>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2" name="Google Shape;10022;p72"/>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3" name="Google Shape;10023;p72"/>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4" name="Google Shape;10024;p72"/>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5" name="Google Shape;10025;p72"/>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6" name="Google Shape;10026;p72"/>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7" name="Google Shape;10027;p72"/>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8" name="Google Shape;10028;p72"/>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9" name="Google Shape;10029;p72"/>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0" name="Google Shape;10030;p72"/>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1" name="Google Shape;10031;p72"/>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2" name="Google Shape;10032;p72"/>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3" name="Google Shape;10033;p72"/>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4" name="Google Shape;10034;p72"/>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5" name="Google Shape;10035;p72"/>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6" name="Google Shape;10036;p72"/>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7" name="Google Shape;10037;p72"/>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8" name="Google Shape;10038;p72"/>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9" name="Google Shape;10039;p72"/>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0" name="Google Shape;10040;p72"/>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1" name="Google Shape;10041;p72"/>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2" name="Google Shape;10042;p72"/>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3" name="Google Shape;10043;p72"/>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4" name="Google Shape;10044;p72"/>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5" name="Google Shape;10045;p72"/>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6" name="Google Shape;10046;p72"/>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7" name="Google Shape;10047;p72"/>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8" name="Google Shape;10048;p72"/>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9" name="Google Shape;10049;p72"/>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0" name="Google Shape;10050;p72"/>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1" name="Google Shape;10051;p72"/>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2" name="Google Shape;10052;p72"/>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3" name="Google Shape;10053;p72"/>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4" name="Google Shape;10054;p72"/>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5" name="Google Shape;10055;p72"/>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6" name="Google Shape;10056;p72"/>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7" name="Google Shape;10057;p72"/>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8" name="Google Shape;10058;p72"/>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9" name="Google Shape;10059;p72"/>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0" name="Google Shape;10060;p72"/>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1" name="Google Shape;10061;p72"/>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2" name="Google Shape;10062;p72"/>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3" name="Google Shape;10063;p72"/>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4" name="Google Shape;10064;p72"/>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5" name="Google Shape;10065;p72"/>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6" name="Google Shape;10066;p72"/>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7" name="Google Shape;10067;p72"/>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8" name="Google Shape;10068;p72"/>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9" name="Google Shape;10069;p72"/>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0" name="Google Shape;10070;p72"/>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1" name="Google Shape;10071;p72"/>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2" name="Google Shape;10072;p72"/>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3" name="Google Shape;10073;p72"/>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4" name="Google Shape;10074;p72"/>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5" name="Google Shape;10075;p72"/>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6" name="Google Shape;10076;p72"/>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7" name="Google Shape;10077;p72"/>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8" name="Google Shape;10078;p72"/>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9" name="Google Shape;10079;p72"/>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0" name="Google Shape;10080;p72"/>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1" name="Google Shape;10081;p72"/>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2" name="Google Shape;10082;p72"/>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3" name="Google Shape;10083;p72"/>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4" name="Google Shape;10084;p72"/>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5" name="Google Shape;10085;p72"/>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6" name="Google Shape;10086;p72"/>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7" name="Google Shape;10087;p72"/>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8" name="Google Shape;10088;p72"/>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9" name="Google Shape;10089;p72"/>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0" name="Google Shape;10090;p72"/>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1" name="Google Shape;10091;p72"/>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2" name="Google Shape;10092;p72"/>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3" name="Google Shape;10093;p72"/>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4" name="Google Shape;10094;p72"/>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5" name="Google Shape;10095;p72"/>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6" name="Google Shape;10096;p72"/>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7" name="Google Shape;10097;p72"/>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8" name="Google Shape;10098;p72"/>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9" name="Google Shape;10099;p72"/>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0" name="Google Shape;10100;p72"/>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1" name="Google Shape;10101;p72"/>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2" name="Google Shape;10102;p72"/>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3" name="Google Shape;10103;p72"/>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4" name="Google Shape;10104;p72"/>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5" name="Google Shape;10105;p72"/>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6" name="Google Shape;10106;p72"/>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7" name="Google Shape;10107;p72"/>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108" name="Google Shape;10108;p72"/>
          <p:cNvSpPr/>
          <p:nvPr/>
        </p:nvSpPr>
        <p:spPr>
          <a:xfrm>
            <a:off x="6352225" y="218650"/>
            <a:ext cx="240139" cy="240139"/>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9" name="Google Shape;10109;p72"/>
          <p:cNvSpPr/>
          <p:nvPr/>
        </p:nvSpPr>
        <p:spPr>
          <a:xfrm>
            <a:off x="1878344" y="4684712"/>
            <a:ext cx="240139" cy="240139"/>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0" name="Google Shape;10110;p72"/>
          <p:cNvSpPr/>
          <p:nvPr/>
        </p:nvSpPr>
        <p:spPr>
          <a:xfrm>
            <a:off x="234249" y="3069576"/>
            <a:ext cx="356367" cy="35633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1" name="Google Shape;10111;p72"/>
          <p:cNvSpPr/>
          <p:nvPr/>
        </p:nvSpPr>
        <p:spPr>
          <a:xfrm>
            <a:off x="6847949" y="625714"/>
            <a:ext cx="356367" cy="35633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2" name="Google Shape;10112;p72"/>
          <p:cNvSpPr txBox="1">
            <a:spLocks noGrp="1"/>
          </p:cNvSpPr>
          <p:nvPr>
            <p:ph type="title" hasCustomPrompt="1"/>
          </p:nvPr>
        </p:nvSpPr>
        <p:spPr>
          <a:xfrm>
            <a:off x="1284000" y="1558475"/>
            <a:ext cx="6576000" cy="15111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9600"/>
              <a:buNone/>
              <a:defRPr sz="9600" b="0" i="1"/>
            </a:lvl1pPr>
            <a:lvl2pPr lvl="1" algn="ctr">
              <a:lnSpc>
                <a:spcPct val="100000"/>
              </a:lnSpc>
              <a:spcBef>
                <a:spcPts val="0"/>
              </a:spcBef>
              <a:spcAft>
                <a:spcPts val="0"/>
              </a:spcAft>
              <a:buSzPts val="9600"/>
              <a:buNone/>
              <a:defRPr sz="9600"/>
            </a:lvl2pPr>
            <a:lvl3pPr lvl="2" algn="ctr">
              <a:lnSpc>
                <a:spcPct val="100000"/>
              </a:lnSpc>
              <a:spcBef>
                <a:spcPts val="0"/>
              </a:spcBef>
              <a:spcAft>
                <a:spcPts val="0"/>
              </a:spcAft>
              <a:buSzPts val="9600"/>
              <a:buNone/>
              <a:defRPr sz="9600"/>
            </a:lvl3pPr>
            <a:lvl4pPr lvl="3" algn="ctr">
              <a:lnSpc>
                <a:spcPct val="100000"/>
              </a:lnSpc>
              <a:spcBef>
                <a:spcPts val="0"/>
              </a:spcBef>
              <a:spcAft>
                <a:spcPts val="0"/>
              </a:spcAft>
              <a:buSzPts val="9600"/>
              <a:buNone/>
              <a:defRPr sz="9600"/>
            </a:lvl4pPr>
            <a:lvl5pPr lvl="4" algn="ctr">
              <a:lnSpc>
                <a:spcPct val="100000"/>
              </a:lnSpc>
              <a:spcBef>
                <a:spcPts val="0"/>
              </a:spcBef>
              <a:spcAft>
                <a:spcPts val="0"/>
              </a:spcAft>
              <a:buSzPts val="9600"/>
              <a:buNone/>
              <a:defRPr sz="9600"/>
            </a:lvl5pPr>
            <a:lvl6pPr lvl="5" algn="ctr">
              <a:lnSpc>
                <a:spcPct val="100000"/>
              </a:lnSpc>
              <a:spcBef>
                <a:spcPts val="0"/>
              </a:spcBef>
              <a:spcAft>
                <a:spcPts val="0"/>
              </a:spcAft>
              <a:buSzPts val="9600"/>
              <a:buNone/>
              <a:defRPr sz="9600"/>
            </a:lvl6pPr>
            <a:lvl7pPr lvl="6" algn="ctr">
              <a:lnSpc>
                <a:spcPct val="100000"/>
              </a:lnSpc>
              <a:spcBef>
                <a:spcPts val="0"/>
              </a:spcBef>
              <a:spcAft>
                <a:spcPts val="0"/>
              </a:spcAft>
              <a:buSzPts val="9600"/>
              <a:buNone/>
              <a:defRPr sz="9600"/>
            </a:lvl7pPr>
            <a:lvl8pPr lvl="7" algn="ctr">
              <a:lnSpc>
                <a:spcPct val="100000"/>
              </a:lnSpc>
              <a:spcBef>
                <a:spcPts val="0"/>
              </a:spcBef>
              <a:spcAft>
                <a:spcPts val="0"/>
              </a:spcAft>
              <a:buSzPts val="9600"/>
              <a:buNone/>
              <a:defRPr sz="9600"/>
            </a:lvl8pPr>
            <a:lvl9pPr lvl="8" algn="ctr">
              <a:lnSpc>
                <a:spcPct val="100000"/>
              </a:lnSpc>
              <a:spcBef>
                <a:spcPts val="0"/>
              </a:spcBef>
              <a:spcAft>
                <a:spcPts val="0"/>
              </a:spcAft>
              <a:buSzPts val="9600"/>
              <a:buNone/>
              <a:defRPr sz="9600"/>
            </a:lvl9pPr>
          </a:lstStyle>
          <a:p>
            <a:r>
              <a:t>xx%</a:t>
            </a:r>
          </a:p>
        </p:txBody>
      </p:sp>
      <p:sp>
        <p:nvSpPr>
          <p:cNvPr id="10113" name="Google Shape;10113;p72"/>
          <p:cNvSpPr txBox="1">
            <a:spLocks noGrp="1"/>
          </p:cNvSpPr>
          <p:nvPr>
            <p:ph type="subTitle" idx="1"/>
          </p:nvPr>
        </p:nvSpPr>
        <p:spPr>
          <a:xfrm>
            <a:off x="1284000" y="3151025"/>
            <a:ext cx="6576000" cy="4902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10114"/>
        <p:cNvGrpSpPr/>
        <p:nvPr/>
      </p:nvGrpSpPr>
      <p:grpSpPr>
        <a:xfrm>
          <a:off x="0" y="0"/>
          <a:ext cx="0" cy="0"/>
          <a:chOff x="0" y="0"/>
          <a:chExt cx="0" cy="0"/>
        </a:xfrm>
      </p:grpSpPr>
      <p:pic>
        <p:nvPicPr>
          <p:cNvPr id="10115" name="Google Shape;10115;p73"/>
          <p:cNvPicPr preferRelativeResize="0"/>
          <p:nvPr/>
        </p:nvPicPr>
        <p:blipFill rotWithShape="1">
          <a:blip r:embed="rId2">
            <a:alphaModFix/>
          </a:blip>
          <a:srcRect l="35461" r="16467" b="40144"/>
          <a:stretch/>
        </p:blipFill>
        <p:spPr>
          <a:xfrm rot="5400000">
            <a:off x="-1728076" y="1728077"/>
            <a:ext cx="5136102" cy="1679949"/>
          </a:xfrm>
          <a:prstGeom prst="rect">
            <a:avLst/>
          </a:prstGeom>
          <a:noFill/>
          <a:ln>
            <a:noFill/>
          </a:ln>
        </p:spPr>
      </p:pic>
      <p:pic>
        <p:nvPicPr>
          <p:cNvPr id="10116" name="Google Shape;10116;p73"/>
          <p:cNvPicPr preferRelativeResize="0"/>
          <p:nvPr/>
        </p:nvPicPr>
        <p:blipFill rotWithShape="1">
          <a:blip r:embed="rId2">
            <a:alphaModFix/>
          </a:blip>
          <a:srcRect l="35461" r="16467" b="40144"/>
          <a:stretch/>
        </p:blipFill>
        <p:spPr>
          <a:xfrm rot="-5400000">
            <a:off x="5735974" y="1731777"/>
            <a:ext cx="5136102" cy="1679949"/>
          </a:xfrm>
          <a:prstGeom prst="rect">
            <a:avLst/>
          </a:prstGeom>
          <a:noFill/>
          <a:ln>
            <a:noFill/>
          </a:ln>
        </p:spPr>
      </p:pic>
      <p:sp>
        <p:nvSpPr>
          <p:cNvPr id="10117" name="Google Shape;10117;p73"/>
          <p:cNvSpPr/>
          <p:nvPr/>
        </p:nvSpPr>
        <p:spPr>
          <a:xfrm>
            <a:off x="7819672" y="3736825"/>
            <a:ext cx="289200" cy="2892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8" name="Google Shape;10118;p73"/>
          <p:cNvSpPr/>
          <p:nvPr/>
        </p:nvSpPr>
        <p:spPr>
          <a:xfrm>
            <a:off x="7952500" y="4132100"/>
            <a:ext cx="476400" cy="4764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9" name="Google Shape;10119;p73"/>
          <p:cNvSpPr/>
          <p:nvPr/>
        </p:nvSpPr>
        <p:spPr>
          <a:xfrm rot="10800000">
            <a:off x="1035137" y="1117475"/>
            <a:ext cx="289200" cy="2892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0" name="Google Shape;10120;p73"/>
          <p:cNvSpPr/>
          <p:nvPr/>
        </p:nvSpPr>
        <p:spPr>
          <a:xfrm rot="10800000">
            <a:off x="715109" y="535000"/>
            <a:ext cx="476400" cy="4764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1" name="Google Shape;10121;p73"/>
          <p:cNvSpPr txBox="1">
            <a:spLocks noGrp="1"/>
          </p:cNvSpPr>
          <p:nvPr>
            <p:ph type="title"/>
          </p:nvPr>
        </p:nvSpPr>
        <p:spPr>
          <a:xfrm>
            <a:off x="2223600" y="690683"/>
            <a:ext cx="4696800" cy="7689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6000"/>
              <a:buNone/>
              <a:defRPr sz="45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sp>
        <p:nvSpPr>
          <p:cNvPr id="10122" name="Google Shape;10122;p73"/>
          <p:cNvSpPr txBox="1">
            <a:spLocks noGrp="1"/>
          </p:cNvSpPr>
          <p:nvPr>
            <p:ph type="subTitle" idx="1"/>
          </p:nvPr>
        </p:nvSpPr>
        <p:spPr>
          <a:xfrm>
            <a:off x="2223600" y="1459587"/>
            <a:ext cx="4696800" cy="397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Clr>
                <a:schemeClr val="dk1"/>
              </a:buClr>
              <a:buSzPts val="2400"/>
              <a:buFont typeface="PT Sans"/>
              <a:buNone/>
              <a:defRPr sz="1600"/>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10123" name="Google Shape;10123;p73"/>
          <p:cNvSpPr txBox="1">
            <a:spLocks noGrp="1"/>
          </p:cNvSpPr>
          <p:nvPr>
            <p:ph type="title" idx="2"/>
          </p:nvPr>
        </p:nvSpPr>
        <p:spPr>
          <a:xfrm>
            <a:off x="2223600" y="1988415"/>
            <a:ext cx="4696800" cy="7689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6000"/>
              <a:buNone/>
              <a:defRPr sz="45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sp>
        <p:nvSpPr>
          <p:cNvPr id="10124" name="Google Shape;10124;p73"/>
          <p:cNvSpPr txBox="1">
            <a:spLocks noGrp="1"/>
          </p:cNvSpPr>
          <p:nvPr>
            <p:ph type="subTitle" idx="3"/>
          </p:nvPr>
        </p:nvSpPr>
        <p:spPr>
          <a:xfrm>
            <a:off x="2223600" y="2757310"/>
            <a:ext cx="4696800" cy="397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Clr>
                <a:schemeClr val="dk1"/>
              </a:buClr>
              <a:buSzPts val="2400"/>
              <a:buFont typeface="PT Sans"/>
              <a:buNone/>
              <a:defRPr sz="1600"/>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10125" name="Google Shape;10125;p73"/>
          <p:cNvSpPr txBox="1">
            <a:spLocks noGrp="1"/>
          </p:cNvSpPr>
          <p:nvPr>
            <p:ph type="title" idx="4"/>
          </p:nvPr>
        </p:nvSpPr>
        <p:spPr>
          <a:xfrm>
            <a:off x="2223600" y="3286121"/>
            <a:ext cx="4696800" cy="7689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6000"/>
              <a:buNone/>
              <a:defRPr sz="45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sp>
        <p:nvSpPr>
          <p:cNvPr id="10126" name="Google Shape;10126;p73"/>
          <p:cNvSpPr txBox="1">
            <a:spLocks noGrp="1"/>
          </p:cNvSpPr>
          <p:nvPr>
            <p:ph type="subTitle" idx="5"/>
          </p:nvPr>
        </p:nvSpPr>
        <p:spPr>
          <a:xfrm>
            <a:off x="2223600" y="4055017"/>
            <a:ext cx="4696800" cy="397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Clr>
                <a:schemeClr val="dk1"/>
              </a:buClr>
              <a:buSzPts val="2400"/>
              <a:buFont typeface="PT Sans"/>
              <a:buNone/>
              <a:defRPr sz="1600"/>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10127"/>
        <p:cNvGrpSpPr/>
        <p:nvPr/>
      </p:nvGrpSpPr>
      <p:grpSpPr>
        <a:xfrm>
          <a:off x="0" y="0"/>
          <a:ext cx="0" cy="0"/>
          <a:chOff x="0" y="0"/>
          <a:chExt cx="0" cy="0"/>
        </a:xfrm>
      </p:grpSpPr>
      <p:sp>
        <p:nvSpPr>
          <p:cNvPr id="10128" name="Google Shape;10128;p74"/>
          <p:cNvSpPr txBox="1">
            <a:spLocks noGrp="1"/>
          </p:cNvSpPr>
          <p:nvPr>
            <p:ph type="subTitle" idx="1"/>
          </p:nvPr>
        </p:nvSpPr>
        <p:spPr>
          <a:xfrm>
            <a:off x="1956750" y="1514725"/>
            <a:ext cx="5230500" cy="27129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600"/>
              <a:buChar char="●"/>
              <a:defRPr/>
            </a:lvl1pPr>
            <a:lvl2pPr lvl="1" algn="ctr">
              <a:lnSpc>
                <a:spcPct val="100000"/>
              </a:lnSpc>
              <a:spcBef>
                <a:spcPts val="1000"/>
              </a:spcBef>
              <a:spcAft>
                <a:spcPts val="0"/>
              </a:spcAft>
              <a:buSzPts val="1600"/>
              <a:buChar char="○"/>
              <a:defRPr sz="1600"/>
            </a:lvl2pPr>
            <a:lvl3pPr lvl="2" algn="ctr">
              <a:lnSpc>
                <a:spcPct val="100000"/>
              </a:lnSpc>
              <a:spcBef>
                <a:spcPts val="0"/>
              </a:spcBef>
              <a:spcAft>
                <a:spcPts val="0"/>
              </a:spcAft>
              <a:buSzPts val="1600"/>
              <a:buChar char="■"/>
              <a:defRPr sz="1600"/>
            </a:lvl3pPr>
            <a:lvl4pPr lvl="3" algn="ctr">
              <a:lnSpc>
                <a:spcPct val="100000"/>
              </a:lnSpc>
              <a:spcBef>
                <a:spcPts val="0"/>
              </a:spcBef>
              <a:spcAft>
                <a:spcPts val="0"/>
              </a:spcAft>
              <a:buSzPts val="1600"/>
              <a:buChar char="●"/>
              <a:defRPr sz="1600"/>
            </a:lvl4pPr>
            <a:lvl5pPr lvl="4" algn="ctr">
              <a:lnSpc>
                <a:spcPct val="100000"/>
              </a:lnSpc>
              <a:spcBef>
                <a:spcPts val="0"/>
              </a:spcBef>
              <a:spcAft>
                <a:spcPts val="0"/>
              </a:spcAft>
              <a:buSzPts val="1600"/>
              <a:buChar char="○"/>
              <a:defRPr sz="1600"/>
            </a:lvl5pPr>
            <a:lvl6pPr lvl="5" algn="ctr">
              <a:lnSpc>
                <a:spcPct val="100000"/>
              </a:lnSpc>
              <a:spcBef>
                <a:spcPts val="0"/>
              </a:spcBef>
              <a:spcAft>
                <a:spcPts val="0"/>
              </a:spcAft>
              <a:buSzPts val="1600"/>
              <a:buChar char="■"/>
              <a:defRPr sz="1600"/>
            </a:lvl6pPr>
            <a:lvl7pPr lvl="6" algn="ctr">
              <a:lnSpc>
                <a:spcPct val="100000"/>
              </a:lnSpc>
              <a:spcBef>
                <a:spcPts val="0"/>
              </a:spcBef>
              <a:spcAft>
                <a:spcPts val="0"/>
              </a:spcAft>
              <a:buSzPts val="1600"/>
              <a:buChar char="●"/>
              <a:defRPr sz="1600"/>
            </a:lvl7pPr>
            <a:lvl8pPr lvl="7" algn="ctr">
              <a:lnSpc>
                <a:spcPct val="100000"/>
              </a:lnSpc>
              <a:spcBef>
                <a:spcPts val="0"/>
              </a:spcBef>
              <a:spcAft>
                <a:spcPts val="0"/>
              </a:spcAft>
              <a:buSzPts val="1600"/>
              <a:buChar char="○"/>
              <a:defRPr sz="1600"/>
            </a:lvl8pPr>
            <a:lvl9pPr lvl="8" algn="ctr">
              <a:lnSpc>
                <a:spcPct val="100000"/>
              </a:lnSpc>
              <a:spcBef>
                <a:spcPts val="0"/>
              </a:spcBef>
              <a:spcAft>
                <a:spcPts val="0"/>
              </a:spcAft>
              <a:buSzPts val="1600"/>
              <a:buChar char="■"/>
              <a:defRPr sz="1600"/>
            </a:lvl9pPr>
          </a:lstStyle>
          <a:p>
            <a:endParaRPr/>
          </a:p>
        </p:txBody>
      </p:sp>
      <p:sp>
        <p:nvSpPr>
          <p:cNvPr id="10129" name="Google Shape;10129;p74"/>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10130" name="Google Shape;10130;p74"/>
          <p:cNvGrpSpPr/>
          <p:nvPr/>
        </p:nvGrpSpPr>
        <p:grpSpPr>
          <a:xfrm>
            <a:off x="-806636" y="535001"/>
            <a:ext cx="1521737" cy="1521583"/>
            <a:chOff x="1724650" y="2856150"/>
            <a:chExt cx="1973975" cy="1973775"/>
          </a:xfrm>
        </p:grpSpPr>
        <p:sp>
          <p:nvSpPr>
            <p:cNvPr id="10131" name="Google Shape;10131;p74"/>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2" name="Google Shape;10132;p74"/>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3" name="Google Shape;10133;p74"/>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4" name="Google Shape;10134;p74"/>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5" name="Google Shape;10135;p74"/>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6" name="Google Shape;10136;p74"/>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7" name="Google Shape;10137;p74"/>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8" name="Google Shape;10138;p74"/>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9" name="Google Shape;10139;p74"/>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0" name="Google Shape;10140;p74"/>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1" name="Google Shape;10141;p74"/>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2" name="Google Shape;10142;p74"/>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3" name="Google Shape;10143;p74"/>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4" name="Google Shape;10144;p74"/>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5" name="Google Shape;10145;p74"/>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6" name="Google Shape;10146;p74"/>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7" name="Google Shape;10147;p74"/>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8" name="Google Shape;10148;p74"/>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9" name="Google Shape;10149;p74"/>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0" name="Google Shape;10150;p74"/>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1" name="Google Shape;10151;p74"/>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2" name="Google Shape;10152;p74"/>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3" name="Google Shape;10153;p74"/>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4" name="Google Shape;10154;p74"/>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5" name="Google Shape;10155;p74"/>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6" name="Google Shape;10156;p74"/>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7" name="Google Shape;10157;p74"/>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8" name="Google Shape;10158;p74"/>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9" name="Google Shape;10159;p74"/>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0" name="Google Shape;10160;p74"/>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1" name="Google Shape;10161;p74"/>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2" name="Google Shape;10162;p74"/>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3" name="Google Shape;10163;p74"/>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4" name="Google Shape;10164;p74"/>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5" name="Google Shape;10165;p74"/>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6" name="Google Shape;10166;p74"/>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7" name="Google Shape;10167;p74"/>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8" name="Google Shape;10168;p74"/>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9" name="Google Shape;10169;p74"/>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0" name="Google Shape;10170;p74"/>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1" name="Google Shape;10171;p74"/>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2" name="Google Shape;10172;p74"/>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3" name="Google Shape;10173;p74"/>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4" name="Google Shape;10174;p74"/>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5" name="Google Shape;10175;p74"/>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6" name="Google Shape;10176;p74"/>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7" name="Google Shape;10177;p74"/>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8" name="Google Shape;10178;p74"/>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9" name="Google Shape;10179;p74"/>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0" name="Google Shape;10180;p74"/>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1" name="Google Shape;10181;p74"/>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2" name="Google Shape;10182;p74"/>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3" name="Google Shape;10183;p74"/>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4" name="Google Shape;10184;p74"/>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5" name="Google Shape;10185;p74"/>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6" name="Google Shape;10186;p74"/>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7" name="Google Shape;10187;p74"/>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8" name="Google Shape;10188;p74"/>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9" name="Google Shape;10189;p74"/>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0" name="Google Shape;10190;p74"/>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1" name="Google Shape;10191;p74"/>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2" name="Google Shape;10192;p74"/>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3" name="Google Shape;10193;p74"/>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4" name="Google Shape;10194;p74"/>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5" name="Google Shape;10195;p74"/>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6" name="Google Shape;10196;p74"/>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7" name="Google Shape;10197;p74"/>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8" name="Google Shape;10198;p74"/>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9" name="Google Shape;10199;p74"/>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0" name="Google Shape;10200;p74"/>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1" name="Google Shape;10201;p74"/>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2" name="Google Shape;10202;p74"/>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3" name="Google Shape;10203;p74"/>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4" name="Google Shape;10204;p74"/>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5" name="Google Shape;10205;p74"/>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6" name="Google Shape;10206;p74"/>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7" name="Google Shape;10207;p74"/>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8" name="Google Shape;10208;p74"/>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9" name="Google Shape;10209;p74"/>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0" name="Google Shape;10210;p74"/>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1" name="Google Shape;10211;p74"/>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2" name="Google Shape;10212;p74"/>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3" name="Google Shape;10213;p74"/>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4" name="Google Shape;10214;p74"/>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5" name="Google Shape;10215;p74"/>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6" name="Google Shape;10216;p74"/>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7" name="Google Shape;10217;p74"/>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8" name="Google Shape;10218;p74"/>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9" name="Google Shape;10219;p74"/>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0" name="Google Shape;10220;p74"/>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1" name="Google Shape;10221;p74"/>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2" name="Google Shape;10222;p74"/>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3" name="Google Shape;10223;p74"/>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4" name="Google Shape;10224;p74"/>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5" name="Google Shape;10225;p74"/>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6" name="Google Shape;10226;p74"/>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7" name="Google Shape;10227;p74"/>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8" name="Google Shape;10228;p74"/>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9" name="Google Shape;10229;p74"/>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0" name="Google Shape;10230;p74"/>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1" name="Google Shape;10231;p74"/>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2" name="Google Shape;10232;p74"/>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3" name="Google Shape;10233;p74"/>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4" name="Google Shape;10234;p74"/>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5" name="Google Shape;10235;p74"/>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6" name="Google Shape;10236;p74"/>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7" name="Google Shape;10237;p74"/>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8" name="Google Shape;10238;p74"/>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9" name="Google Shape;10239;p74"/>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0" name="Google Shape;10240;p74"/>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1" name="Google Shape;10241;p74"/>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2" name="Google Shape;10242;p74"/>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3" name="Google Shape;10243;p74"/>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4" name="Google Shape;10244;p74"/>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5" name="Google Shape;10245;p74"/>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6" name="Google Shape;10246;p74"/>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7" name="Google Shape;10247;p74"/>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8" name="Google Shape;10248;p74"/>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9" name="Google Shape;10249;p74"/>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0" name="Google Shape;10250;p74"/>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1" name="Google Shape;10251;p74"/>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2" name="Google Shape;10252;p74"/>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3" name="Google Shape;10253;p74"/>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4" name="Google Shape;10254;p74"/>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5" name="Google Shape;10255;p74"/>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6" name="Google Shape;10256;p74"/>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7" name="Google Shape;10257;p74"/>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8" name="Google Shape;10258;p74"/>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9" name="Google Shape;10259;p74"/>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0" name="Google Shape;10260;p74"/>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1" name="Google Shape;10261;p74"/>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2" name="Google Shape;10262;p74"/>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3" name="Google Shape;10263;p74"/>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4" name="Google Shape;10264;p74"/>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5" name="Google Shape;10265;p74"/>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6" name="Google Shape;10266;p74"/>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7" name="Google Shape;10267;p74"/>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8" name="Google Shape;10268;p74"/>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9" name="Google Shape;10269;p74"/>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0" name="Google Shape;10270;p74"/>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1" name="Google Shape;10271;p74"/>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2" name="Google Shape;10272;p74"/>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3" name="Google Shape;10273;p74"/>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4" name="Google Shape;10274;p74"/>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5" name="Google Shape;10275;p74"/>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6" name="Google Shape;10276;p74"/>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7" name="Google Shape;10277;p74"/>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8" name="Google Shape;10278;p74"/>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9" name="Google Shape;10279;p74"/>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0" name="Google Shape;10280;p74"/>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1" name="Google Shape;10281;p74"/>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2" name="Google Shape;10282;p74"/>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3" name="Google Shape;10283;p74"/>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4" name="Google Shape;10284;p74"/>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5" name="Google Shape;10285;p74"/>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6" name="Google Shape;10286;p74"/>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7" name="Google Shape;10287;p74"/>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8" name="Google Shape;10288;p74"/>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9" name="Google Shape;10289;p74"/>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0" name="Google Shape;10290;p74"/>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1" name="Google Shape;10291;p74"/>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2" name="Google Shape;10292;p74"/>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3" name="Google Shape;10293;p74"/>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4" name="Google Shape;10294;p74"/>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5" name="Google Shape;10295;p74"/>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6" name="Google Shape;10296;p74"/>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7" name="Google Shape;10297;p74"/>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8" name="Google Shape;10298;p74"/>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9" name="Google Shape;10299;p74"/>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0" name="Google Shape;10300;p74"/>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1" name="Google Shape;10301;p74"/>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2" name="Google Shape;10302;p74"/>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3" name="Google Shape;10303;p74"/>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4" name="Google Shape;10304;p74"/>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5" name="Google Shape;10305;p74"/>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6" name="Google Shape;10306;p74"/>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7" name="Google Shape;10307;p74"/>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8" name="Google Shape;10308;p74"/>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9" name="Google Shape;10309;p74"/>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0" name="Google Shape;10310;p74"/>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1" name="Google Shape;10311;p74"/>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2" name="Google Shape;10312;p74"/>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3" name="Google Shape;10313;p74"/>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4" name="Google Shape;10314;p74"/>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5" name="Google Shape;10315;p74"/>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6" name="Google Shape;10316;p74"/>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7" name="Google Shape;10317;p74"/>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8" name="Google Shape;10318;p74"/>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9" name="Google Shape;10319;p74"/>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0" name="Google Shape;10320;p74"/>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1" name="Google Shape;10321;p74"/>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2" name="Google Shape;10322;p74"/>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3" name="Google Shape;10323;p74"/>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4" name="Google Shape;10324;p74"/>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5" name="Google Shape;10325;p74"/>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6" name="Google Shape;10326;p74"/>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7" name="Google Shape;10327;p74"/>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8" name="Google Shape;10328;p74"/>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9" name="Google Shape;10329;p74"/>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0" name="Google Shape;10330;p74"/>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1" name="Google Shape;10331;p74"/>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2" name="Google Shape;10332;p74"/>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3" name="Google Shape;10333;p74"/>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4" name="Google Shape;10334;p74"/>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5" name="Google Shape;10335;p74"/>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6" name="Google Shape;10336;p74"/>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7" name="Google Shape;10337;p74"/>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8" name="Google Shape;10338;p74"/>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9" name="Google Shape;10339;p74"/>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0" name="Google Shape;10340;p74"/>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1" name="Google Shape;10341;p74"/>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2" name="Google Shape;10342;p74"/>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3" name="Google Shape;10343;p74"/>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4" name="Google Shape;10344;p74"/>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5" name="Google Shape;10345;p74"/>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6" name="Google Shape;10346;p74"/>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7" name="Google Shape;10347;p74"/>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8" name="Google Shape;10348;p74"/>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9" name="Google Shape;10349;p74"/>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0" name="Google Shape;10350;p74"/>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1" name="Google Shape;10351;p74"/>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2" name="Google Shape;10352;p74"/>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3" name="Google Shape;10353;p74"/>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4" name="Google Shape;10354;p74"/>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5" name="Google Shape;10355;p74"/>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6" name="Google Shape;10356;p74"/>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7" name="Google Shape;10357;p74"/>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8" name="Google Shape;10358;p74"/>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9" name="Google Shape;10359;p74"/>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0" name="Google Shape;10360;p74"/>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1" name="Google Shape;10361;p74"/>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2" name="Google Shape;10362;p74"/>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3" name="Google Shape;10363;p74"/>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4" name="Google Shape;10364;p74"/>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5" name="Google Shape;10365;p74"/>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6" name="Google Shape;10366;p74"/>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7" name="Google Shape;10367;p74"/>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8" name="Google Shape;10368;p74"/>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9" name="Google Shape;10369;p74"/>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0" name="Google Shape;10370;p74"/>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1" name="Google Shape;10371;p74"/>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2" name="Google Shape;10372;p74"/>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3" name="Google Shape;10373;p74"/>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4" name="Google Shape;10374;p74"/>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5" name="Google Shape;10375;p74"/>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6" name="Google Shape;10376;p74"/>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7" name="Google Shape;10377;p74"/>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8" name="Google Shape;10378;p74"/>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9" name="Google Shape;10379;p74"/>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0" name="Google Shape;10380;p74"/>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1" name="Google Shape;10381;p74"/>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2" name="Google Shape;10382;p74"/>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3" name="Google Shape;10383;p74"/>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4" name="Google Shape;10384;p74"/>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5" name="Google Shape;10385;p74"/>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6" name="Google Shape;10386;p74"/>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7" name="Google Shape;10387;p74"/>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8" name="Google Shape;10388;p74"/>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9" name="Google Shape;10389;p74"/>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0" name="Google Shape;10390;p74"/>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1" name="Google Shape;10391;p74"/>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2" name="Google Shape;10392;p74"/>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3" name="Google Shape;10393;p74"/>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4" name="Google Shape;10394;p74"/>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5" name="Google Shape;10395;p74"/>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6" name="Google Shape;10396;p74"/>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7" name="Google Shape;10397;p74"/>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8" name="Google Shape;10398;p74"/>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9" name="Google Shape;10399;p74"/>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0" name="Google Shape;10400;p74"/>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1" name="Google Shape;10401;p74"/>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2" name="Google Shape;10402;p74"/>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3" name="Google Shape;10403;p74"/>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4" name="Google Shape;10404;p74"/>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5" name="Google Shape;10405;p74"/>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6" name="Google Shape;10406;p74"/>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7" name="Google Shape;10407;p74"/>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8" name="Google Shape;10408;p74"/>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9" name="Google Shape;10409;p74"/>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0" name="Google Shape;10410;p74"/>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1" name="Google Shape;10411;p74"/>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2" name="Google Shape;10412;p74"/>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3" name="Google Shape;10413;p74"/>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4" name="Google Shape;10414;p74"/>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5" name="Google Shape;10415;p74"/>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6" name="Google Shape;10416;p74"/>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7" name="Google Shape;10417;p74"/>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8" name="Google Shape;10418;p74"/>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9" name="Google Shape;10419;p74"/>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0" name="Google Shape;10420;p74"/>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1" name="Google Shape;10421;p74"/>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2" name="Google Shape;10422;p74"/>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3" name="Google Shape;10423;p74"/>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4" name="Google Shape;10424;p74"/>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5" name="Google Shape;10425;p74"/>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6" name="Google Shape;10426;p74"/>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7" name="Google Shape;10427;p74"/>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8" name="Google Shape;10428;p74"/>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9" name="Google Shape;10429;p74"/>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0" name="Google Shape;10430;p74"/>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1" name="Google Shape;10431;p74"/>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2" name="Google Shape;10432;p74"/>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3" name="Google Shape;10433;p74"/>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4" name="Google Shape;10434;p74"/>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5" name="Google Shape;10435;p74"/>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6" name="Google Shape;10436;p74"/>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7" name="Google Shape;10437;p74"/>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8" name="Google Shape;10438;p74"/>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9" name="Google Shape;10439;p74"/>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0" name="Google Shape;10440;p74"/>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1" name="Google Shape;10441;p74"/>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2" name="Google Shape;10442;p74"/>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3" name="Google Shape;10443;p74"/>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4" name="Google Shape;10444;p74"/>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5" name="Google Shape;10445;p74"/>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6" name="Google Shape;10446;p74"/>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7" name="Google Shape;10447;p74"/>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8" name="Google Shape;10448;p74"/>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9" name="Google Shape;10449;p74"/>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0" name="Google Shape;10450;p74"/>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1" name="Google Shape;10451;p74"/>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2" name="Google Shape;10452;p74"/>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3" name="Google Shape;10453;p74"/>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4" name="Google Shape;10454;p74"/>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5" name="Google Shape;10455;p74"/>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6" name="Google Shape;10456;p74"/>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7" name="Google Shape;10457;p74"/>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8" name="Google Shape;10458;p74"/>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9" name="Google Shape;10459;p74"/>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0" name="Google Shape;10460;p74"/>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1" name="Google Shape;10461;p74"/>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2" name="Google Shape;10462;p74"/>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3" name="Google Shape;10463;p74"/>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4" name="Google Shape;10464;p74"/>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5" name="Google Shape;10465;p74"/>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6" name="Google Shape;10466;p74"/>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7" name="Google Shape;10467;p74"/>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8" name="Google Shape;10468;p74"/>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9" name="Google Shape;10469;p74"/>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0" name="Google Shape;10470;p74"/>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1" name="Google Shape;10471;p74"/>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2" name="Google Shape;10472;p74"/>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3" name="Google Shape;10473;p74"/>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4" name="Google Shape;10474;p74"/>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5" name="Google Shape;10475;p74"/>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6" name="Google Shape;10476;p74"/>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7" name="Google Shape;10477;p74"/>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8" name="Google Shape;10478;p74"/>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9" name="Google Shape;10479;p74"/>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0" name="Google Shape;10480;p74"/>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1" name="Google Shape;10481;p74"/>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2" name="Google Shape;10482;p74"/>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3" name="Google Shape;10483;p74"/>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4" name="Google Shape;10484;p74"/>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5" name="Google Shape;10485;p74"/>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6" name="Google Shape;10486;p74"/>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7" name="Google Shape;10487;p74"/>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8" name="Google Shape;10488;p74"/>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9" name="Google Shape;10489;p74"/>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0" name="Google Shape;10490;p74"/>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1" name="Google Shape;10491;p74"/>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2" name="Google Shape;10492;p74"/>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3" name="Google Shape;10493;p74"/>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4" name="Google Shape;10494;p74"/>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5" name="Google Shape;10495;p74"/>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6" name="Google Shape;10496;p74"/>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7" name="Google Shape;10497;p74"/>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8" name="Google Shape;10498;p74"/>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9" name="Google Shape;10499;p74"/>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0" name="Google Shape;10500;p74"/>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1" name="Google Shape;10501;p74"/>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2" name="Google Shape;10502;p74"/>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3" name="Google Shape;10503;p74"/>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4" name="Google Shape;10504;p74"/>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5" name="Google Shape;10505;p74"/>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6" name="Google Shape;10506;p74"/>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7" name="Google Shape;10507;p74"/>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08" name="Google Shape;10508;p74"/>
          <p:cNvGrpSpPr/>
          <p:nvPr/>
        </p:nvGrpSpPr>
        <p:grpSpPr>
          <a:xfrm>
            <a:off x="8428889" y="3086926"/>
            <a:ext cx="1521737" cy="1521583"/>
            <a:chOff x="1724650" y="2856150"/>
            <a:chExt cx="1973975" cy="1973775"/>
          </a:xfrm>
        </p:grpSpPr>
        <p:sp>
          <p:nvSpPr>
            <p:cNvPr id="10509" name="Google Shape;10509;p74"/>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0" name="Google Shape;10510;p74"/>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1" name="Google Shape;10511;p74"/>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2" name="Google Shape;10512;p74"/>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3" name="Google Shape;10513;p74"/>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4" name="Google Shape;10514;p74"/>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5" name="Google Shape;10515;p74"/>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6" name="Google Shape;10516;p74"/>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7" name="Google Shape;10517;p74"/>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8" name="Google Shape;10518;p74"/>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9" name="Google Shape;10519;p74"/>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0" name="Google Shape;10520;p74"/>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1" name="Google Shape;10521;p74"/>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2" name="Google Shape;10522;p74"/>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3" name="Google Shape;10523;p74"/>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4" name="Google Shape;10524;p74"/>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5" name="Google Shape;10525;p74"/>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6" name="Google Shape;10526;p74"/>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7" name="Google Shape;10527;p74"/>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8" name="Google Shape;10528;p74"/>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9" name="Google Shape;10529;p74"/>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0" name="Google Shape;10530;p74"/>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1" name="Google Shape;10531;p74"/>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2" name="Google Shape;10532;p74"/>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3" name="Google Shape;10533;p74"/>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4" name="Google Shape;10534;p74"/>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5" name="Google Shape;10535;p74"/>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6" name="Google Shape;10536;p74"/>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7" name="Google Shape;10537;p74"/>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8" name="Google Shape;10538;p74"/>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9" name="Google Shape;10539;p74"/>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0" name="Google Shape;10540;p74"/>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1" name="Google Shape;10541;p74"/>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2" name="Google Shape;10542;p74"/>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3" name="Google Shape;10543;p74"/>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4" name="Google Shape;10544;p74"/>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5" name="Google Shape;10545;p74"/>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6" name="Google Shape;10546;p74"/>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7" name="Google Shape;10547;p74"/>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8" name="Google Shape;10548;p74"/>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9" name="Google Shape;10549;p74"/>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0" name="Google Shape;10550;p74"/>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1" name="Google Shape;10551;p74"/>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2" name="Google Shape;10552;p74"/>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3" name="Google Shape;10553;p74"/>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4" name="Google Shape;10554;p74"/>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5" name="Google Shape;10555;p74"/>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6" name="Google Shape;10556;p74"/>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7" name="Google Shape;10557;p74"/>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8" name="Google Shape;10558;p74"/>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9" name="Google Shape;10559;p74"/>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0" name="Google Shape;10560;p74"/>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1" name="Google Shape;10561;p74"/>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2" name="Google Shape;10562;p74"/>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3" name="Google Shape;10563;p74"/>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4" name="Google Shape;10564;p74"/>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5" name="Google Shape;10565;p74"/>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6" name="Google Shape;10566;p74"/>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7" name="Google Shape;10567;p74"/>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8" name="Google Shape;10568;p74"/>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9" name="Google Shape;10569;p74"/>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0" name="Google Shape;10570;p74"/>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1" name="Google Shape;10571;p74"/>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2" name="Google Shape;10572;p74"/>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3" name="Google Shape;10573;p74"/>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4" name="Google Shape;10574;p74"/>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5" name="Google Shape;10575;p74"/>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6" name="Google Shape;10576;p74"/>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7" name="Google Shape;10577;p74"/>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8" name="Google Shape;10578;p74"/>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9" name="Google Shape;10579;p74"/>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0" name="Google Shape;10580;p74"/>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1" name="Google Shape;10581;p74"/>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2" name="Google Shape;10582;p74"/>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3" name="Google Shape;10583;p74"/>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4" name="Google Shape;10584;p74"/>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5" name="Google Shape;10585;p74"/>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6" name="Google Shape;10586;p74"/>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7" name="Google Shape;10587;p74"/>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8" name="Google Shape;10588;p74"/>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9" name="Google Shape;10589;p74"/>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0" name="Google Shape;10590;p74"/>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1" name="Google Shape;10591;p74"/>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2" name="Google Shape;10592;p74"/>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3" name="Google Shape;10593;p74"/>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4" name="Google Shape;10594;p74"/>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5" name="Google Shape;10595;p74"/>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6" name="Google Shape;10596;p74"/>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7" name="Google Shape;10597;p74"/>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8" name="Google Shape;10598;p74"/>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9" name="Google Shape;10599;p74"/>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0" name="Google Shape;10600;p74"/>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1" name="Google Shape;10601;p74"/>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2" name="Google Shape;10602;p74"/>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3" name="Google Shape;10603;p74"/>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4" name="Google Shape;10604;p74"/>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5" name="Google Shape;10605;p74"/>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6" name="Google Shape;10606;p74"/>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7" name="Google Shape;10607;p74"/>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8" name="Google Shape;10608;p74"/>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9" name="Google Shape;10609;p74"/>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0" name="Google Shape;10610;p74"/>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1" name="Google Shape;10611;p74"/>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2" name="Google Shape;10612;p74"/>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3" name="Google Shape;10613;p74"/>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4" name="Google Shape;10614;p74"/>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5" name="Google Shape;10615;p74"/>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6" name="Google Shape;10616;p74"/>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7" name="Google Shape;10617;p74"/>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8" name="Google Shape;10618;p74"/>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9" name="Google Shape;10619;p74"/>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0" name="Google Shape;10620;p74"/>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1" name="Google Shape;10621;p74"/>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2" name="Google Shape;10622;p74"/>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3" name="Google Shape;10623;p74"/>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4" name="Google Shape;10624;p74"/>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5" name="Google Shape;10625;p74"/>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6" name="Google Shape;10626;p74"/>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7" name="Google Shape;10627;p74"/>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8" name="Google Shape;10628;p74"/>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9" name="Google Shape;10629;p74"/>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0" name="Google Shape;10630;p74"/>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1" name="Google Shape;10631;p74"/>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2" name="Google Shape;10632;p74"/>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3" name="Google Shape;10633;p74"/>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4" name="Google Shape;10634;p74"/>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5" name="Google Shape;10635;p74"/>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6" name="Google Shape;10636;p74"/>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7" name="Google Shape;10637;p74"/>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8" name="Google Shape;10638;p74"/>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9" name="Google Shape;10639;p74"/>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0" name="Google Shape;10640;p74"/>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1" name="Google Shape;10641;p74"/>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2" name="Google Shape;10642;p74"/>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3" name="Google Shape;10643;p74"/>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4" name="Google Shape;10644;p74"/>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5" name="Google Shape;10645;p74"/>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6" name="Google Shape;10646;p74"/>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7" name="Google Shape;10647;p74"/>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8" name="Google Shape;10648;p74"/>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9" name="Google Shape;10649;p74"/>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0" name="Google Shape;10650;p74"/>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1" name="Google Shape;10651;p74"/>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2" name="Google Shape;10652;p74"/>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3" name="Google Shape;10653;p74"/>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4" name="Google Shape;10654;p74"/>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5" name="Google Shape;10655;p74"/>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6" name="Google Shape;10656;p74"/>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7" name="Google Shape;10657;p74"/>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8" name="Google Shape;10658;p74"/>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9" name="Google Shape;10659;p74"/>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0" name="Google Shape;10660;p74"/>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1" name="Google Shape;10661;p74"/>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2" name="Google Shape;10662;p74"/>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3" name="Google Shape;10663;p74"/>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4" name="Google Shape;10664;p74"/>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5" name="Google Shape;10665;p74"/>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6" name="Google Shape;10666;p74"/>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7" name="Google Shape;10667;p74"/>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8" name="Google Shape;10668;p74"/>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9" name="Google Shape;10669;p74"/>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0" name="Google Shape;10670;p74"/>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1" name="Google Shape;10671;p74"/>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2" name="Google Shape;10672;p74"/>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3" name="Google Shape;10673;p74"/>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4" name="Google Shape;10674;p74"/>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5" name="Google Shape;10675;p74"/>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6" name="Google Shape;10676;p74"/>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7" name="Google Shape;10677;p74"/>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8" name="Google Shape;10678;p74"/>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9" name="Google Shape;10679;p74"/>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0" name="Google Shape;10680;p74"/>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1" name="Google Shape;10681;p74"/>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2" name="Google Shape;10682;p74"/>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3" name="Google Shape;10683;p74"/>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4" name="Google Shape;10684;p74"/>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5" name="Google Shape;10685;p74"/>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6" name="Google Shape;10686;p74"/>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7" name="Google Shape;10687;p74"/>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8" name="Google Shape;10688;p74"/>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9" name="Google Shape;10689;p74"/>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0" name="Google Shape;10690;p74"/>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1" name="Google Shape;10691;p74"/>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2" name="Google Shape;10692;p74"/>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3" name="Google Shape;10693;p74"/>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4" name="Google Shape;10694;p74"/>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5" name="Google Shape;10695;p74"/>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6" name="Google Shape;10696;p74"/>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7" name="Google Shape;10697;p74"/>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8" name="Google Shape;10698;p74"/>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9" name="Google Shape;10699;p74"/>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0" name="Google Shape;10700;p74"/>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1" name="Google Shape;10701;p74"/>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2" name="Google Shape;10702;p74"/>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3" name="Google Shape;10703;p74"/>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4" name="Google Shape;10704;p74"/>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5" name="Google Shape;10705;p74"/>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6" name="Google Shape;10706;p74"/>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7" name="Google Shape;10707;p74"/>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8" name="Google Shape;10708;p74"/>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9" name="Google Shape;10709;p74"/>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0" name="Google Shape;10710;p74"/>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1" name="Google Shape;10711;p74"/>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2" name="Google Shape;10712;p74"/>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3" name="Google Shape;10713;p74"/>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4" name="Google Shape;10714;p74"/>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5" name="Google Shape;10715;p74"/>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6" name="Google Shape;10716;p74"/>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7" name="Google Shape;10717;p74"/>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8" name="Google Shape;10718;p74"/>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9" name="Google Shape;10719;p74"/>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0" name="Google Shape;10720;p74"/>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1" name="Google Shape;10721;p74"/>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2" name="Google Shape;10722;p74"/>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3" name="Google Shape;10723;p74"/>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4" name="Google Shape;10724;p74"/>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5" name="Google Shape;10725;p74"/>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6" name="Google Shape;10726;p74"/>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7" name="Google Shape;10727;p74"/>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8" name="Google Shape;10728;p74"/>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9" name="Google Shape;10729;p74"/>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0" name="Google Shape;10730;p74"/>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1" name="Google Shape;10731;p74"/>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2" name="Google Shape;10732;p74"/>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3" name="Google Shape;10733;p74"/>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4" name="Google Shape;10734;p74"/>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5" name="Google Shape;10735;p74"/>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6" name="Google Shape;10736;p74"/>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7" name="Google Shape;10737;p74"/>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8" name="Google Shape;10738;p74"/>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9" name="Google Shape;10739;p74"/>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0" name="Google Shape;10740;p74"/>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1" name="Google Shape;10741;p74"/>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2" name="Google Shape;10742;p74"/>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3" name="Google Shape;10743;p74"/>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4" name="Google Shape;10744;p74"/>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5" name="Google Shape;10745;p74"/>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6" name="Google Shape;10746;p74"/>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7" name="Google Shape;10747;p74"/>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8" name="Google Shape;10748;p74"/>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9" name="Google Shape;10749;p74"/>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0" name="Google Shape;10750;p74"/>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1" name="Google Shape;10751;p74"/>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2" name="Google Shape;10752;p74"/>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3" name="Google Shape;10753;p74"/>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4" name="Google Shape;10754;p74"/>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5" name="Google Shape;10755;p74"/>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6" name="Google Shape;10756;p74"/>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7" name="Google Shape;10757;p74"/>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8" name="Google Shape;10758;p74"/>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9" name="Google Shape;10759;p74"/>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0" name="Google Shape;10760;p74"/>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1" name="Google Shape;10761;p74"/>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2" name="Google Shape;10762;p74"/>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3" name="Google Shape;10763;p74"/>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4" name="Google Shape;10764;p74"/>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5" name="Google Shape;10765;p74"/>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6" name="Google Shape;10766;p74"/>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7" name="Google Shape;10767;p74"/>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8" name="Google Shape;10768;p74"/>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9" name="Google Shape;10769;p74"/>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0" name="Google Shape;10770;p74"/>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1" name="Google Shape;10771;p74"/>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2" name="Google Shape;10772;p74"/>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3" name="Google Shape;10773;p74"/>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4" name="Google Shape;10774;p74"/>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5" name="Google Shape;10775;p74"/>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6" name="Google Shape;10776;p74"/>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7" name="Google Shape;10777;p74"/>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8" name="Google Shape;10778;p74"/>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9" name="Google Shape;10779;p74"/>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0" name="Google Shape;10780;p74"/>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1" name="Google Shape;10781;p74"/>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2" name="Google Shape;10782;p74"/>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3" name="Google Shape;10783;p74"/>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4" name="Google Shape;10784;p74"/>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5" name="Google Shape;10785;p74"/>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6" name="Google Shape;10786;p74"/>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7" name="Google Shape;10787;p74"/>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8" name="Google Shape;10788;p74"/>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9" name="Google Shape;10789;p74"/>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0" name="Google Shape;10790;p74"/>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1" name="Google Shape;10791;p74"/>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2" name="Google Shape;10792;p74"/>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3" name="Google Shape;10793;p74"/>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4" name="Google Shape;10794;p74"/>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5" name="Google Shape;10795;p74"/>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6" name="Google Shape;10796;p74"/>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7" name="Google Shape;10797;p74"/>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8" name="Google Shape;10798;p74"/>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9" name="Google Shape;10799;p74"/>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0" name="Google Shape;10800;p74"/>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1" name="Google Shape;10801;p74"/>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2" name="Google Shape;10802;p74"/>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3" name="Google Shape;10803;p74"/>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4" name="Google Shape;10804;p74"/>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5" name="Google Shape;10805;p74"/>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6" name="Google Shape;10806;p74"/>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7" name="Google Shape;10807;p74"/>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8" name="Google Shape;10808;p74"/>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9" name="Google Shape;10809;p74"/>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0" name="Google Shape;10810;p74"/>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1" name="Google Shape;10811;p74"/>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2" name="Google Shape;10812;p74"/>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3" name="Google Shape;10813;p74"/>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4" name="Google Shape;10814;p74"/>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5" name="Google Shape;10815;p74"/>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6" name="Google Shape;10816;p74"/>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7" name="Google Shape;10817;p74"/>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8" name="Google Shape;10818;p74"/>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9" name="Google Shape;10819;p74"/>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0" name="Google Shape;10820;p74"/>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1" name="Google Shape;10821;p74"/>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2" name="Google Shape;10822;p74"/>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3" name="Google Shape;10823;p74"/>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4" name="Google Shape;10824;p74"/>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5" name="Google Shape;10825;p74"/>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6" name="Google Shape;10826;p74"/>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7" name="Google Shape;10827;p74"/>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8" name="Google Shape;10828;p74"/>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9" name="Google Shape;10829;p74"/>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0" name="Google Shape;10830;p74"/>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1" name="Google Shape;10831;p74"/>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2" name="Google Shape;10832;p74"/>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3" name="Google Shape;10833;p74"/>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4" name="Google Shape;10834;p74"/>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5" name="Google Shape;10835;p74"/>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6" name="Google Shape;10836;p74"/>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7" name="Google Shape;10837;p74"/>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8" name="Google Shape;10838;p74"/>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9" name="Google Shape;10839;p74"/>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0" name="Google Shape;10840;p74"/>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1" name="Google Shape;10841;p74"/>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2" name="Google Shape;10842;p74"/>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3" name="Google Shape;10843;p74"/>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4" name="Google Shape;10844;p74"/>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5" name="Google Shape;10845;p74"/>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6" name="Google Shape;10846;p74"/>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7" name="Google Shape;10847;p74"/>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8" name="Google Shape;10848;p74"/>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9" name="Google Shape;10849;p74"/>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0" name="Google Shape;10850;p74"/>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1" name="Google Shape;10851;p74"/>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2" name="Google Shape;10852;p74"/>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3" name="Google Shape;10853;p74"/>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4" name="Google Shape;10854;p74"/>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5" name="Google Shape;10855;p74"/>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6" name="Google Shape;10856;p74"/>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7" name="Google Shape;10857;p74"/>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8" name="Google Shape;10858;p74"/>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9" name="Google Shape;10859;p74"/>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0" name="Google Shape;10860;p74"/>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1" name="Google Shape;10861;p74"/>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2" name="Google Shape;10862;p74"/>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3" name="Google Shape;10863;p74"/>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4" name="Google Shape;10864;p74"/>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5" name="Google Shape;10865;p74"/>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6" name="Google Shape;10866;p74"/>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7" name="Google Shape;10867;p74"/>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8" name="Google Shape;10868;p74"/>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9" name="Google Shape;10869;p74"/>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0" name="Google Shape;10870;p74"/>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1" name="Google Shape;10871;p74"/>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2" name="Google Shape;10872;p74"/>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3" name="Google Shape;10873;p74"/>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4" name="Google Shape;10874;p74"/>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5" name="Google Shape;10875;p74"/>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6" name="Google Shape;10876;p74"/>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7" name="Google Shape;10877;p74"/>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8" name="Google Shape;10878;p74"/>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9" name="Google Shape;10879;p74"/>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0" name="Google Shape;10880;p74"/>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1" name="Google Shape;10881;p74"/>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2" name="Google Shape;10882;p74"/>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3" name="Google Shape;10883;p74"/>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4" name="Google Shape;10884;p74"/>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5" name="Google Shape;10885;p74"/>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886" name="Google Shape;10886;p74"/>
          <p:cNvSpPr/>
          <p:nvPr/>
        </p:nvSpPr>
        <p:spPr>
          <a:xfrm>
            <a:off x="317102" y="1653675"/>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7" name="Google Shape;10887;p74"/>
          <p:cNvSpPr/>
          <p:nvPr/>
        </p:nvSpPr>
        <p:spPr>
          <a:xfrm>
            <a:off x="8428902" y="3123725"/>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8" name="Google Shape;10888;p74"/>
          <p:cNvSpPr/>
          <p:nvPr/>
        </p:nvSpPr>
        <p:spPr>
          <a:xfrm>
            <a:off x="720000" y="4608496"/>
            <a:ext cx="306863" cy="30686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9" name="Google Shape;10889;p74"/>
          <p:cNvSpPr/>
          <p:nvPr/>
        </p:nvSpPr>
        <p:spPr>
          <a:xfrm>
            <a:off x="185926" y="2204749"/>
            <a:ext cx="242291" cy="242291"/>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0" name="Google Shape;10890;p74"/>
          <p:cNvSpPr/>
          <p:nvPr/>
        </p:nvSpPr>
        <p:spPr>
          <a:xfrm>
            <a:off x="185925" y="4095219"/>
            <a:ext cx="402903" cy="40294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1" name="Google Shape;10891;p74"/>
          <p:cNvSpPr/>
          <p:nvPr/>
        </p:nvSpPr>
        <p:spPr>
          <a:xfrm>
            <a:off x="8775126" y="2712374"/>
            <a:ext cx="242291" cy="242291"/>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2" name="Google Shape;10892;p74"/>
          <p:cNvSpPr/>
          <p:nvPr/>
        </p:nvSpPr>
        <p:spPr>
          <a:xfrm>
            <a:off x="8130625" y="4608496"/>
            <a:ext cx="306863" cy="30686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3" name="Google Shape;10893;p74"/>
          <p:cNvSpPr/>
          <p:nvPr/>
        </p:nvSpPr>
        <p:spPr>
          <a:xfrm>
            <a:off x="8694825" y="1053232"/>
            <a:ext cx="402903" cy="40294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10894"/>
        <p:cNvGrpSpPr/>
        <p:nvPr/>
      </p:nvGrpSpPr>
      <p:grpSpPr>
        <a:xfrm>
          <a:off x="0" y="0"/>
          <a:ext cx="0" cy="0"/>
          <a:chOff x="0" y="0"/>
          <a:chExt cx="0" cy="0"/>
        </a:xfrm>
      </p:grpSpPr>
      <p:sp>
        <p:nvSpPr>
          <p:cNvPr id="10895" name="Google Shape;10895;p75"/>
          <p:cNvSpPr txBox="1">
            <a:spLocks noGrp="1"/>
          </p:cNvSpPr>
          <p:nvPr>
            <p:ph type="ctrTitle"/>
          </p:nvPr>
        </p:nvSpPr>
        <p:spPr>
          <a:xfrm>
            <a:off x="2338638" y="535000"/>
            <a:ext cx="4466700" cy="9465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5200"/>
              <a:buNone/>
              <a:defRPr sz="7000"/>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a:endParaRPr/>
          </a:p>
        </p:txBody>
      </p:sp>
      <p:sp>
        <p:nvSpPr>
          <p:cNvPr id="10896" name="Google Shape;10896;p75"/>
          <p:cNvSpPr txBox="1">
            <a:spLocks noGrp="1"/>
          </p:cNvSpPr>
          <p:nvPr>
            <p:ph type="subTitle" idx="1"/>
          </p:nvPr>
        </p:nvSpPr>
        <p:spPr>
          <a:xfrm>
            <a:off x="2338700" y="1511675"/>
            <a:ext cx="4466700" cy="10509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10897" name="Google Shape;10897;p75"/>
          <p:cNvSpPr txBox="1"/>
          <p:nvPr/>
        </p:nvSpPr>
        <p:spPr>
          <a:xfrm>
            <a:off x="2074100" y="4072400"/>
            <a:ext cx="4995600" cy="5361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1200"/>
              <a:buFont typeface="Arial"/>
              <a:buNone/>
            </a:pPr>
            <a:r>
              <a:rPr lang="en" sz="1200" b="1" i="0" u="none" strike="noStrike" cap="none">
                <a:solidFill>
                  <a:schemeClr val="dk1"/>
                </a:solidFill>
                <a:latin typeface="Figtree"/>
                <a:ea typeface="Figtree"/>
                <a:cs typeface="Figtree"/>
                <a:sym typeface="Figtree"/>
              </a:rPr>
              <a:t>CREDITS:</a:t>
            </a:r>
            <a:r>
              <a:rPr lang="en" sz="1200" b="0" i="0" u="none" strike="noStrike" cap="none">
                <a:solidFill>
                  <a:schemeClr val="dk1"/>
                </a:solidFill>
                <a:latin typeface="Figtree"/>
                <a:ea typeface="Figtree"/>
                <a:cs typeface="Figtree"/>
                <a:sym typeface="Figtree"/>
              </a:rPr>
              <a:t> This presentation template was created by </a:t>
            </a:r>
            <a:r>
              <a:rPr lang="en" sz="1200" b="1" i="0" u="none" strike="noStrike" cap="none">
                <a:solidFill>
                  <a:schemeClr val="hlink"/>
                </a:solidFill>
                <a:uFill>
                  <a:noFill/>
                </a:uFill>
                <a:latin typeface="Figtree"/>
                <a:ea typeface="Figtree"/>
                <a:cs typeface="Figtree"/>
                <a:sym typeface="Figtree"/>
                <a:hlinkClick r:id="rId2"/>
              </a:rPr>
              <a:t>Slidesgo</a:t>
            </a:r>
            <a:r>
              <a:rPr lang="en" sz="1200" b="1" i="0" u="none" strike="noStrike" cap="none">
                <a:solidFill>
                  <a:schemeClr val="dk1"/>
                </a:solidFill>
                <a:latin typeface="Figtree"/>
                <a:ea typeface="Figtree"/>
                <a:cs typeface="Figtree"/>
                <a:sym typeface="Figtree"/>
              </a:rPr>
              <a:t>, </a:t>
            </a:r>
            <a:r>
              <a:rPr lang="en" sz="1200" b="0" i="0" u="none" strike="noStrike" cap="none">
                <a:solidFill>
                  <a:schemeClr val="dk1"/>
                </a:solidFill>
                <a:latin typeface="Figtree"/>
                <a:ea typeface="Figtree"/>
                <a:cs typeface="Figtree"/>
                <a:sym typeface="Figtree"/>
              </a:rPr>
              <a:t>including icons by </a:t>
            </a:r>
            <a:r>
              <a:rPr lang="en" sz="1200" b="1" i="0" u="none" strike="noStrike" cap="none">
                <a:solidFill>
                  <a:schemeClr val="dk1"/>
                </a:solidFill>
                <a:uFill>
                  <a:noFill/>
                </a:uFill>
                <a:latin typeface="Figtree"/>
                <a:ea typeface="Figtree"/>
                <a:cs typeface="Figtree"/>
                <a:sym typeface="Figtree"/>
                <a:hlinkClick r:id="rId3">
                  <a:extLst>
                    <a:ext uri="{A12FA001-AC4F-418D-AE19-62706E023703}">
                      <ahyp:hlinkClr xmlns:ahyp="http://schemas.microsoft.com/office/drawing/2018/hyperlinkcolor" val="tx"/>
                    </a:ext>
                  </a:extLst>
                </a:hlinkClick>
              </a:rPr>
              <a:t>Flaticon</a:t>
            </a:r>
            <a:r>
              <a:rPr lang="en" sz="1200" b="1" i="0" u="none" strike="noStrike" cap="none">
                <a:solidFill>
                  <a:schemeClr val="dk1"/>
                </a:solidFill>
                <a:latin typeface="Figtree"/>
                <a:ea typeface="Figtree"/>
                <a:cs typeface="Figtree"/>
                <a:sym typeface="Figtree"/>
              </a:rPr>
              <a:t> </a:t>
            </a:r>
            <a:r>
              <a:rPr lang="en" sz="1200" b="0" i="0" u="none" strike="noStrike" cap="none">
                <a:solidFill>
                  <a:schemeClr val="dk1"/>
                </a:solidFill>
                <a:latin typeface="Figtree"/>
                <a:ea typeface="Figtree"/>
                <a:cs typeface="Figtree"/>
                <a:sym typeface="Figtree"/>
              </a:rPr>
              <a:t>and infographics &amp; images by </a:t>
            </a:r>
            <a:r>
              <a:rPr lang="en" sz="1200" b="1" i="0" u="none" strike="noStrike" cap="none">
                <a:solidFill>
                  <a:schemeClr val="dk1"/>
                </a:solidFill>
                <a:uFill>
                  <a:noFill/>
                </a:uFill>
                <a:latin typeface="Figtree"/>
                <a:ea typeface="Figtree"/>
                <a:cs typeface="Figtree"/>
                <a:sym typeface="Figtree"/>
                <a:hlinkClick r:id="rId4">
                  <a:extLst>
                    <a:ext uri="{A12FA001-AC4F-418D-AE19-62706E023703}">
                      <ahyp:hlinkClr xmlns:ahyp="http://schemas.microsoft.com/office/drawing/2018/hyperlinkcolor" val="tx"/>
                    </a:ext>
                  </a:extLst>
                </a:hlinkClick>
              </a:rPr>
              <a:t>Freepik</a:t>
            </a:r>
            <a:endParaRPr sz="1200" b="1" i="0" u="none" strike="noStrike" cap="none">
              <a:solidFill>
                <a:schemeClr val="dk1"/>
              </a:solidFill>
              <a:highlight>
                <a:srgbClr val="DFDEFC"/>
              </a:highlight>
              <a:latin typeface="Figtree"/>
              <a:ea typeface="Figtree"/>
              <a:cs typeface="Figtree"/>
              <a:sym typeface="Figtree"/>
            </a:endParaRPr>
          </a:p>
        </p:txBody>
      </p:sp>
      <p:pic>
        <p:nvPicPr>
          <p:cNvPr id="10898" name="Google Shape;10898;p75"/>
          <p:cNvPicPr preferRelativeResize="0"/>
          <p:nvPr/>
        </p:nvPicPr>
        <p:blipFill rotWithShape="1">
          <a:blip r:embed="rId5">
            <a:alphaModFix/>
          </a:blip>
          <a:srcRect l="30859" r="27096" b="40359"/>
          <a:stretch/>
        </p:blipFill>
        <p:spPr>
          <a:xfrm rot="5400000">
            <a:off x="-1620750" y="1613350"/>
            <a:ext cx="5143501" cy="1916800"/>
          </a:xfrm>
          <a:prstGeom prst="rect">
            <a:avLst/>
          </a:prstGeom>
          <a:noFill/>
          <a:ln>
            <a:noFill/>
          </a:ln>
        </p:spPr>
      </p:pic>
      <p:pic>
        <p:nvPicPr>
          <p:cNvPr id="10899" name="Google Shape;10899;p75"/>
          <p:cNvPicPr preferRelativeResize="0"/>
          <p:nvPr/>
        </p:nvPicPr>
        <p:blipFill rotWithShape="1">
          <a:blip r:embed="rId5">
            <a:alphaModFix/>
          </a:blip>
          <a:srcRect l="30859" r="27096" b="40359"/>
          <a:stretch/>
        </p:blipFill>
        <p:spPr>
          <a:xfrm rot="-5400000">
            <a:off x="5621350" y="1613350"/>
            <a:ext cx="5143501" cy="1916800"/>
          </a:xfrm>
          <a:prstGeom prst="rect">
            <a:avLst/>
          </a:prstGeom>
          <a:noFill/>
          <a:ln>
            <a:noFill/>
          </a:ln>
        </p:spPr>
      </p:pic>
      <p:sp>
        <p:nvSpPr>
          <p:cNvPr id="10900" name="Google Shape;10900;p75"/>
          <p:cNvSpPr/>
          <p:nvPr/>
        </p:nvSpPr>
        <p:spPr>
          <a:xfrm>
            <a:off x="7819672" y="3736825"/>
            <a:ext cx="289200" cy="2892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1" name="Google Shape;10901;p75"/>
          <p:cNvSpPr/>
          <p:nvPr/>
        </p:nvSpPr>
        <p:spPr>
          <a:xfrm>
            <a:off x="7952500" y="4132100"/>
            <a:ext cx="476400" cy="4764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2" name="Google Shape;10902;p75"/>
          <p:cNvSpPr/>
          <p:nvPr/>
        </p:nvSpPr>
        <p:spPr>
          <a:xfrm rot="10800000">
            <a:off x="1035125" y="1117475"/>
            <a:ext cx="289200" cy="2892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3" name="Google Shape;10903;p75"/>
          <p:cNvSpPr/>
          <p:nvPr/>
        </p:nvSpPr>
        <p:spPr>
          <a:xfrm rot="10800000">
            <a:off x="715097" y="535000"/>
            <a:ext cx="476400" cy="4764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0904"/>
        <p:cNvGrpSpPr/>
        <p:nvPr/>
      </p:nvGrpSpPr>
      <p:grpSpPr>
        <a:xfrm>
          <a:off x="0" y="0"/>
          <a:ext cx="0" cy="0"/>
          <a:chOff x="0" y="0"/>
          <a:chExt cx="0" cy="0"/>
        </a:xfrm>
      </p:grpSpPr>
      <p:pic>
        <p:nvPicPr>
          <p:cNvPr id="10905" name="Google Shape;10905;p76"/>
          <p:cNvPicPr preferRelativeResize="0"/>
          <p:nvPr/>
        </p:nvPicPr>
        <p:blipFill rotWithShape="1">
          <a:blip r:embed="rId2">
            <a:alphaModFix/>
          </a:blip>
          <a:srcRect l="34102" b="55114"/>
          <a:stretch/>
        </p:blipFill>
        <p:spPr>
          <a:xfrm>
            <a:off x="1" y="4166600"/>
            <a:ext cx="5459476" cy="976900"/>
          </a:xfrm>
          <a:prstGeom prst="rect">
            <a:avLst/>
          </a:prstGeom>
          <a:noFill/>
          <a:ln>
            <a:noFill/>
          </a:ln>
        </p:spPr>
      </p:pic>
      <p:pic>
        <p:nvPicPr>
          <p:cNvPr id="10906" name="Google Shape;10906;p76"/>
          <p:cNvPicPr preferRelativeResize="0"/>
          <p:nvPr/>
        </p:nvPicPr>
        <p:blipFill rotWithShape="1">
          <a:blip r:embed="rId2">
            <a:alphaModFix/>
          </a:blip>
          <a:srcRect l="34102" b="55114"/>
          <a:stretch/>
        </p:blipFill>
        <p:spPr>
          <a:xfrm rot="10800000">
            <a:off x="3684526" y="0"/>
            <a:ext cx="5459476" cy="976900"/>
          </a:xfrm>
          <a:prstGeom prst="rect">
            <a:avLst/>
          </a:prstGeom>
          <a:noFill/>
          <a:ln>
            <a:noFill/>
          </a:ln>
        </p:spPr>
      </p:pic>
      <p:grpSp>
        <p:nvGrpSpPr>
          <p:cNvPr id="10907" name="Google Shape;10907;p76"/>
          <p:cNvGrpSpPr/>
          <p:nvPr/>
        </p:nvGrpSpPr>
        <p:grpSpPr>
          <a:xfrm>
            <a:off x="8423999" y="1053237"/>
            <a:ext cx="1425605" cy="1425460"/>
            <a:chOff x="1724650" y="2856150"/>
            <a:chExt cx="1973975" cy="1973775"/>
          </a:xfrm>
        </p:grpSpPr>
        <p:sp>
          <p:nvSpPr>
            <p:cNvPr id="10908" name="Google Shape;10908;p76"/>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9" name="Google Shape;10909;p76"/>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0" name="Google Shape;10910;p76"/>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1" name="Google Shape;10911;p76"/>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2" name="Google Shape;10912;p76"/>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3" name="Google Shape;10913;p76"/>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4" name="Google Shape;10914;p76"/>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5" name="Google Shape;10915;p76"/>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6" name="Google Shape;10916;p76"/>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7" name="Google Shape;10917;p76"/>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8" name="Google Shape;10918;p76"/>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9" name="Google Shape;10919;p76"/>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0" name="Google Shape;10920;p76"/>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1" name="Google Shape;10921;p76"/>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2" name="Google Shape;10922;p76"/>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3" name="Google Shape;10923;p76"/>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4" name="Google Shape;10924;p76"/>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5" name="Google Shape;10925;p76"/>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6" name="Google Shape;10926;p76"/>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7" name="Google Shape;10927;p76"/>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8" name="Google Shape;10928;p76"/>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9" name="Google Shape;10929;p76"/>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0" name="Google Shape;10930;p76"/>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1" name="Google Shape;10931;p76"/>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2" name="Google Shape;10932;p76"/>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3" name="Google Shape;10933;p76"/>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4" name="Google Shape;10934;p76"/>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5" name="Google Shape;10935;p76"/>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6" name="Google Shape;10936;p76"/>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7" name="Google Shape;10937;p76"/>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8" name="Google Shape;10938;p76"/>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9" name="Google Shape;10939;p76"/>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0" name="Google Shape;10940;p76"/>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1" name="Google Shape;10941;p76"/>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2" name="Google Shape;10942;p76"/>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3" name="Google Shape;10943;p76"/>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4" name="Google Shape;10944;p76"/>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5" name="Google Shape;10945;p76"/>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6" name="Google Shape;10946;p76"/>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7" name="Google Shape;10947;p76"/>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8" name="Google Shape;10948;p76"/>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9" name="Google Shape;10949;p76"/>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0" name="Google Shape;10950;p76"/>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1" name="Google Shape;10951;p76"/>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2" name="Google Shape;10952;p76"/>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3" name="Google Shape;10953;p76"/>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4" name="Google Shape;10954;p76"/>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5" name="Google Shape;10955;p76"/>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6" name="Google Shape;10956;p76"/>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7" name="Google Shape;10957;p76"/>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8" name="Google Shape;10958;p76"/>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9" name="Google Shape;10959;p76"/>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0" name="Google Shape;10960;p76"/>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1" name="Google Shape;10961;p76"/>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2" name="Google Shape;10962;p76"/>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3" name="Google Shape;10963;p76"/>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4" name="Google Shape;10964;p76"/>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5" name="Google Shape;10965;p76"/>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6" name="Google Shape;10966;p76"/>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7" name="Google Shape;10967;p76"/>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8" name="Google Shape;10968;p76"/>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9" name="Google Shape;10969;p76"/>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0" name="Google Shape;10970;p76"/>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1" name="Google Shape;10971;p76"/>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2" name="Google Shape;10972;p76"/>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3" name="Google Shape;10973;p76"/>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4" name="Google Shape;10974;p76"/>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5" name="Google Shape;10975;p76"/>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6" name="Google Shape;10976;p76"/>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7" name="Google Shape;10977;p76"/>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8" name="Google Shape;10978;p76"/>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9" name="Google Shape;10979;p76"/>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0" name="Google Shape;10980;p76"/>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1" name="Google Shape;10981;p76"/>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2" name="Google Shape;10982;p76"/>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3" name="Google Shape;10983;p76"/>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4" name="Google Shape;10984;p76"/>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5" name="Google Shape;10985;p76"/>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6" name="Google Shape;10986;p76"/>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7" name="Google Shape;10987;p76"/>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8" name="Google Shape;10988;p76"/>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9" name="Google Shape;10989;p76"/>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0" name="Google Shape;10990;p76"/>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1" name="Google Shape;10991;p76"/>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2" name="Google Shape;10992;p76"/>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3" name="Google Shape;10993;p76"/>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4" name="Google Shape;10994;p76"/>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5" name="Google Shape;10995;p76"/>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6" name="Google Shape;10996;p76"/>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7" name="Google Shape;10997;p76"/>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8" name="Google Shape;10998;p76"/>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9" name="Google Shape;10999;p76"/>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0" name="Google Shape;11000;p76"/>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1" name="Google Shape;11001;p76"/>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2" name="Google Shape;11002;p76"/>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3" name="Google Shape;11003;p76"/>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4" name="Google Shape;11004;p76"/>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5" name="Google Shape;11005;p76"/>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6" name="Google Shape;11006;p76"/>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7" name="Google Shape;11007;p76"/>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8" name="Google Shape;11008;p76"/>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9" name="Google Shape;11009;p76"/>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0" name="Google Shape;11010;p76"/>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1" name="Google Shape;11011;p76"/>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2" name="Google Shape;11012;p76"/>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3" name="Google Shape;11013;p76"/>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4" name="Google Shape;11014;p76"/>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5" name="Google Shape;11015;p76"/>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6" name="Google Shape;11016;p76"/>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7" name="Google Shape;11017;p76"/>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8" name="Google Shape;11018;p76"/>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9" name="Google Shape;11019;p76"/>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0" name="Google Shape;11020;p76"/>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1" name="Google Shape;11021;p76"/>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2" name="Google Shape;11022;p76"/>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3" name="Google Shape;11023;p76"/>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4" name="Google Shape;11024;p76"/>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5" name="Google Shape;11025;p76"/>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6" name="Google Shape;11026;p76"/>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7" name="Google Shape;11027;p76"/>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8" name="Google Shape;11028;p76"/>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9" name="Google Shape;11029;p76"/>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0" name="Google Shape;11030;p76"/>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1" name="Google Shape;11031;p76"/>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2" name="Google Shape;11032;p76"/>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3" name="Google Shape;11033;p76"/>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4" name="Google Shape;11034;p76"/>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5" name="Google Shape;11035;p76"/>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6" name="Google Shape;11036;p76"/>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7" name="Google Shape;11037;p76"/>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8" name="Google Shape;11038;p76"/>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9" name="Google Shape;11039;p76"/>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0" name="Google Shape;11040;p76"/>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1" name="Google Shape;11041;p76"/>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2" name="Google Shape;11042;p76"/>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3" name="Google Shape;11043;p76"/>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4" name="Google Shape;11044;p76"/>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5" name="Google Shape;11045;p76"/>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6" name="Google Shape;11046;p76"/>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7" name="Google Shape;11047;p76"/>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8" name="Google Shape;11048;p76"/>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9" name="Google Shape;11049;p76"/>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0" name="Google Shape;11050;p76"/>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1" name="Google Shape;11051;p76"/>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2" name="Google Shape;11052;p76"/>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3" name="Google Shape;11053;p76"/>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4" name="Google Shape;11054;p76"/>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5" name="Google Shape;11055;p76"/>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6" name="Google Shape;11056;p76"/>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7" name="Google Shape;11057;p76"/>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8" name="Google Shape;11058;p76"/>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9" name="Google Shape;11059;p76"/>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0" name="Google Shape;11060;p76"/>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1" name="Google Shape;11061;p76"/>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2" name="Google Shape;11062;p76"/>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3" name="Google Shape;11063;p76"/>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4" name="Google Shape;11064;p76"/>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5" name="Google Shape;11065;p76"/>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6" name="Google Shape;11066;p76"/>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7" name="Google Shape;11067;p76"/>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8" name="Google Shape;11068;p76"/>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9" name="Google Shape;11069;p76"/>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0" name="Google Shape;11070;p76"/>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1" name="Google Shape;11071;p76"/>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2" name="Google Shape;11072;p76"/>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3" name="Google Shape;11073;p76"/>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4" name="Google Shape;11074;p76"/>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5" name="Google Shape;11075;p76"/>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6" name="Google Shape;11076;p76"/>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7" name="Google Shape;11077;p76"/>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8" name="Google Shape;11078;p76"/>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9" name="Google Shape;11079;p76"/>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0" name="Google Shape;11080;p76"/>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1" name="Google Shape;11081;p76"/>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2" name="Google Shape;11082;p76"/>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3" name="Google Shape;11083;p76"/>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4" name="Google Shape;11084;p76"/>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5" name="Google Shape;11085;p76"/>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6" name="Google Shape;11086;p76"/>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7" name="Google Shape;11087;p76"/>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8" name="Google Shape;11088;p76"/>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9" name="Google Shape;11089;p76"/>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0" name="Google Shape;11090;p76"/>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1" name="Google Shape;11091;p76"/>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2" name="Google Shape;11092;p76"/>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3" name="Google Shape;11093;p76"/>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4" name="Google Shape;11094;p76"/>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5" name="Google Shape;11095;p76"/>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6" name="Google Shape;11096;p76"/>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7" name="Google Shape;11097;p76"/>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8" name="Google Shape;11098;p76"/>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9" name="Google Shape;11099;p76"/>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0" name="Google Shape;11100;p76"/>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1" name="Google Shape;11101;p76"/>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2" name="Google Shape;11102;p76"/>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3" name="Google Shape;11103;p76"/>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4" name="Google Shape;11104;p76"/>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5" name="Google Shape;11105;p76"/>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6" name="Google Shape;11106;p76"/>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7" name="Google Shape;11107;p76"/>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8" name="Google Shape;11108;p76"/>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9" name="Google Shape;11109;p76"/>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0" name="Google Shape;11110;p76"/>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1" name="Google Shape;11111;p76"/>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2" name="Google Shape;11112;p76"/>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3" name="Google Shape;11113;p76"/>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4" name="Google Shape;11114;p76"/>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5" name="Google Shape;11115;p76"/>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6" name="Google Shape;11116;p76"/>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7" name="Google Shape;11117;p76"/>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8" name="Google Shape;11118;p76"/>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9" name="Google Shape;11119;p76"/>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0" name="Google Shape;11120;p76"/>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1" name="Google Shape;11121;p76"/>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2" name="Google Shape;11122;p76"/>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3" name="Google Shape;11123;p76"/>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4" name="Google Shape;11124;p76"/>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5" name="Google Shape;11125;p76"/>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6" name="Google Shape;11126;p76"/>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7" name="Google Shape;11127;p76"/>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8" name="Google Shape;11128;p76"/>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9" name="Google Shape;11129;p76"/>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0" name="Google Shape;11130;p76"/>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1" name="Google Shape;11131;p76"/>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2" name="Google Shape;11132;p76"/>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3" name="Google Shape;11133;p76"/>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4" name="Google Shape;11134;p76"/>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5" name="Google Shape;11135;p76"/>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6" name="Google Shape;11136;p76"/>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7" name="Google Shape;11137;p76"/>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8" name="Google Shape;11138;p76"/>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9" name="Google Shape;11139;p76"/>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0" name="Google Shape;11140;p76"/>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1" name="Google Shape;11141;p76"/>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2" name="Google Shape;11142;p76"/>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3" name="Google Shape;11143;p76"/>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4" name="Google Shape;11144;p76"/>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5" name="Google Shape;11145;p76"/>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6" name="Google Shape;11146;p76"/>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7" name="Google Shape;11147;p76"/>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8" name="Google Shape;11148;p76"/>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9" name="Google Shape;11149;p76"/>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0" name="Google Shape;11150;p76"/>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1" name="Google Shape;11151;p76"/>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2" name="Google Shape;11152;p76"/>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3" name="Google Shape;11153;p76"/>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4" name="Google Shape;11154;p76"/>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5" name="Google Shape;11155;p76"/>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6" name="Google Shape;11156;p76"/>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7" name="Google Shape;11157;p76"/>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8" name="Google Shape;11158;p76"/>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9" name="Google Shape;11159;p76"/>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0" name="Google Shape;11160;p76"/>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1" name="Google Shape;11161;p76"/>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2" name="Google Shape;11162;p76"/>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3" name="Google Shape;11163;p76"/>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4" name="Google Shape;11164;p76"/>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5" name="Google Shape;11165;p76"/>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6" name="Google Shape;11166;p76"/>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7" name="Google Shape;11167;p76"/>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8" name="Google Shape;11168;p76"/>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9" name="Google Shape;11169;p76"/>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0" name="Google Shape;11170;p76"/>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1" name="Google Shape;11171;p76"/>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2" name="Google Shape;11172;p76"/>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3" name="Google Shape;11173;p76"/>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4" name="Google Shape;11174;p76"/>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5" name="Google Shape;11175;p76"/>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6" name="Google Shape;11176;p76"/>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7" name="Google Shape;11177;p76"/>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8" name="Google Shape;11178;p76"/>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9" name="Google Shape;11179;p76"/>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0" name="Google Shape;11180;p76"/>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1" name="Google Shape;11181;p76"/>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2" name="Google Shape;11182;p76"/>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3" name="Google Shape;11183;p76"/>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4" name="Google Shape;11184;p76"/>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5" name="Google Shape;11185;p76"/>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6" name="Google Shape;11186;p76"/>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7" name="Google Shape;11187;p76"/>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8" name="Google Shape;11188;p76"/>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9" name="Google Shape;11189;p76"/>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0" name="Google Shape;11190;p76"/>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1" name="Google Shape;11191;p76"/>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2" name="Google Shape;11192;p76"/>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3" name="Google Shape;11193;p76"/>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4" name="Google Shape;11194;p76"/>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5" name="Google Shape;11195;p76"/>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6" name="Google Shape;11196;p76"/>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7" name="Google Shape;11197;p76"/>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8" name="Google Shape;11198;p76"/>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9" name="Google Shape;11199;p76"/>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0" name="Google Shape;11200;p76"/>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1" name="Google Shape;11201;p76"/>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2" name="Google Shape;11202;p76"/>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3" name="Google Shape;11203;p76"/>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4" name="Google Shape;11204;p76"/>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5" name="Google Shape;11205;p76"/>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6" name="Google Shape;11206;p76"/>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7" name="Google Shape;11207;p76"/>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8" name="Google Shape;11208;p76"/>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9" name="Google Shape;11209;p76"/>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0" name="Google Shape;11210;p76"/>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1" name="Google Shape;11211;p76"/>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2" name="Google Shape;11212;p76"/>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3" name="Google Shape;11213;p76"/>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4" name="Google Shape;11214;p76"/>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5" name="Google Shape;11215;p76"/>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6" name="Google Shape;11216;p76"/>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7" name="Google Shape;11217;p76"/>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8" name="Google Shape;11218;p76"/>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9" name="Google Shape;11219;p76"/>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0" name="Google Shape;11220;p76"/>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1" name="Google Shape;11221;p76"/>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2" name="Google Shape;11222;p76"/>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3" name="Google Shape;11223;p76"/>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4" name="Google Shape;11224;p76"/>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5" name="Google Shape;11225;p76"/>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6" name="Google Shape;11226;p76"/>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7" name="Google Shape;11227;p76"/>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8" name="Google Shape;11228;p76"/>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9" name="Google Shape;11229;p76"/>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0" name="Google Shape;11230;p76"/>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1" name="Google Shape;11231;p76"/>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2" name="Google Shape;11232;p76"/>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3" name="Google Shape;11233;p76"/>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4" name="Google Shape;11234;p76"/>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5" name="Google Shape;11235;p76"/>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6" name="Google Shape;11236;p76"/>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7" name="Google Shape;11237;p76"/>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8" name="Google Shape;11238;p76"/>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9" name="Google Shape;11239;p76"/>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0" name="Google Shape;11240;p76"/>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1" name="Google Shape;11241;p76"/>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2" name="Google Shape;11242;p76"/>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3" name="Google Shape;11243;p76"/>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4" name="Google Shape;11244;p76"/>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5" name="Google Shape;11245;p76"/>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6" name="Google Shape;11246;p76"/>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7" name="Google Shape;11247;p76"/>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8" name="Google Shape;11248;p76"/>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9" name="Google Shape;11249;p76"/>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0" name="Google Shape;11250;p76"/>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1" name="Google Shape;11251;p76"/>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2" name="Google Shape;11252;p76"/>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3" name="Google Shape;11253;p76"/>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4" name="Google Shape;11254;p76"/>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5" name="Google Shape;11255;p76"/>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6" name="Google Shape;11256;p76"/>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7" name="Google Shape;11257;p76"/>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8" name="Google Shape;11258;p76"/>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9" name="Google Shape;11259;p76"/>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0" name="Google Shape;11260;p76"/>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1" name="Google Shape;11261;p76"/>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2" name="Google Shape;11262;p76"/>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3" name="Google Shape;11263;p76"/>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4" name="Google Shape;11264;p76"/>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5" name="Google Shape;11265;p76"/>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6" name="Google Shape;11266;p76"/>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7" name="Google Shape;11267;p76"/>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8" name="Google Shape;11268;p76"/>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9" name="Google Shape;11269;p76"/>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0" name="Google Shape;11270;p76"/>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1" name="Google Shape;11271;p76"/>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2" name="Google Shape;11272;p76"/>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3" name="Google Shape;11273;p76"/>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4" name="Google Shape;11274;p76"/>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5" name="Google Shape;11275;p76"/>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6" name="Google Shape;11276;p76"/>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7" name="Google Shape;11277;p76"/>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8" name="Google Shape;11278;p76"/>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9" name="Google Shape;11279;p76"/>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0" name="Google Shape;11280;p76"/>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1" name="Google Shape;11281;p76"/>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2" name="Google Shape;11282;p76"/>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3" name="Google Shape;11283;p76"/>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4" name="Google Shape;11284;p76"/>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85" name="Google Shape;11285;p76"/>
          <p:cNvGrpSpPr/>
          <p:nvPr/>
        </p:nvGrpSpPr>
        <p:grpSpPr>
          <a:xfrm>
            <a:off x="-710501" y="2741137"/>
            <a:ext cx="1425605" cy="1425460"/>
            <a:chOff x="1724650" y="2856150"/>
            <a:chExt cx="1973975" cy="1973775"/>
          </a:xfrm>
        </p:grpSpPr>
        <p:sp>
          <p:nvSpPr>
            <p:cNvPr id="11286" name="Google Shape;11286;p76"/>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7" name="Google Shape;11287;p76"/>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8" name="Google Shape;11288;p76"/>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9" name="Google Shape;11289;p76"/>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0" name="Google Shape;11290;p76"/>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1" name="Google Shape;11291;p76"/>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2" name="Google Shape;11292;p76"/>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3" name="Google Shape;11293;p76"/>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4" name="Google Shape;11294;p76"/>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5" name="Google Shape;11295;p76"/>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6" name="Google Shape;11296;p76"/>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7" name="Google Shape;11297;p76"/>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8" name="Google Shape;11298;p76"/>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9" name="Google Shape;11299;p76"/>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0" name="Google Shape;11300;p76"/>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1" name="Google Shape;11301;p76"/>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2" name="Google Shape;11302;p76"/>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3" name="Google Shape;11303;p76"/>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4" name="Google Shape;11304;p76"/>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5" name="Google Shape;11305;p76"/>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6" name="Google Shape;11306;p76"/>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7" name="Google Shape;11307;p76"/>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8" name="Google Shape;11308;p76"/>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9" name="Google Shape;11309;p76"/>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0" name="Google Shape;11310;p76"/>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1" name="Google Shape;11311;p76"/>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2" name="Google Shape;11312;p76"/>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3" name="Google Shape;11313;p76"/>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4" name="Google Shape;11314;p76"/>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5" name="Google Shape;11315;p76"/>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6" name="Google Shape;11316;p76"/>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7" name="Google Shape;11317;p76"/>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8" name="Google Shape;11318;p76"/>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9" name="Google Shape;11319;p76"/>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0" name="Google Shape;11320;p76"/>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1" name="Google Shape;11321;p76"/>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2" name="Google Shape;11322;p76"/>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3" name="Google Shape;11323;p76"/>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4" name="Google Shape;11324;p76"/>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5" name="Google Shape;11325;p76"/>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6" name="Google Shape;11326;p76"/>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7" name="Google Shape;11327;p76"/>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8" name="Google Shape;11328;p76"/>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9" name="Google Shape;11329;p76"/>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0" name="Google Shape;11330;p76"/>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1" name="Google Shape;11331;p76"/>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2" name="Google Shape;11332;p76"/>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3" name="Google Shape;11333;p76"/>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4" name="Google Shape;11334;p76"/>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5" name="Google Shape;11335;p76"/>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6" name="Google Shape;11336;p76"/>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7" name="Google Shape;11337;p76"/>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8" name="Google Shape;11338;p76"/>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9" name="Google Shape;11339;p76"/>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0" name="Google Shape;11340;p76"/>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1" name="Google Shape;11341;p76"/>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2" name="Google Shape;11342;p76"/>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3" name="Google Shape;11343;p76"/>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4" name="Google Shape;11344;p76"/>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5" name="Google Shape;11345;p76"/>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6" name="Google Shape;11346;p76"/>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7" name="Google Shape;11347;p76"/>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8" name="Google Shape;11348;p76"/>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9" name="Google Shape;11349;p76"/>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0" name="Google Shape;11350;p76"/>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1" name="Google Shape;11351;p76"/>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2" name="Google Shape;11352;p76"/>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3" name="Google Shape;11353;p76"/>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4" name="Google Shape;11354;p76"/>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5" name="Google Shape;11355;p76"/>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6" name="Google Shape;11356;p76"/>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7" name="Google Shape;11357;p76"/>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8" name="Google Shape;11358;p76"/>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9" name="Google Shape;11359;p76"/>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0" name="Google Shape;11360;p76"/>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1" name="Google Shape;11361;p76"/>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2" name="Google Shape;11362;p76"/>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3" name="Google Shape;11363;p76"/>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4" name="Google Shape;11364;p76"/>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5" name="Google Shape;11365;p76"/>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6" name="Google Shape;11366;p76"/>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7" name="Google Shape;11367;p76"/>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8" name="Google Shape;11368;p76"/>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9" name="Google Shape;11369;p76"/>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0" name="Google Shape;11370;p76"/>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1" name="Google Shape;11371;p76"/>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2" name="Google Shape;11372;p76"/>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3" name="Google Shape;11373;p76"/>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4" name="Google Shape;11374;p76"/>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5" name="Google Shape;11375;p76"/>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6" name="Google Shape;11376;p76"/>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7" name="Google Shape;11377;p76"/>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8" name="Google Shape;11378;p76"/>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9" name="Google Shape;11379;p76"/>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0" name="Google Shape;11380;p76"/>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1" name="Google Shape;11381;p76"/>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2" name="Google Shape;11382;p76"/>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3" name="Google Shape;11383;p76"/>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4" name="Google Shape;11384;p76"/>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5" name="Google Shape;11385;p76"/>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6" name="Google Shape;11386;p76"/>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7" name="Google Shape;11387;p76"/>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8" name="Google Shape;11388;p76"/>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9" name="Google Shape;11389;p76"/>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0" name="Google Shape;11390;p76"/>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1" name="Google Shape;11391;p76"/>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2" name="Google Shape;11392;p76"/>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3" name="Google Shape;11393;p76"/>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4" name="Google Shape;11394;p76"/>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5" name="Google Shape;11395;p76"/>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6" name="Google Shape;11396;p76"/>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7" name="Google Shape;11397;p76"/>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8" name="Google Shape;11398;p76"/>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9" name="Google Shape;11399;p76"/>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0" name="Google Shape;11400;p76"/>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1" name="Google Shape;11401;p76"/>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2" name="Google Shape;11402;p76"/>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3" name="Google Shape;11403;p76"/>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4" name="Google Shape;11404;p76"/>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5" name="Google Shape;11405;p76"/>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6" name="Google Shape;11406;p76"/>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7" name="Google Shape;11407;p76"/>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8" name="Google Shape;11408;p76"/>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9" name="Google Shape;11409;p76"/>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0" name="Google Shape;11410;p76"/>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1" name="Google Shape;11411;p76"/>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2" name="Google Shape;11412;p76"/>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3" name="Google Shape;11413;p76"/>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4" name="Google Shape;11414;p76"/>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5" name="Google Shape;11415;p76"/>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6" name="Google Shape;11416;p76"/>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7" name="Google Shape;11417;p76"/>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8" name="Google Shape;11418;p76"/>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9" name="Google Shape;11419;p76"/>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0" name="Google Shape;11420;p76"/>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1" name="Google Shape;11421;p76"/>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2" name="Google Shape;11422;p76"/>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3" name="Google Shape;11423;p76"/>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4" name="Google Shape;11424;p76"/>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5" name="Google Shape;11425;p76"/>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6" name="Google Shape;11426;p76"/>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7" name="Google Shape;11427;p76"/>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8" name="Google Shape;11428;p76"/>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9" name="Google Shape;11429;p76"/>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0" name="Google Shape;11430;p76"/>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1" name="Google Shape;11431;p76"/>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2" name="Google Shape;11432;p76"/>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3" name="Google Shape;11433;p76"/>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4" name="Google Shape;11434;p76"/>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5" name="Google Shape;11435;p76"/>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6" name="Google Shape;11436;p76"/>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7" name="Google Shape;11437;p76"/>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8" name="Google Shape;11438;p76"/>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9" name="Google Shape;11439;p76"/>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0" name="Google Shape;11440;p76"/>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1" name="Google Shape;11441;p76"/>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2" name="Google Shape;11442;p76"/>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3" name="Google Shape;11443;p76"/>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4" name="Google Shape;11444;p76"/>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5" name="Google Shape;11445;p76"/>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6" name="Google Shape;11446;p76"/>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7" name="Google Shape;11447;p76"/>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8" name="Google Shape;11448;p76"/>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9" name="Google Shape;11449;p76"/>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0" name="Google Shape;11450;p76"/>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1" name="Google Shape;11451;p76"/>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2" name="Google Shape;11452;p76"/>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3" name="Google Shape;11453;p76"/>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4" name="Google Shape;11454;p76"/>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5" name="Google Shape;11455;p76"/>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6" name="Google Shape;11456;p76"/>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7" name="Google Shape;11457;p76"/>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8" name="Google Shape;11458;p76"/>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9" name="Google Shape;11459;p76"/>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0" name="Google Shape;11460;p76"/>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1" name="Google Shape;11461;p76"/>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2" name="Google Shape;11462;p76"/>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3" name="Google Shape;11463;p76"/>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4" name="Google Shape;11464;p76"/>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5" name="Google Shape;11465;p76"/>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6" name="Google Shape;11466;p76"/>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7" name="Google Shape;11467;p76"/>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8" name="Google Shape;11468;p76"/>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9" name="Google Shape;11469;p76"/>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0" name="Google Shape;11470;p76"/>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1" name="Google Shape;11471;p76"/>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2" name="Google Shape;11472;p76"/>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3" name="Google Shape;11473;p76"/>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4" name="Google Shape;11474;p76"/>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5" name="Google Shape;11475;p76"/>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6" name="Google Shape;11476;p76"/>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7" name="Google Shape;11477;p76"/>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8" name="Google Shape;11478;p76"/>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9" name="Google Shape;11479;p76"/>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0" name="Google Shape;11480;p76"/>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1" name="Google Shape;11481;p76"/>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2" name="Google Shape;11482;p76"/>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3" name="Google Shape;11483;p76"/>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4" name="Google Shape;11484;p76"/>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5" name="Google Shape;11485;p76"/>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6" name="Google Shape;11486;p76"/>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7" name="Google Shape;11487;p76"/>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8" name="Google Shape;11488;p76"/>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9" name="Google Shape;11489;p76"/>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0" name="Google Shape;11490;p76"/>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1" name="Google Shape;11491;p76"/>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2" name="Google Shape;11492;p76"/>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3" name="Google Shape;11493;p76"/>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4" name="Google Shape;11494;p76"/>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5" name="Google Shape;11495;p76"/>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6" name="Google Shape;11496;p76"/>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7" name="Google Shape;11497;p76"/>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8" name="Google Shape;11498;p76"/>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9" name="Google Shape;11499;p76"/>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0" name="Google Shape;11500;p76"/>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1" name="Google Shape;11501;p76"/>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2" name="Google Shape;11502;p76"/>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3" name="Google Shape;11503;p76"/>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4" name="Google Shape;11504;p76"/>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5" name="Google Shape;11505;p76"/>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6" name="Google Shape;11506;p76"/>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7" name="Google Shape;11507;p76"/>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8" name="Google Shape;11508;p76"/>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9" name="Google Shape;11509;p76"/>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0" name="Google Shape;11510;p76"/>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1" name="Google Shape;11511;p76"/>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2" name="Google Shape;11512;p76"/>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3" name="Google Shape;11513;p76"/>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4" name="Google Shape;11514;p76"/>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5" name="Google Shape;11515;p76"/>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6" name="Google Shape;11516;p76"/>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7" name="Google Shape;11517;p76"/>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8" name="Google Shape;11518;p76"/>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9" name="Google Shape;11519;p76"/>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0" name="Google Shape;11520;p76"/>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1" name="Google Shape;11521;p76"/>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2" name="Google Shape;11522;p76"/>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3" name="Google Shape;11523;p76"/>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4" name="Google Shape;11524;p76"/>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5" name="Google Shape;11525;p76"/>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6" name="Google Shape;11526;p76"/>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7" name="Google Shape;11527;p76"/>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8" name="Google Shape;11528;p76"/>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9" name="Google Shape;11529;p76"/>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0" name="Google Shape;11530;p76"/>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1" name="Google Shape;11531;p76"/>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2" name="Google Shape;11532;p76"/>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3" name="Google Shape;11533;p76"/>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4" name="Google Shape;11534;p76"/>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5" name="Google Shape;11535;p76"/>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6" name="Google Shape;11536;p76"/>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7" name="Google Shape;11537;p76"/>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8" name="Google Shape;11538;p76"/>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9" name="Google Shape;11539;p76"/>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0" name="Google Shape;11540;p76"/>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1" name="Google Shape;11541;p76"/>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2" name="Google Shape;11542;p76"/>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3" name="Google Shape;11543;p76"/>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4" name="Google Shape;11544;p76"/>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5" name="Google Shape;11545;p76"/>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6" name="Google Shape;11546;p76"/>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7" name="Google Shape;11547;p76"/>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8" name="Google Shape;11548;p76"/>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9" name="Google Shape;11549;p76"/>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0" name="Google Shape;11550;p76"/>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1" name="Google Shape;11551;p76"/>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2" name="Google Shape;11552;p76"/>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3" name="Google Shape;11553;p76"/>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4" name="Google Shape;11554;p76"/>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5" name="Google Shape;11555;p76"/>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6" name="Google Shape;11556;p76"/>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7" name="Google Shape;11557;p76"/>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8" name="Google Shape;11558;p76"/>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9" name="Google Shape;11559;p76"/>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0" name="Google Shape;11560;p76"/>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1" name="Google Shape;11561;p76"/>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2" name="Google Shape;11562;p76"/>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3" name="Google Shape;11563;p76"/>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4" name="Google Shape;11564;p76"/>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5" name="Google Shape;11565;p76"/>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6" name="Google Shape;11566;p76"/>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7" name="Google Shape;11567;p76"/>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8" name="Google Shape;11568;p76"/>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9" name="Google Shape;11569;p76"/>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0" name="Google Shape;11570;p76"/>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1" name="Google Shape;11571;p76"/>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2" name="Google Shape;11572;p76"/>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3" name="Google Shape;11573;p76"/>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4" name="Google Shape;11574;p76"/>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5" name="Google Shape;11575;p76"/>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6" name="Google Shape;11576;p76"/>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7" name="Google Shape;11577;p76"/>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8" name="Google Shape;11578;p76"/>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9" name="Google Shape;11579;p76"/>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0" name="Google Shape;11580;p76"/>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1" name="Google Shape;11581;p76"/>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2" name="Google Shape;11582;p76"/>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3" name="Google Shape;11583;p76"/>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4" name="Google Shape;11584;p76"/>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5" name="Google Shape;11585;p76"/>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6" name="Google Shape;11586;p76"/>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7" name="Google Shape;11587;p76"/>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8" name="Google Shape;11588;p76"/>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9" name="Google Shape;11589;p76"/>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0" name="Google Shape;11590;p76"/>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1" name="Google Shape;11591;p76"/>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2" name="Google Shape;11592;p76"/>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3" name="Google Shape;11593;p76"/>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4" name="Google Shape;11594;p76"/>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5" name="Google Shape;11595;p76"/>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6" name="Google Shape;11596;p76"/>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7" name="Google Shape;11597;p76"/>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8" name="Google Shape;11598;p76"/>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9" name="Google Shape;11599;p76"/>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0" name="Google Shape;11600;p76"/>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1" name="Google Shape;11601;p76"/>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2" name="Google Shape;11602;p76"/>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3" name="Google Shape;11603;p76"/>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4" name="Google Shape;11604;p76"/>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5" name="Google Shape;11605;p76"/>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6" name="Google Shape;11606;p76"/>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7" name="Google Shape;11607;p76"/>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8" name="Google Shape;11608;p76"/>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9" name="Google Shape;11609;p76"/>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0" name="Google Shape;11610;p76"/>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1" name="Google Shape;11611;p76"/>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2" name="Google Shape;11612;p76"/>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3" name="Google Shape;11613;p76"/>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4" name="Google Shape;11614;p76"/>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5" name="Google Shape;11615;p76"/>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6" name="Google Shape;11616;p76"/>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7" name="Google Shape;11617;p76"/>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8" name="Google Shape;11618;p76"/>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9" name="Google Shape;11619;p76"/>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0" name="Google Shape;11620;p76"/>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1" name="Google Shape;11621;p76"/>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2" name="Google Shape;11622;p76"/>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3" name="Google Shape;11623;p76"/>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4" name="Google Shape;11624;p76"/>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5" name="Google Shape;11625;p76"/>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6" name="Google Shape;11626;p76"/>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7" name="Google Shape;11627;p76"/>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8" name="Google Shape;11628;p76"/>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9" name="Google Shape;11629;p76"/>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0" name="Google Shape;11630;p76"/>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1" name="Google Shape;11631;p76"/>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2" name="Google Shape;11632;p76"/>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3" name="Google Shape;11633;p76"/>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4" name="Google Shape;11634;p76"/>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5" name="Google Shape;11635;p76"/>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6" name="Google Shape;11636;p76"/>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7" name="Google Shape;11637;p76"/>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8" name="Google Shape;11638;p76"/>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9" name="Google Shape;11639;p76"/>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0" name="Google Shape;11640;p76"/>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1" name="Google Shape;11641;p76"/>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2" name="Google Shape;11642;p76"/>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3" name="Google Shape;11643;p76"/>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4" name="Google Shape;11644;p76"/>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5" name="Google Shape;11645;p76"/>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6" name="Google Shape;11646;p76"/>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7" name="Google Shape;11647;p76"/>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8" name="Google Shape;11648;p76"/>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9" name="Google Shape;11649;p76"/>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0" name="Google Shape;11650;p76"/>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1" name="Google Shape;11651;p76"/>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2" name="Google Shape;11652;p76"/>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3" name="Google Shape;11653;p76"/>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4" name="Google Shape;11654;p76"/>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5" name="Google Shape;11655;p76"/>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6" name="Google Shape;11656;p76"/>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7" name="Google Shape;11657;p76"/>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8" name="Google Shape;11658;p76"/>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9" name="Google Shape;11659;p76"/>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0" name="Google Shape;11660;p76"/>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1" name="Google Shape;11661;p76"/>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2" name="Google Shape;11662;p76"/>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663" name="Google Shape;11663;p76"/>
          <p:cNvSpPr/>
          <p:nvPr/>
        </p:nvSpPr>
        <p:spPr>
          <a:xfrm>
            <a:off x="8428900" y="4422950"/>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4" name="Google Shape;11664;p76"/>
          <p:cNvSpPr/>
          <p:nvPr/>
        </p:nvSpPr>
        <p:spPr>
          <a:xfrm>
            <a:off x="3040650" y="4729050"/>
            <a:ext cx="265336" cy="265336"/>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5" name="Google Shape;11665;p76"/>
          <p:cNvSpPr/>
          <p:nvPr/>
        </p:nvSpPr>
        <p:spPr>
          <a:xfrm>
            <a:off x="208300" y="2259823"/>
            <a:ext cx="321261" cy="321261"/>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6" name="Google Shape;11666;p76"/>
          <p:cNvSpPr/>
          <p:nvPr/>
        </p:nvSpPr>
        <p:spPr>
          <a:xfrm>
            <a:off x="242827" y="3252413"/>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7" name="Google Shape;11667;p76"/>
          <p:cNvSpPr/>
          <p:nvPr/>
        </p:nvSpPr>
        <p:spPr>
          <a:xfrm>
            <a:off x="8614452" y="2075788"/>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8" name="Google Shape;11668;p76"/>
          <p:cNvSpPr/>
          <p:nvPr/>
        </p:nvSpPr>
        <p:spPr>
          <a:xfrm>
            <a:off x="8614438" y="3758925"/>
            <a:ext cx="265337" cy="265336"/>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9" name="Google Shape;11669;p76"/>
          <p:cNvSpPr/>
          <p:nvPr/>
        </p:nvSpPr>
        <p:spPr>
          <a:xfrm>
            <a:off x="7916825" y="4729039"/>
            <a:ext cx="265337" cy="265336"/>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0" name="Google Shape;11670;p76"/>
          <p:cNvSpPr txBox="1">
            <a:spLocks noGrp="1"/>
          </p:cNvSpPr>
          <p:nvPr>
            <p:ph type="body" idx="1"/>
          </p:nvPr>
        </p:nvSpPr>
        <p:spPr>
          <a:xfrm>
            <a:off x="720000" y="1508050"/>
            <a:ext cx="4305000" cy="3060900"/>
          </a:xfrm>
          <a:prstGeom prst="rect">
            <a:avLst/>
          </a:prstGeom>
          <a:noFill/>
          <a:ln>
            <a:noFill/>
          </a:ln>
        </p:spPr>
        <p:txBody>
          <a:bodyPr spcFirstLastPara="1" wrap="square" lIns="91425" tIns="91425" rIns="91425" bIns="91425" anchor="t" anchorCtr="0">
            <a:noAutofit/>
          </a:bodyPr>
          <a:lstStyle>
            <a:lvl1pPr marL="457200" lvl="0" indent="-317500" algn="l">
              <a:lnSpc>
                <a:spcPct val="100000"/>
              </a:lnSpc>
              <a:spcBef>
                <a:spcPts val="0"/>
              </a:spcBef>
              <a:spcAft>
                <a:spcPts val="0"/>
              </a:spcAft>
              <a:buSzPts val="1400"/>
              <a:buChar char="●"/>
              <a:defRPr sz="1400"/>
            </a:lvl1pPr>
            <a:lvl2pPr marL="914400" lvl="1" indent="-317500" algn="l">
              <a:lnSpc>
                <a:spcPct val="100000"/>
              </a:lnSpc>
              <a:spcBef>
                <a:spcPts val="0"/>
              </a:spcBef>
              <a:spcAft>
                <a:spcPts val="0"/>
              </a:spcAft>
              <a:buSzPts val="1400"/>
              <a:buChar char="○"/>
              <a:defRPr/>
            </a:lvl2pPr>
            <a:lvl3pPr marL="1371600" lvl="2" indent="-317500" algn="l">
              <a:lnSpc>
                <a:spcPct val="100000"/>
              </a:lnSpc>
              <a:spcBef>
                <a:spcPts val="0"/>
              </a:spcBef>
              <a:spcAft>
                <a:spcPts val="0"/>
              </a:spcAft>
              <a:buSzPts val="1400"/>
              <a:buChar char="■"/>
              <a:defRPr/>
            </a:lvl3pPr>
            <a:lvl4pPr marL="1828800" lvl="3" indent="-317500" algn="l">
              <a:lnSpc>
                <a:spcPct val="100000"/>
              </a:lnSpc>
              <a:spcBef>
                <a:spcPts val="0"/>
              </a:spcBef>
              <a:spcAft>
                <a:spcPts val="0"/>
              </a:spcAft>
              <a:buSzPts val="1400"/>
              <a:buChar char="●"/>
              <a:defRPr/>
            </a:lvl4pPr>
            <a:lvl5pPr marL="2286000" lvl="4" indent="-317500" algn="l">
              <a:lnSpc>
                <a:spcPct val="100000"/>
              </a:lnSpc>
              <a:spcBef>
                <a:spcPts val="0"/>
              </a:spcBef>
              <a:spcAft>
                <a:spcPts val="0"/>
              </a:spcAft>
              <a:buSzPts val="1400"/>
              <a:buChar char="○"/>
              <a:defRPr/>
            </a:lvl5pPr>
            <a:lvl6pPr marL="2743200" lvl="5" indent="-317500" algn="l">
              <a:lnSpc>
                <a:spcPct val="100000"/>
              </a:lnSpc>
              <a:spcBef>
                <a:spcPts val="0"/>
              </a:spcBef>
              <a:spcAft>
                <a:spcPts val="0"/>
              </a:spcAft>
              <a:buSzPts val="1400"/>
              <a:buChar char="■"/>
              <a:defRPr/>
            </a:lvl6pPr>
            <a:lvl7pPr marL="3200400" lvl="6" indent="-317500" algn="l">
              <a:lnSpc>
                <a:spcPct val="100000"/>
              </a:lnSpc>
              <a:spcBef>
                <a:spcPts val="0"/>
              </a:spcBef>
              <a:spcAft>
                <a:spcPts val="0"/>
              </a:spcAft>
              <a:buSzPts val="1400"/>
              <a:buChar char="●"/>
              <a:defRPr/>
            </a:lvl7pPr>
            <a:lvl8pPr marL="3657600" lvl="7" indent="-317500" algn="l">
              <a:lnSpc>
                <a:spcPct val="100000"/>
              </a:lnSpc>
              <a:spcBef>
                <a:spcPts val="0"/>
              </a:spcBef>
              <a:spcAft>
                <a:spcPts val="0"/>
              </a:spcAft>
              <a:buSzPts val="1400"/>
              <a:buChar char="○"/>
              <a:defRPr/>
            </a:lvl8pPr>
            <a:lvl9pPr marL="4114800" lvl="8" indent="-317500" algn="l">
              <a:lnSpc>
                <a:spcPct val="100000"/>
              </a:lnSpc>
              <a:spcBef>
                <a:spcPts val="0"/>
              </a:spcBef>
              <a:spcAft>
                <a:spcPts val="0"/>
              </a:spcAft>
              <a:buSzPts val="1400"/>
              <a:buChar char="■"/>
              <a:defRPr/>
            </a:lvl9pPr>
          </a:lstStyle>
          <a:p>
            <a:endParaRPr/>
          </a:p>
        </p:txBody>
      </p:sp>
      <p:sp>
        <p:nvSpPr>
          <p:cNvPr id="11671" name="Google Shape;11671;p76"/>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ext 2">
  <p:cSld name="CUSTOM_4_1_1">
    <p:spTree>
      <p:nvGrpSpPr>
        <p:cNvPr id="1" name="Shape 11672"/>
        <p:cNvGrpSpPr/>
        <p:nvPr/>
      </p:nvGrpSpPr>
      <p:grpSpPr>
        <a:xfrm>
          <a:off x="0" y="0"/>
          <a:ext cx="0" cy="0"/>
          <a:chOff x="0" y="0"/>
          <a:chExt cx="0" cy="0"/>
        </a:xfrm>
      </p:grpSpPr>
      <p:sp>
        <p:nvSpPr>
          <p:cNvPr id="11673" name="Google Shape;11673;p77"/>
          <p:cNvSpPr txBox="1">
            <a:spLocks noGrp="1"/>
          </p:cNvSpPr>
          <p:nvPr>
            <p:ph type="body" idx="1"/>
          </p:nvPr>
        </p:nvSpPr>
        <p:spPr>
          <a:xfrm>
            <a:off x="1434450" y="1408700"/>
            <a:ext cx="6288600" cy="3199800"/>
          </a:xfrm>
          <a:prstGeom prst="rect">
            <a:avLst/>
          </a:prstGeom>
          <a:noFill/>
          <a:ln>
            <a:noFill/>
          </a:ln>
        </p:spPr>
        <p:txBody>
          <a:bodyPr spcFirstLastPara="1" wrap="square" lIns="91425" tIns="91425" rIns="91425" bIns="91425" anchor="t" anchorCtr="0">
            <a:noAutofit/>
          </a:bodyPr>
          <a:lstStyle>
            <a:lvl1pPr marL="457200" lvl="0" indent="-317500" algn="l">
              <a:lnSpc>
                <a:spcPct val="100000"/>
              </a:lnSpc>
              <a:spcBef>
                <a:spcPts val="0"/>
              </a:spcBef>
              <a:spcAft>
                <a:spcPts val="0"/>
              </a:spcAft>
              <a:buSzPts val="1400"/>
              <a:buChar char="●"/>
              <a:defRPr/>
            </a:lvl1pPr>
            <a:lvl2pPr marL="914400" lvl="1" indent="-317500" algn="l">
              <a:lnSpc>
                <a:spcPct val="100000"/>
              </a:lnSpc>
              <a:spcBef>
                <a:spcPts val="0"/>
              </a:spcBef>
              <a:spcAft>
                <a:spcPts val="0"/>
              </a:spcAft>
              <a:buSzPts val="1400"/>
              <a:buChar char="○"/>
              <a:defRPr/>
            </a:lvl2pPr>
            <a:lvl3pPr marL="1371600" lvl="2" indent="-317500" algn="l">
              <a:lnSpc>
                <a:spcPct val="100000"/>
              </a:lnSpc>
              <a:spcBef>
                <a:spcPts val="0"/>
              </a:spcBef>
              <a:spcAft>
                <a:spcPts val="0"/>
              </a:spcAft>
              <a:buSzPts val="1400"/>
              <a:buChar char="■"/>
              <a:defRPr/>
            </a:lvl3pPr>
            <a:lvl4pPr marL="1828800" lvl="3" indent="-317500" algn="l">
              <a:lnSpc>
                <a:spcPct val="100000"/>
              </a:lnSpc>
              <a:spcBef>
                <a:spcPts val="0"/>
              </a:spcBef>
              <a:spcAft>
                <a:spcPts val="0"/>
              </a:spcAft>
              <a:buSzPts val="1400"/>
              <a:buChar char="●"/>
              <a:defRPr/>
            </a:lvl4pPr>
            <a:lvl5pPr marL="2286000" lvl="4" indent="-317500" algn="l">
              <a:lnSpc>
                <a:spcPct val="100000"/>
              </a:lnSpc>
              <a:spcBef>
                <a:spcPts val="0"/>
              </a:spcBef>
              <a:spcAft>
                <a:spcPts val="0"/>
              </a:spcAft>
              <a:buSzPts val="1400"/>
              <a:buChar char="○"/>
              <a:defRPr/>
            </a:lvl5pPr>
            <a:lvl6pPr marL="2743200" lvl="5" indent="-317500" algn="l">
              <a:lnSpc>
                <a:spcPct val="100000"/>
              </a:lnSpc>
              <a:spcBef>
                <a:spcPts val="0"/>
              </a:spcBef>
              <a:spcAft>
                <a:spcPts val="0"/>
              </a:spcAft>
              <a:buSzPts val="1400"/>
              <a:buChar char="■"/>
              <a:defRPr/>
            </a:lvl6pPr>
            <a:lvl7pPr marL="3200400" lvl="6" indent="-317500" algn="l">
              <a:lnSpc>
                <a:spcPct val="100000"/>
              </a:lnSpc>
              <a:spcBef>
                <a:spcPts val="0"/>
              </a:spcBef>
              <a:spcAft>
                <a:spcPts val="0"/>
              </a:spcAft>
              <a:buSzPts val="1400"/>
              <a:buChar char="●"/>
              <a:defRPr/>
            </a:lvl7pPr>
            <a:lvl8pPr marL="3657600" lvl="7" indent="-317500" algn="l">
              <a:lnSpc>
                <a:spcPct val="100000"/>
              </a:lnSpc>
              <a:spcBef>
                <a:spcPts val="0"/>
              </a:spcBef>
              <a:spcAft>
                <a:spcPts val="0"/>
              </a:spcAft>
              <a:buSzPts val="1400"/>
              <a:buChar char="○"/>
              <a:defRPr/>
            </a:lvl8pPr>
            <a:lvl9pPr marL="4114800" lvl="8" indent="-317500" algn="l">
              <a:lnSpc>
                <a:spcPct val="100000"/>
              </a:lnSpc>
              <a:spcBef>
                <a:spcPts val="0"/>
              </a:spcBef>
              <a:spcAft>
                <a:spcPts val="0"/>
              </a:spcAft>
              <a:buSzPts val="1400"/>
              <a:buChar char="■"/>
              <a:defRPr/>
            </a:lvl9pPr>
          </a:lstStyle>
          <a:p>
            <a:endParaRPr/>
          </a:p>
        </p:txBody>
      </p:sp>
      <p:sp>
        <p:nvSpPr>
          <p:cNvPr id="11674" name="Google Shape;11674;p77"/>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a:endParaRPr/>
          </a:p>
        </p:txBody>
      </p:sp>
      <p:grpSp>
        <p:nvGrpSpPr>
          <p:cNvPr id="11675" name="Google Shape;11675;p77"/>
          <p:cNvGrpSpPr/>
          <p:nvPr/>
        </p:nvGrpSpPr>
        <p:grpSpPr>
          <a:xfrm>
            <a:off x="-1253987" y="2021713"/>
            <a:ext cx="1973975" cy="1973775"/>
            <a:chOff x="1724650" y="2856150"/>
            <a:chExt cx="1973975" cy="1973775"/>
          </a:xfrm>
        </p:grpSpPr>
        <p:sp>
          <p:nvSpPr>
            <p:cNvPr id="11676" name="Google Shape;11676;p77"/>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7" name="Google Shape;11677;p77"/>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8" name="Google Shape;11678;p77"/>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9" name="Google Shape;11679;p77"/>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0" name="Google Shape;11680;p77"/>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1" name="Google Shape;11681;p77"/>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2" name="Google Shape;11682;p77"/>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3" name="Google Shape;11683;p77"/>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4" name="Google Shape;11684;p77"/>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5" name="Google Shape;11685;p77"/>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6" name="Google Shape;11686;p77"/>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7" name="Google Shape;11687;p77"/>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8" name="Google Shape;11688;p77"/>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9" name="Google Shape;11689;p77"/>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0" name="Google Shape;11690;p77"/>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1" name="Google Shape;11691;p77"/>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2" name="Google Shape;11692;p77"/>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3" name="Google Shape;11693;p77"/>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4" name="Google Shape;11694;p77"/>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5" name="Google Shape;11695;p77"/>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6" name="Google Shape;11696;p77"/>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7" name="Google Shape;11697;p77"/>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8" name="Google Shape;11698;p77"/>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9" name="Google Shape;11699;p77"/>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0" name="Google Shape;11700;p77"/>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1" name="Google Shape;11701;p77"/>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2" name="Google Shape;11702;p77"/>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3" name="Google Shape;11703;p77"/>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4" name="Google Shape;11704;p77"/>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5" name="Google Shape;11705;p77"/>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6" name="Google Shape;11706;p77"/>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7" name="Google Shape;11707;p77"/>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8" name="Google Shape;11708;p77"/>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9" name="Google Shape;11709;p77"/>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0" name="Google Shape;11710;p77"/>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1" name="Google Shape;11711;p77"/>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2" name="Google Shape;11712;p77"/>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3" name="Google Shape;11713;p77"/>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4" name="Google Shape;11714;p77"/>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5" name="Google Shape;11715;p77"/>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6" name="Google Shape;11716;p77"/>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7" name="Google Shape;11717;p77"/>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8" name="Google Shape;11718;p77"/>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9" name="Google Shape;11719;p77"/>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0" name="Google Shape;11720;p77"/>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1" name="Google Shape;11721;p77"/>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2" name="Google Shape;11722;p77"/>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3" name="Google Shape;11723;p77"/>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4" name="Google Shape;11724;p77"/>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5" name="Google Shape;11725;p77"/>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6" name="Google Shape;11726;p77"/>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7" name="Google Shape;11727;p77"/>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8" name="Google Shape;11728;p77"/>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9" name="Google Shape;11729;p77"/>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0" name="Google Shape;11730;p77"/>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1" name="Google Shape;11731;p77"/>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2" name="Google Shape;11732;p77"/>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3" name="Google Shape;11733;p77"/>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4" name="Google Shape;11734;p77"/>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5" name="Google Shape;11735;p77"/>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6" name="Google Shape;11736;p77"/>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7" name="Google Shape;11737;p77"/>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8" name="Google Shape;11738;p77"/>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9" name="Google Shape;11739;p77"/>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0" name="Google Shape;11740;p77"/>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1" name="Google Shape;11741;p77"/>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2" name="Google Shape;11742;p77"/>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3" name="Google Shape;11743;p77"/>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4" name="Google Shape;11744;p77"/>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5" name="Google Shape;11745;p77"/>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6" name="Google Shape;11746;p77"/>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7" name="Google Shape;11747;p77"/>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8" name="Google Shape;11748;p77"/>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9" name="Google Shape;11749;p77"/>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0" name="Google Shape;11750;p77"/>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1" name="Google Shape;11751;p77"/>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2" name="Google Shape;11752;p77"/>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3" name="Google Shape;11753;p77"/>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4" name="Google Shape;11754;p77"/>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5" name="Google Shape;11755;p77"/>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6" name="Google Shape;11756;p77"/>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7" name="Google Shape;11757;p77"/>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8" name="Google Shape;11758;p77"/>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9" name="Google Shape;11759;p77"/>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0" name="Google Shape;11760;p77"/>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1" name="Google Shape;11761;p77"/>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2" name="Google Shape;11762;p77"/>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3" name="Google Shape;11763;p77"/>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4" name="Google Shape;11764;p77"/>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5" name="Google Shape;11765;p77"/>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6" name="Google Shape;11766;p77"/>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7" name="Google Shape;11767;p77"/>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8" name="Google Shape;11768;p77"/>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9" name="Google Shape;11769;p77"/>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0" name="Google Shape;11770;p77"/>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1" name="Google Shape;11771;p77"/>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2" name="Google Shape;11772;p77"/>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3" name="Google Shape;11773;p77"/>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4" name="Google Shape;11774;p77"/>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5" name="Google Shape;11775;p77"/>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6" name="Google Shape;11776;p77"/>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7" name="Google Shape;11777;p77"/>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8" name="Google Shape;11778;p77"/>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9" name="Google Shape;11779;p77"/>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0" name="Google Shape;11780;p77"/>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1" name="Google Shape;11781;p77"/>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2" name="Google Shape;11782;p77"/>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3" name="Google Shape;11783;p77"/>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4" name="Google Shape;11784;p77"/>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5" name="Google Shape;11785;p77"/>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6" name="Google Shape;11786;p77"/>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7" name="Google Shape;11787;p77"/>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8" name="Google Shape;11788;p77"/>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9" name="Google Shape;11789;p77"/>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0" name="Google Shape;11790;p77"/>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1" name="Google Shape;11791;p77"/>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2" name="Google Shape;11792;p77"/>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3" name="Google Shape;11793;p77"/>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4" name="Google Shape;11794;p77"/>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5" name="Google Shape;11795;p77"/>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6" name="Google Shape;11796;p77"/>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7" name="Google Shape;11797;p77"/>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8" name="Google Shape;11798;p77"/>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9" name="Google Shape;11799;p77"/>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0" name="Google Shape;11800;p77"/>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1" name="Google Shape;11801;p77"/>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2" name="Google Shape;11802;p77"/>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3" name="Google Shape;11803;p77"/>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4" name="Google Shape;11804;p77"/>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5" name="Google Shape;11805;p77"/>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6" name="Google Shape;11806;p77"/>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7" name="Google Shape;11807;p77"/>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8" name="Google Shape;11808;p77"/>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9" name="Google Shape;11809;p77"/>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0" name="Google Shape;11810;p77"/>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1" name="Google Shape;11811;p77"/>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2" name="Google Shape;11812;p77"/>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3" name="Google Shape;11813;p77"/>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4" name="Google Shape;11814;p77"/>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5" name="Google Shape;11815;p77"/>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6" name="Google Shape;11816;p77"/>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7" name="Google Shape;11817;p77"/>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8" name="Google Shape;11818;p77"/>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9" name="Google Shape;11819;p77"/>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0" name="Google Shape;11820;p77"/>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1" name="Google Shape;11821;p77"/>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2" name="Google Shape;11822;p77"/>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3" name="Google Shape;11823;p77"/>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4" name="Google Shape;11824;p77"/>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5" name="Google Shape;11825;p77"/>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6" name="Google Shape;11826;p77"/>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7" name="Google Shape;11827;p77"/>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8" name="Google Shape;11828;p77"/>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9" name="Google Shape;11829;p77"/>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0" name="Google Shape;11830;p77"/>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1" name="Google Shape;11831;p77"/>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2" name="Google Shape;11832;p77"/>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3" name="Google Shape;11833;p77"/>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4" name="Google Shape;11834;p77"/>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5" name="Google Shape;11835;p77"/>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6" name="Google Shape;11836;p77"/>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7" name="Google Shape;11837;p77"/>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8" name="Google Shape;11838;p77"/>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9" name="Google Shape;11839;p77"/>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0" name="Google Shape;11840;p77"/>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1" name="Google Shape;11841;p77"/>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2" name="Google Shape;11842;p77"/>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3" name="Google Shape;11843;p77"/>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4" name="Google Shape;11844;p77"/>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5" name="Google Shape;11845;p77"/>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6" name="Google Shape;11846;p77"/>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7" name="Google Shape;11847;p77"/>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8" name="Google Shape;11848;p77"/>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9" name="Google Shape;11849;p77"/>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0" name="Google Shape;11850;p77"/>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1" name="Google Shape;11851;p77"/>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2" name="Google Shape;11852;p77"/>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3" name="Google Shape;11853;p77"/>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4" name="Google Shape;11854;p77"/>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5" name="Google Shape;11855;p77"/>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6" name="Google Shape;11856;p77"/>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7" name="Google Shape;11857;p77"/>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8" name="Google Shape;11858;p77"/>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9" name="Google Shape;11859;p77"/>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0" name="Google Shape;11860;p77"/>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1" name="Google Shape;11861;p77"/>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2" name="Google Shape;11862;p77"/>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3" name="Google Shape;11863;p77"/>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4" name="Google Shape;11864;p77"/>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5" name="Google Shape;11865;p77"/>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6" name="Google Shape;11866;p77"/>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7" name="Google Shape;11867;p77"/>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8" name="Google Shape;11868;p77"/>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9" name="Google Shape;11869;p77"/>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0" name="Google Shape;11870;p77"/>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1" name="Google Shape;11871;p77"/>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2" name="Google Shape;11872;p77"/>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3" name="Google Shape;11873;p77"/>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4" name="Google Shape;11874;p77"/>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5" name="Google Shape;11875;p77"/>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6" name="Google Shape;11876;p77"/>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7" name="Google Shape;11877;p77"/>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8" name="Google Shape;11878;p77"/>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9" name="Google Shape;11879;p77"/>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0" name="Google Shape;11880;p77"/>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1" name="Google Shape;11881;p77"/>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2" name="Google Shape;11882;p77"/>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3" name="Google Shape;11883;p77"/>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4" name="Google Shape;11884;p77"/>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5" name="Google Shape;11885;p77"/>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6" name="Google Shape;11886;p77"/>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7" name="Google Shape;11887;p77"/>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8" name="Google Shape;11888;p77"/>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9" name="Google Shape;11889;p77"/>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0" name="Google Shape;11890;p77"/>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1" name="Google Shape;11891;p77"/>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2" name="Google Shape;11892;p77"/>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3" name="Google Shape;11893;p77"/>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4" name="Google Shape;11894;p77"/>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5" name="Google Shape;11895;p77"/>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6" name="Google Shape;11896;p77"/>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7" name="Google Shape;11897;p77"/>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8" name="Google Shape;11898;p77"/>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9" name="Google Shape;11899;p77"/>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0" name="Google Shape;11900;p77"/>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1" name="Google Shape;11901;p77"/>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2" name="Google Shape;11902;p77"/>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3" name="Google Shape;11903;p77"/>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4" name="Google Shape;11904;p77"/>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5" name="Google Shape;11905;p77"/>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6" name="Google Shape;11906;p77"/>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7" name="Google Shape;11907;p77"/>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8" name="Google Shape;11908;p77"/>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9" name="Google Shape;11909;p77"/>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0" name="Google Shape;11910;p77"/>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1" name="Google Shape;11911;p77"/>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2" name="Google Shape;11912;p77"/>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3" name="Google Shape;11913;p77"/>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4" name="Google Shape;11914;p77"/>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5" name="Google Shape;11915;p77"/>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6" name="Google Shape;11916;p77"/>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7" name="Google Shape;11917;p77"/>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8" name="Google Shape;11918;p77"/>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9" name="Google Shape;11919;p77"/>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0" name="Google Shape;11920;p77"/>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1" name="Google Shape;11921;p77"/>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2" name="Google Shape;11922;p77"/>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3" name="Google Shape;11923;p77"/>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4" name="Google Shape;11924;p77"/>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5" name="Google Shape;11925;p77"/>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6" name="Google Shape;11926;p77"/>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7" name="Google Shape;11927;p77"/>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8" name="Google Shape;11928;p77"/>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9" name="Google Shape;11929;p77"/>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0" name="Google Shape;11930;p77"/>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1" name="Google Shape;11931;p77"/>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2" name="Google Shape;11932;p77"/>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3" name="Google Shape;11933;p77"/>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4" name="Google Shape;11934;p77"/>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5" name="Google Shape;11935;p77"/>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6" name="Google Shape;11936;p77"/>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7" name="Google Shape;11937;p77"/>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8" name="Google Shape;11938;p77"/>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9" name="Google Shape;11939;p77"/>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0" name="Google Shape;11940;p77"/>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1" name="Google Shape;11941;p77"/>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2" name="Google Shape;11942;p77"/>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3" name="Google Shape;11943;p77"/>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4" name="Google Shape;11944;p77"/>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5" name="Google Shape;11945;p77"/>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6" name="Google Shape;11946;p77"/>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7" name="Google Shape;11947;p77"/>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8" name="Google Shape;11948;p77"/>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9" name="Google Shape;11949;p77"/>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0" name="Google Shape;11950;p77"/>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1" name="Google Shape;11951;p77"/>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2" name="Google Shape;11952;p77"/>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3" name="Google Shape;11953;p77"/>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4" name="Google Shape;11954;p77"/>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5" name="Google Shape;11955;p77"/>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6" name="Google Shape;11956;p77"/>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7" name="Google Shape;11957;p77"/>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8" name="Google Shape;11958;p77"/>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9" name="Google Shape;11959;p77"/>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0" name="Google Shape;11960;p77"/>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1" name="Google Shape;11961;p77"/>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2" name="Google Shape;11962;p77"/>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3" name="Google Shape;11963;p77"/>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4" name="Google Shape;11964;p77"/>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5" name="Google Shape;11965;p77"/>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6" name="Google Shape;11966;p77"/>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7" name="Google Shape;11967;p77"/>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8" name="Google Shape;11968;p77"/>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9" name="Google Shape;11969;p77"/>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0" name="Google Shape;11970;p77"/>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1" name="Google Shape;11971;p77"/>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2" name="Google Shape;11972;p77"/>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3" name="Google Shape;11973;p77"/>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4" name="Google Shape;11974;p77"/>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5" name="Google Shape;11975;p77"/>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6" name="Google Shape;11976;p77"/>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7" name="Google Shape;11977;p77"/>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8" name="Google Shape;11978;p77"/>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9" name="Google Shape;11979;p77"/>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0" name="Google Shape;11980;p77"/>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1" name="Google Shape;11981;p77"/>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2" name="Google Shape;11982;p77"/>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3" name="Google Shape;11983;p77"/>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4" name="Google Shape;11984;p77"/>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5" name="Google Shape;11985;p77"/>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6" name="Google Shape;11986;p77"/>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7" name="Google Shape;11987;p77"/>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8" name="Google Shape;11988;p77"/>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9" name="Google Shape;11989;p77"/>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0" name="Google Shape;11990;p77"/>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1" name="Google Shape;11991;p77"/>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2" name="Google Shape;11992;p77"/>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3" name="Google Shape;11993;p77"/>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4" name="Google Shape;11994;p77"/>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5" name="Google Shape;11995;p77"/>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6" name="Google Shape;11996;p77"/>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7" name="Google Shape;11997;p77"/>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8" name="Google Shape;11998;p77"/>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9" name="Google Shape;11999;p77"/>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0" name="Google Shape;12000;p77"/>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1" name="Google Shape;12001;p77"/>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2" name="Google Shape;12002;p77"/>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3" name="Google Shape;12003;p77"/>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4" name="Google Shape;12004;p77"/>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5" name="Google Shape;12005;p77"/>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6" name="Google Shape;12006;p77"/>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7" name="Google Shape;12007;p77"/>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8" name="Google Shape;12008;p77"/>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9" name="Google Shape;12009;p77"/>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0" name="Google Shape;12010;p77"/>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1" name="Google Shape;12011;p77"/>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2" name="Google Shape;12012;p77"/>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3" name="Google Shape;12013;p77"/>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4" name="Google Shape;12014;p77"/>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5" name="Google Shape;12015;p77"/>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6" name="Google Shape;12016;p77"/>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7" name="Google Shape;12017;p77"/>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8" name="Google Shape;12018;p77"/>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9" name="Google Shape;12019;p77"/>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0" name="Google Shape;12020;p77"/>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1" name="Google Shape;12021;p77"/>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2" name="Google Shape;12022;p77"/>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3" name="Google Shape;12023;p77"/>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4" name="Google Shape;12024;p77"/>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5" name="Google Shape;12025;p77"/>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6" name="Google Shape;12026;p77"/>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7" name="Google Shape;12027;p77"/>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8" name="Google Shape;12028;p77"/>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9" name="Google Shape;12029;p77"/>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0" name="Google Shape;12030;p77"/>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1" name="Google Shape;12031;p77"/>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2" name="Google Shape;12032;p77"/>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3" name="Google Shape;12033;p77"/>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4" name="Google Shape;12034;p77"/>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5" name="Google Shape;12035;p77"/>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6" name="Google Shape;12036;p77"/>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7" name="Google Shape;12037;p77"/>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8" name="Google Shape;12038;p77"/>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9" name="Google Shape;12039;p77"/>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0" name="Google Shape;12040;p77"/>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1" name="Google Shape;12041;p77"/>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2" name="Google Shape;12042;p77"/>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3" name="Google Shape;12043;p77"/>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4" name="Google Shape;12044;p77"/>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5" name="Google Shape;12045;p77"/>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6" name="Google Shape;12046;p77"/>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7" name="Google Shape;12047;p77"/>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8" name="Google Shape;12048;p77"/>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9" name="Google Shape;12049;p77"/>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0" name="Google Shape;12050;p77"/>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1" name="Google Shape;12051;p77"/>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2" name="Google Shape;12052;p77"/>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53" name="Google Shape;12053;p77"/>
          <p:cNvGrpSpPr/>
          <p:nvPr/>
        </p:nvGrpSpPr>
        <p:grpSpPr>
          <a:xfrm>
            <a:off x="8437488" y="2021713"/>
            <a:ext cx="1973975" cy="1973775"/>
            <a:chOff x="1724650" y="2856150"/>
            <a:chExt cx="1973975" cy="1973775"/>
          </a:xfrm>
        </p:grpSpPr>
        <p:sp>
          <p:nvSpPr>
            <p:cNvPr id="12054" name="Google Shape;12054;p77"/>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5" name="Google Shape;12055;p77"/>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6" name="Google Shape;12056;p77"/>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7" name="Google Shape;12057;p77"/>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8" name="Google Shape;12058;p77"/>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9" name="Google Shape;12059;p77"/>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0" name="Google Shape;12060;p77"/>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1" name="Google Shape;12061;p77"/>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2" name="Google Shape;12062;p77"/>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3" name="Google Shape;12063;p77"/>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4" name="Google Shape;12064;p77"/>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5" name="Google Shape;12065;p77"/>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6" name="Google Shape;12066;p77"/>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7" name="Google Shape;12067;p77"/>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8" name="Google Shape;12068;p77"/>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9" name="Google Shape;12069;p77"/>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0" name="Google Shape;12070;p77"/>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1" name="Google Shape;12071;p77"/>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2" name="Google Shape;12072;p77"/>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3" name="Google Shape;12073;p77"/>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4" name="Google Shape;12074;p77"/>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5" name="Google Shape;12075;p77"/>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6" name="Google Shape;12076;p77"/>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7" name="Google Shape;12077;p77"/>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8" name="Google Shape;12078;p77"/>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9" name="Google Shape;12079;p77"/>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0" name="Google Shape;12080;p77"/>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1" name="Google Shape;12081;p77"/>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2" name="Google Shape;12082;p77"/>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3" name="Google Shape;12083;p77"/>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4" name="Google Shape;12084;p77"/>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5" name="Google Shape;12085;p77"/>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6" name="Google Shape;12086;p77"/>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7" name="Google Shape;12087;p77"/>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8" name="Google Shape;12088;p77"/>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9" name="Google Shape;12089;p77"/>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0" name="Google Shape;12090;p77"/>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1" name="Google Shape;12091;p77"/>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2" name="Google Shape;12092;p77"/>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3" name="Google Shape;12093;p77"/>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4" name="Google Shape;12094;p77"/>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5" name="Google Shape;12095;p77"/>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6" name="Google Shape;12096;p77"/>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7" name="Google Shape;12097;p77"/>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8" name="Google Shape;12098;p77"/>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9" name="Google Shape;12099;p77"/>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0" name="Google Shape;12100;p77"/>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1" name="Google Shape;12101;p77"/>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2" name="Google Shape;12102;p77"/>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3" name="Google Shape;12103;p77"/>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4" name="Google Shape;12104;p77"/>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5" name="Google Shape;12105;p77"/>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6" name="Google Shape;12106;p77"/>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7" name="Google Shape;12107;p77"/>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8" name="Google Shape;12108;p77"/>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9" name="Google Shape;12109;p77"/>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0" name="Google Shape;12110;p77"/>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1" name="Google Shape;12111;p77"/>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2" name="Google Shape;12112;p77"/>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3" name="Google Shape;12113;p77"/>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4" name="Google Shape;12114;p77"/>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5" name="Google Shape;12115;p77"/>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6" name="Google Shape;12116;p77"/>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7" name="Google Shape;12117;p77"/>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8" name="Google Shape;12118;p77"/>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9" name="Google Shape;12119;p77"/>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0" name="Google Shape;12120;p77"/>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1" name="Google Shape;12121;p77"/>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2" name="Google Shape;12122;p77"/>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3" name="Google Shape;12123;p77"/>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4" name="Google Shape;12124;p77"/>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5" name="Google Shape;12125;p77"/>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6" name="Google Shape;12126;p77"/>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7" name="Google Shape;12127;p77"/>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8" name="Google Shape;12128;p77"/>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9" name="Google Shape;12129;p77"/>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0" name="Google Shape;12130;p77"/>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1" name="Google Shape;12131;p77"/>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2" name="Google Shape;12132;p77"/>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3" name="Google Shape;12133;p77"/>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4" name="Google Shape;12134;p77"/>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5" name="Google Shape;12135;p77"/>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6" name="Google Shape;12136;p77"/>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7" name="Google Shape;12137;p77"/>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8" name="Google Shape;12138;p77"/>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9" name="Google Shape;12139;p77"/>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0" name="Google Shape;12140;p77"/>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1" name="Google Shape;12141;p77"/>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2" name="Google Shape;12142;p77"/>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3" name="Google Shape;12143;p77"/>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4" name="Google Shape;12144;p77"/>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5" name="Google Shape;12145;p77"/>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6" name="Google Shape;12146;p77"/>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7" name="Google Shape;12147;p77"/>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8" name="Google Shape;12148;p77"/>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9" name="Google Shape;12149;p77"/>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0" name="Google Shape;12150;p77"/>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1" name="Google Shape;12151;p77"/>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2" name="Google Shape;12152;p77"/>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3" name="Google Shape;12153;p77"/>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4" name="Google Shape;12154;p77"/>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5" name="Google Shape;12155;p77"/>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6" name="Google Shape;12156;p77"/>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7" name="Google Shape;12157;p77"/>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8" name="Google Shape;12158;p77"/>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9" name="Google Shape;12159;p77"/>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0" name="Google Shape;12160;p77"/>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1" name="Google Shape;12161;p77"/>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2" name="Google Shape;12162;p77"/>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3" name="Google Shape;12163;p77"/>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4" name="Google Shape;12164;p77"/>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5" name="Google Shape;12165;p77"/>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6" name="Google Shape;12166;p77"/>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7" name="Google Shape;12167;p77"/>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8" name="Google Shape;12168;p77"/>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9" name="Google Shape;12169;p77"/>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0" name="Google Shape;12170;p77"/>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1" name="Google Shape;12171;p77"/>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2" name="Google Shape;12172;p77"/>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3" name="Google Shape;12173;p77"/>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4" name="Google Shape;12174;p77"/>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5" name="Google Shape;12175;p77"/>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6" name="Google Shape;12176;p77"/>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7" name="Google Shape;12177;p77"/>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8" name="Google Shape;12178;p77"/>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9" name="Google Shape;12179;p77"/>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0" name="Google Shape;12180;p77"/>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1" name="Google Shape;12181;p77"/>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2" name="Google Shape;12182;p77"/>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3" name="Google Shape;12183;p77"/>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4" name="Google Shape;12184;p77"/>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5" name="Google Shape;12185;p77"/>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6" name="Google Shape;12186;p77"/>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7" name="Google Shape;12187;p77"/>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8" name="Google Shape;12188;p77"/>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9" name="Google Shape;12189;p77"/>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0" name="Google Shape;12190;p77"/>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1" name="Google Shape;12191;p77"/>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2" name="Google Shape;12192;p77"/>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3" name="Google Shape;12193;p77"/>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4" name="Google Shape;12194;p77"/>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5" name="Google Shape;12195;p77"/>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6" name="Google Shape;12196;p77"/>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7" name="Google Shape;12197;p77"/>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8" name="Google Shape;12198;p77"/>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9" name="Google Shape;12199;p77"/>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0" name="Google Shape;12200;p77"/>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1" name="Google Shape;12201;p77"/>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2" name="Google Shape;12202;p77"/>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3" name="Google Shape;12203;p77"/>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4" name="Google Shape;12204;p77"/>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5" name="Google Shape;12205;p77"/>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6" name="Google Shape;12206;p77"/>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7" name="Google Shape;12207;p77"/>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8" name="Google Shape;12208;p77"/>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9" name="Google Shape;12209;p77"/>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0" name="Google Shape;12210;p77"/>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1" name="Google Shape;12211;p77"/>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2" name="Google Shape;12212;p77"/>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3" name="Google Shape;12213;p77"/>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4" name="Google Shape;12214;p77"/>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5" name="Google Shape;12215;p77"/>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6" name="Google Shape;12216;p77"/>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7" name="Google Shape;12217;p77"/>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8" name="Google Shape;12218;p77"/>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9" name="Google Shape;12219;p77"/>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0" name="Google Shape;12220;p77"/>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1" name="Google Shape;12221;p77"/>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2" name="Google Shape;12222;p77"/>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3" name="Google Shape;12223;p77"/>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4" name="Google Shape;12224;p77"/>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5" name="Google Shape;12225;p77"/>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6" name="Google Shape;12226;p77"/>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7" name="Google Shape;12227;p77"/>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8" name="Google Shape;12228;p77"/>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9" name="Google Shape;12229;p77"/>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0" name="Google Shape;12230;p77"/>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1" name="Google Shape;12231;p77"/>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2" name="Google Shape;12232;p77"/>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3" name="Google Shape;12233;p77"/>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4" name="Google Shape;12234;p77"/>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5" name="Google Shape;12235;p77"/>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6" name="Google Shape;12236;p77"/>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7" name="Google Shape;12237;p77"/>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8" name="Google Shape;12238;p77"/>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9" name="Google Shape;12239;p77"/>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0" name="Google Shape;12240;p77"/>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1" name="Google Shape;12241;p77"/>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2" name="Google Shape;12242;p77"/>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3" name="Google Shape;12243;p77"/>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4" name="Google Shape;12244;p77"/>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5" name="Google Shape;12245;p77"/>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6" name="Google Shape;12246;p77"/>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7" name="Google Shape;12247;p77"/>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8" name="Google Shape;12248;p77"/>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9" name="Google Shape;12249;p77"/>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0" name="Google Shape;12250;p77"/>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1" name="Google Shape;12251;p77"/>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2" name="Google Shape;12252;p77"/>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3" name="Google Shape;12253;p77"/>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4" name="Google Shape;12254;p77"/>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5" name="Google Shape;12255;p77"/>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6" name="Google Shape;12256;p77"/>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7" name="Google Shape;12257;p77"/>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8" name="Google Shape;12258;p77"/>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9" name="Google Shape;12259;p77"/>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0" name="Google Shape;12260;p77"/>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1" name="Google Shape;12261;p77"/>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2" name="Google Shape;12262;p77"/>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3" name="Google Shape;12263;p77"/>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4" name="Google Shape;12264;p77"/>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5" name="Google Shape;12265;p77"/>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6" name="Google Shape;12266;p77"/>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7" name="Google Shape;12267;p77"/>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8" name="Google Shape;12268;p77"/>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9" name="Google Shape;12269;p77"/>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0" name="Google Shape;12270;p77"/>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1" name="Google Shape;12271;p77"/>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2" name="Google Shape;12272;p77"/>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3" name="Google Shape;12273;p77"/>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4" name="Google Shape;12274;p77"/>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5" name="Google Shape;12275;p77"/>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6" name="Google Shape;12276;p77"/>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7" name="Google Shape;12277;p77"/>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8" name="Google Shape;12278;p77"/>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9" name="Google Shape;12279;p77"/>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0" name="Google Shape;12280;p77"/>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1" name="Google Shape;12281;p77"/>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2" name="Google Shape;12282;p77"/>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3" name="Google Shape;12283;p77"/>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4" name="Google Shape;12284;p77"/>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5" name="Google Shape;12285;p77"/>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6" name="Google Shape;12286;p77"/>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7" name="Google Shape;12287;p77"/>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8" name="Google Shape;12288;p77"/>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9" name="Google Shape;12289;p77"/>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0" name="Google Shape;12290;p77"/>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1" name="Google Shape;12291;p77"/>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2" name="Google Shape;12292;p77"/>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3" name="Google Shape;12293;p77"/>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4" name="Google Shape;12294;p77"/>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5" name="Google Shape;12295;p77"/>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6" name="Google Shape;12296;p77"/>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7" name="Google Shape;12297;p77"/>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8" name="Google Shape;12298;p77"/>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9" name="Google Shape;12299;p77"/>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0" name="Google Shape;12300;p77"/>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1" name="Google Shape;12301;p77"/>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2" name="Google Shape;12302;p77"/>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3" name="Google Shape;12303;p77"/>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4" name="Google Shape;12304;p77"/>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5" name="Google Shape;12305;p77"/>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6" name="Google Shape;12306;p77"/>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7" name="Google Shape;12307;p77"/>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8" name="Google Shape;12308;p77"/>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9" name="Google Shape;12309;p77"/>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0" name="Google Shape;12310;p77"/>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1" name="Google Shape;12311;p77"/>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2" name="Google Shape;12312;p77"/>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3" name="Google Shape;12313;p77"/>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4" name="Google Shape;12314;p77"/>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5" name="Google Shape;12315;p77"/>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6" name="Google Shape;12316;p77"/>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7" name="Google Shape;12317;p77"/>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8" name="Google Shape;12318;p77"/>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9" name="Google Shape;12319;p77"/>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0" name="Google Shape;12320;p77"/>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1" name="Google Shape;12321;p77"/>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2" name="Google Shape;12322;p77"/>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3" name="Google Shape;12323;p77"/>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4" name="Google Shape;12324;p77"/>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5" name="Google Shape;12325;p77"/>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6" name="Google Shape;12326;p77"/>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7" name="Google Shape;12327;p77"/>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8" name="Google Shape;12328;p77"/>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9" name="Google Shape;12329;p77"/>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0" name="Google Shape;12330;p77"/>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1" name="Google Shape;12331;p77"/>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2" name="Google Shape;12332;p77"/>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3" name="Google Shape;12333;p77"/>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4" name="Google Shape;12334;p77"/>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5" name="Google Shape;12335;p77"/>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6" name="Google Shape;12336;p77"/>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7" name="Google Shape;12337;p77"/>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8" name="Google Shape;12338;p77"/>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9" name="Google Shape;12339;p77"/>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0" name="Google Shape;12340;p77"/>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1" name="Google Shape;12341;p77"/>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2" name="Google Shape;12342;p77"/>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3" name="Google Shape;12343;p77"/>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4" name="Google Shape;12344;p77"/>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5" name="Google Shape;12345;p77"/>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6" name="Google Shape;12346;p77"/>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7" name="Google Shape;12347;p77"/>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8" name="Google Shape;12348;p77"/>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9" name="Google Shape;12349;p77"/>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0" name="Google Shape;12350;p77"/>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1" name="Google Shape;12351;p77"/>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2" name="Google Shape;12352;p77"/>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3" name="Google Shape;12353;p77"/>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4" name="Google Shape;12354;p77"/>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5" name="Google Shape;12355;p77"/>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6" name="Google Shape;12356;p77"/>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7" name="Google Shape;12357;p77"/>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8" name="Google Shape;12358;p77"/>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9" name="Google Shape;12359;p77"/>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0" name="Google Shape;12360;p77"/>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1" name="Google Shape;12361;p77"/>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2" name="Google Shape;12362;p77"/>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3" name="Google Shape;12363;p77"/>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4" name="Google Shape;12364;p77"/>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5" name="Google Shape;12365;p77"/>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6" name="Google Shape;12366;p77"/>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7" name="Google Shape;12367;p77"/>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8" name="Google Shape;12368;p77"/>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9" name="Google Shape;12369;p77"/>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0" name="Google Shape;12370;p77"/>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1" name="Google Shape;12371;p77"/>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2" name="Google Shape;12372;p77"/>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3" name="Google Shape;12373;p77"/>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4" name="Google Shape;12374;p77"/>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5" name="Google Shape;12375;p77"/>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6" name="Google Shape;12376;p77"/>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7" name="Google Shape;12377;p77"/>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8" name="Google Shape;12378;p77"/>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9" name="Google Shape;12379;p77"/>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0" name="Google Shape;12380;p77"/>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1" name="Google Shape;12381;p77"/>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2" name="Google Shape;12382;p77"/>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3" name="Google Shape;12383;p77"/>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4" name="Google Shape;12384;p77"/>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5" name="Google Shape;12385;p77"/>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6" name="Google Shape;12386;p77"/>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7" name="Google Shape;12387;p77"/>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8" name="Google Shape;12388;p77"/>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9" name="Google Shape;12389;p77"/>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0" name="Google Shape;12390;p77"/>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1" name="Google Shape;12391;p77"/>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2" name="Google Shape;12392;p77"/>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3" name="Google Shape;12393;p77"/>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4" name="Google Shape;12394;p77"/>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5" name="Google Shape;12395;p77"/>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6" name="Google Shape;12396;p77"/>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7" name="Google Shape;12397;p77"/>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8" name="Google Shape;12398;p77"/>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9" name="Google Shape;12399;p77"/>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0" name="Google Shape;12400;p77"/>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1" name="Google Shape;12401;p77"/>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2" name="Google Shape;12402;p77"/>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3" name="Google Shape;12403;p77"/>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4" name="Google Shape;12404;p77"/>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5" name="Google Shape;12405;p77"/>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6" name="Google Shape;12406;p77"/>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7" name="Google Shape;12407;p77"/>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8" name="Google Shape;12408;p77"/>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9" name="Google Shape;12409;p77"/>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0" name="Google Shape;12410;p77"/>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1" name="Google Shape;12411;p77"/>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2" name="Google Shape;12412;p77"/>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3" name="Google Shape;12413;p77"/>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4" name="Google Shape;12414;p77"/>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5" name="Google Shape;12415;p77"/>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6" name="Google Shape;12416;p77"/>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7" name="Google Shape;12417;p77"/>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8" name="Google Shape;12418;p77"/>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9" name="Google Shape;12419;p77"/>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0" name="Google Shape;12420;p77"/>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1" name="Google Shape;12421;p77"/>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2" name="Google Shape;12422;p77"/>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3" name="Google Shape;12423;p77"/>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4" name="Google Shape;12424;p77"/>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5" name="Google Shape;12425;p77"/>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6" name="Google Shape;12426;p77"/>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7" name="Google Shape;12427;p77"/>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8" name="Google Shape;12428;p77"/>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9" name="Google Shape;12429;p77"/>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0" name="Google Shape;12430;p77"/>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431" name="Google Shape;12431;p77"/>
          <p:cNvSpPr/>
          <p:nvPr/>
        </p:nvSpPr>
        <p:spPr>
          <a:xfrm>
            <a:off x="317102" y="2807150"/>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2" name="Google Shape;12432;p77"/>
          <p:cNvSpPr/>
          <p:nvPr/>
        </p:nvSpPr>
        <p:spPr>
          <a:xfrm>
            <a:off x="8437502" y="2807163"/>
            <a:ext cx="402900" cy="4029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3" name="Google Shape;12433;p77"/>
          <p:cNvSpPr/>
          <p:nvPr/>
        </p:nvSpPr>
        <p:spPr>
          <a:xfrm>
            <a:off x="169150" y="1658475"/>
            <a:ext cx="323599" cy="323599"/>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4" name="Google Shape;12434;p77"/>
          <p:cNvSpPr/>
          <p:nvPr/>
        </p:nvSpPr>
        <p:spPr>
          <a:xfrm>
            <a:off x="8589251" y="1618825"/>
            <a:ext cx="402903" cy="40290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5" name="Google Shape;12435;p77"/>
          <p:cNvSpPr/>
          <p:nvPr/>
        </p:nvSpPr>
        <p:spPr>
          <a:xfrm>
            <a:off x="356750" y="1229799"/>
            <a:ext cx="250344" cy="250344"/>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6" name="Google Shape;12436;p77"/>
          <p:cNvSpPr/>
          <p:nvPr/>
        </p:nvSpPr>
        <p:spPr>
          <a:xfrm>
            <a:off x="260426" y="3995500"/>
            <a:ext cx="402903" cy="402903"/>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7" name="Google Shape;12437;p77"/>
          <p:cNvSpPr/>
          <p:nvPr/>
        </p:nvSpPr>
        <p:spPr>
          <a:xfrm>
            <a:off x="8494175" y="3868275"/>
            <a:ext cx="323599" cy="323599"/>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8" name="Google Shape;12438;p77"/>
          <p:cNvSpPr/>
          <p:nvPr/>
        </p:nvSpPr>
        <p:spPr>
          <a:xfrm>
            <a:off x="8817775" y="4483324"/>
            <a:ext cx="250344" cy="250344"/>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12439"/>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12440"/>
        <p:cNvGrpSpPr/>
        <p:nvPr/>
      </p:nvGrpSpPr>
      <p:grpSpPr>
        <a:xfrm>
          <a:off x="0" y="0"/>
          <a:ext cx="0" cy="0"/>
          <a:chOff x="0" y="0"/>
          <a:chExt cx="0" cy="0"/>
        </a:xfrm>
      </p:grpSpPr>
      <p:pic>
        <p:nvPicPr>
          <p:cNvPr id="12441" name="Google Shape;12441;p82"/>
          <p:cNvPicPr preferRelativeResize="0"/>
          <p:nvPr/>
        </p:nvPicPr>
        <p:blipFill rotWithShape="1">
          <a:blip r:embed="rId2">
            <a:alphaModFix/>
          </a:blip>
          <a:srcRect l="23602" r="2153" b="49114"/>
          <a:stretch/>
        </p:blipFill>
        <p:spPr>
          <a:xfrm>
            <a:off x="0" y="3497150"/>
            <a:ext cx="9143997" cy="1646350"/>
          </a:xfrm>
          <a:prstGeom prst="rect">
            <a:avLst/>
          </a:prstGeom>
          <a:noFill/>
          <a:ln>
            <a:noFill/>
          </a:ln>
        </p:spPr>
      </p:pic>
      <p:pic>
        <p:nvPicPr>
          <p:cNvPr id="12442" name="Google Shape;12442;p82"/>
          <p:cNvPicPr preferRelativeResize="0"/>
          <p:nvPr/>
        </p:nvPicPr>
        <p:blipFill rotWithShape="1">
          <a:blip r:embed="rId2">
            <a:alphaModFix/>
          </a:blip>
          <a:srcRect l="23602" r="2153" b="49114"/>
          <a:stretch/>
        </p:blipFill>
        <p:spPr>
          <a:xfrm rot="10800000">
            <a:off x="0" y="0"/>
            <a:ext cx="9143997" cy="1646350"/>
          </a:xfrm>
          <a:prstGeom prst="rect">
            <a:avLst/>
          </a:prstGeom>
          <a:noFill/>
          <a:ln>
            <a:noFill/>
          </a:ln>
        </p:spPr>
      </p:pic>
      <p:sp>
        <p:nvSpPr>
          <p:cNvPr id="12443" name="Google Shape;12443;p82"/>
          <p:cNvSpPr/>
          <p:nvPr/>
        </p:nvSpPr>
        <p:spPr>
          <a:xfrm>
            <a:off x="715100" y="994025"/>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4" name="Google Shape;12444;p82"/>
          <p:cNvSpPr/>
          <p:nvPr/>
        </p:nvSpPr>
        <p:spPr>
          <a:xfrm>
            <a:off x="205550" y="860225"/>
            <a:ext cx="289198" cy="289198"/>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5" name="Google Shape;12445;p82"/>
          <p:cNvSpPr/>
          <p:nvPr/>
        </p:nvSpPr>
        <p:spPr>
          <a:xfrm>
            <a:off x="494738" y="314638"/>
            <a:ext cx="440718" cy="440718"/>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6" name="Google Shape;12446;p82"/>
          <p:cNvSpPr/>
          <p:nvPr/>
        </p:nvSpPr>
        <p:spPr>
          <a:xfrm flipH="1">
            <a:off x="1035125" y="3736825"/>
            <a:ext cx="289200" cy="2892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7" name="Google Shape;12447;p82"/>
          <p:cNvSpPr/>
          <p:nvPr/>
        </p:nvSpPr>
        <p:spPr>
          <a:xfrm flipH="1">
            <a:off x="715097" y="4132100"/>
            <a:ext cx="476400" cy="4764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8" name="Google Shape;12448;p82"/>
          <p:cNvSpPr/>
          <p:nvPr/>
        </p:nvSpPr>
        <p:spPr>
          <a:xfrm rot="9898142" flipH="1">
            <a:off x="7900257" y="1212929"/>
            <a:ext cx="289195" cy="289195"/>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9" name="Google Shape;12449;p82"/>
          <p:cNvSpPr/>
          <p:nvPr/>
        </p:nvSpPr>
        <p:spPr>
          <a:xfrm rot="9900071" flipH="1">
            <a:off x="7898936" y="588526"/>
            <a:ext cx="476431" cy="476431"/>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0" name="Google Shape;12450;p82"/>
          <p:cNvSpPr/>
          <p:nvPr/>
        </p:nvSpPr>
        <p:spPr>
          <a:xfrm>
            <a:off x="7705775" y="4076775"/>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1" name="Google Shape;12451;p82"/>
          <p:cNvSpPr/>
          <p:nvPr/>
        </p:nvSpPr>
        <p:spPr>
          <a:xfrm>
            <a:off x="8284300" y="3595150"/>
            <a:ext cx="289198" cy="289198"/>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2" name="Google Shape;12452;p82"/>
          <p:cNvSpPr/>
          <p:nvPr/>
        </p:nvSpPr>
        <p:spPr>
          <a:xfrm>
            <a:off x="8208538" y="4388138"/>
            <a:ext cx="440718" cy="440718"/>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12453"/>
        <p:cNvGrpSpPr/>
        <p:nvPr/>
      </p:nvGrpSpPr>
      <p:grpSpPr>
        <a:xfrm>
          <a:off x="0" y="0"/>
          <a:ext cx="0" cy="0"/>
          <a:chOff x="0" y="0"/>
          <a:chExt cx="0" cy="0"/>
        </a:xfrm>
      </p:grpSpPr>
      <p:pic>
        <p:nvPicPr>
          <p:cNvPr id="12454" name="Google Shape;12454;p83"/>
          <p:cNvPicPr preferRelativeResize="0"/>
          <p:nvPr/>
        </p:nvPicPr>
        <p:blipFill rotWithShape="1">
          <a:blip r:embed="rId2">
            <a:alphaModFix amt="61000"/>
          </a:blip>
          <a:srcRect l="44143" r="19917" b="42236"/>
          <a:stretch/>
        </p:blipFill>
        <p:spPr>
          <a:xfrm rot="5400000">
            <a:off x="-1659988" y="1646638"/>
            <a:ext cx="5170202" cy="1850225"/>
          </a:xfrm>
          <a:prstGeom prst="rect">
            <a:avLst/>
          </a:prstGeom>
          <a:noFill/>
          <a:ln>
            <a:noFill/>
          </a:ln>
        </p:spPr>
      </p:pic>
      <p:pic>
        <p:nvPicPr>
          <p:cNvPr id="12455" name="Google Shape;12455;p83"/>
          <p:cNvPicPr preferRelativeResize="0"/>
          <p:nvPr/>
        </p:nvPicPr>
        <p:blipFill rotWithShape="1">
          <a:blip r:embed="rId2">
            <a:alphaModFix amt="61000"/>
          </a:blip>
          <a:srcRect l="44143" r="19917" b="42236"/>
          <a:stretch/>
        </p:blipFill>
        <p:spPr>
          <a:xfrm rot="-5400000">
            <a:off x="5633787" y="1659988"/>
            <a:ext cx="5170202" cy="1850225"/>
          </a:xfrm>
          <a:prstGeom prst="rect">
            <a:avLst/>
          </a:prstGeom>
          <a:noFill/>
          <a:ln>
            <a:noFill/>
          </a:ln>
        </p:spPr>
      </p:pic>
      <p:grpSp>
        <p:nvGrpSpPr>
          <p:cNvPr id="12456" name="Google Shape;12456;p83"/>
          <p:cNvGrpSpPr/>
          <p:nvPr/>
        </p:nvGrpSpPr>
        <p:grpSpPr>
          <a:xfrm>
            <a:off x="715087" y="3140522"/>
            <a:ext cx="1632477" cy="1632509"/>
            <a:chOff x="1724650" y="2856150"/>
            <a:chExt cx="1973975" cy="1973775"/>
          </a:xfrm>
        </p:grpSpPr>
        <p:sp>
          <p:nvSpPr>
            <p:cNvPr id="12457" name="Google Shape;12457;p83"/>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8" name="Google Shape;12458;p83"/>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9" name="Google Shape;12459;p83"/>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0" name="Google Shape;12460;p83"/>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1" name="Google Shape;12461;p83"/>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2" name="Google Shape;12462;p83"/>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3" name="Google Shape;12463;p83"/>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4" name="Google Shape;12464;p83"/>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5" name="Google Shape;12465;p83"/>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6" name="Google Shape;12466;p83"/>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7" name="Google Shape;12467;p83"/>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8" name="Google Shape;12468;p83"/>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9" name="Google Shape;12469;p83"/>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0" name="Google Shape;12470;p83"/>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1" name="Google Shape;12471;p83"/>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2" name="Google Shape;12472;p83"/>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3" name="Google Shape;12473;p83"/>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4" name="Google Shape;12474;p83"/>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5" name="Google Shape;12475;p83"/>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6" name="Google Shape;12476;p83"/>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7" name="Google Shape;12477;p83"/>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8" name="Google Shape;12478;p83"/>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9" name="Google Shape;12479;p83"/>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0" name="Google Shape;12480;p83"/>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1" name="Google Shape;12481;p83"/>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2" name="Google Shape;12482;p83"/>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3" name="Google Shape;12483;p83"/>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4" name="Google Shape;12484;p83"/>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5" name="Google Shape;12485;p83"/>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6" name="Google Shape;12486;p83"/>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7" name="Google Shape;12487;p83"/>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8" name="Google Shape;12488;p83"/>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9" name="Google Shape;12489;p83"/>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0" name="Google Shape;12490;p83"/>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1" name="Google Shape;12491;p83"/>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2" name="Google Shape;12492;p83"/>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3" name="Google Shape;12493;p83"/>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4" name="Google Shape;12494;p83"/>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5" name="Google Shape;12495;p83"/>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6" name="Google Shape;12496;p83"/>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7" name="Google Shape;12497;p83"/>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8" name="Google Shape;12498;p83"/>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9" name="Google Shape;12499;p83"/>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0" name="Google Shape;12500;p83"/>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1" name="Google Shape;12501;p83"/>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2" name="Google Shape;12502;p83"/>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3" name="Google Shape;12503;p83"/>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4" name="Google Shape;12504;p83"/>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5" name="Google Shape;12505;p83"/>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6" name="Google Shape;12506;p83"/>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7" name="Google Shape;12507;p83"/>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8" name="Google Shape;12508;p83"/>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9" name="Google Shape;12509;p83"/>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0" name="Google Shape;12510;p83"/>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1" name="Google Shape;12511;p83"/>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2" name="Google Shape;12512;p83"/>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3" name="Google Shape;12513;p83"/>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4" name="Google Shape;12514;p83"/>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5" name="Google Shape;12515;p83"/>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6" name="Google Shape;12516;p83"/>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7" name="Google Shape;12517;p83"/>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8" name="Google Shape;12518;p83"/>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9" name="Google Shape;12519;p83"/>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0" name="Google Shape;12520;p83"/>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1" name="Google Shape;12521;p83"/>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2" name="Google Shape;12522;p83"/>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3" name="Google Shape;12523;p83"/>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4" name="Google Shape;12524;p83"/>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5" name="Google Shape;12525;p83"/>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6" name="Google Shape;12526;p83"/>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7" name="Google Shape;12527;p83"/>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8" name="Google Shape;12528;p83"/>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9" name="Google Shape;12529;p83"/>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0" name="Google Shape;12530;p83"/>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1" name="Google Shape;12531;p83"/>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2" name="Google Shape;12532;p83"/>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3" name="Google Shape;12533;p83"/>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4" name="Google Shape;12534;p83"/>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5" name="Google Shape;12535;p83"/>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6" name="Google Shape;12536;p83"/>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7" name="Google Shape;12537;p83"/>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8" name="Google Shape;12538;p83"/>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9" name="Google Shape;12539;p83"/>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0" name="Google Shape;12540;p83"/>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1" name="Google Shape;12541;p83"/>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2" name="Google Shape;12542;p83"/>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3" name="Google Shape;12543;p83"/>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4" name="Google Shape;12544;p83"/>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5" name="Google Shape;12545;p83"/>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6" name="Google Shape;12546;p83"/>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7" name="Google Shape;12547;p83"/>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8" name="Google Shape;12548;p83"/>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9" name="Google Shape;12549;p83"/>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0" name="Google Shape;12550;p83"/>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1" name="Google Shape;12551;p83"/>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2" name="Google Shape;12552;p83"/>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3" name="Google Shape;12553;p83"/>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4" name="Google Shape;12554;p83"/>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5" name="Google Shape;12555;p83"/>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6" name="Google Shape;12556;p83"/>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7" name="Google Shape;12557;p83"/>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8" name="Google Shape;12558;p83"/>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9" name="Google Shape;12559;p83"/>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0" name="Google Shape;12560;p83"/>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1" name="Google Shape;12561;p83"/>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2" name="Google Shape;12562;p83"/>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3" name="Google Shape;12563;p83"/>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4" name="Google Shape;12564;p83"/>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5" name="Google Shape;12565;p83"/>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6" name="Google Shape;12566;p83"/>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7" name="Google Shape;12567;p83"/>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8" name="Google Shape;12568;p83"/>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9" name="Google Shape;12569;p83"/>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0" name="Google Shape;12570;p83"/>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1" name="Google Shape;12571;p83"/>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2" name="Google Shape;12572;p83"/>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3" name="Google Shape;12573;p83"/>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4" name="Google Shape;12574;p83"/>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5" name="Google Shape;12575;p83"/>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6" name="Google Shape;12576;p83"/>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7" name="Google Shape;12577;p83"/>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8" name="Google Shape;12578;p83"/>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9" name="Google Shape;12579;p83"/>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0" name="Google Shape;12580;p83"/>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1" name="Google Shape;12581;p83"/>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2" name="Google Shape;12582;p83"/>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3" name="Google Shape;12583;p83"/>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4" name="Google Shape;12584;p83"/>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5" name="Google Shape;12585;p83"/>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6" name="Google Shape;12586;p83"/>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7" name="Google Shape;12587;p83"/>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8" name="Google Shape;12588;p83"/>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9" name="Google Shape;12589;p83"/>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0" name="Google Shape;12590;p83"/>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1" name="Google Shape;12591;p83"/>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2" name="Google Shape;12592;p83"/>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3" name="Google Shape;12593;p83"/>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4" name="Google Shape;12594;p83"/>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5" name="Google Shape;12595;p83"/>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6" name="Google Shape;12596;p83"/>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7" name="Google Shape;12597;p83"/>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8" name="Google Shape;12598;p83"/>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9" name="Google Shape;12599;p83"/>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0" name="Google Shape;12600;p83"/>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1" name="Google Shape;12601;p83"/>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2" name="Google Shape;12602;p83"/>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3" name="Google Shape;12603;p83"/>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4" name="Google Shape;12604;p83"/>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5" name="Google Shape;12605;p83"/>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6" name="Google Shape;12606;p83"/>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7" name="Google Shape;12607;p83"/>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8" name="Google Shape;12608;p83"/>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9" name="Google Shape;12609;p83"/>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0" name="Google Shape;12610;p83"/>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1" name="Google Shape;12611;p83"/>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2" name="Google Shape;12612;p83"/>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3" name="Google Shape;12613;p83"/>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4" name="Google Shape;12614;p83"/>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5" name="Google Shape;12615;p83"/>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6" name="Google Shape;12616;p83"/>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7" name="Google Shape;12617;p83"/>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8" name="Google Shape;12618;p83"/>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9" name="Google Shape;12619;p83"/>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0" name="Google Shape;12620;p83"/>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1" name="Google Shape;12621;p83"/>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2" name="Google Shape;12622;p83"/>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3" name="Google Shape;12623;p83"/>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4" name="Google Shape;12624;p83"/>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5" name="Google Shape;12625;p83"/>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6" name="Google Shape;12626;p83"/>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7" name="Google Shape;12627;p83"/>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8" name="Google Shape;12628;p83"/>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9" name="Google Shape;12629;p83"/>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0" name="Google Shape;12630;p83"/>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1" name="Google Shape;12631;p83"/>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2" name="Google Shape;12632;p83"/>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3" name="Google Shape;12633;p83"/>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4" name="Google Shape;12634;p83"/>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5" name="Google Shape;12635;p83"/>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6" name="Google Shape;12636;p83"/>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7" name="Google Shape;12637;p83"/>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8" name="Google Shape;12638;p83"/>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9" name="Google Shape;12639;p83"/>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0" name="Google Shape;12640;p83"/>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1" name="Google Shape;12641;p83"/>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2" name="Google Shape;12642;p83"/>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3" name="Google Shape;12643;p83"/>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4" name="Google Shape;12644;p83"/>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5" name="Google Shape;12645;p83"/>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6" name="Google Shape;12646;p83"/>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7" name="Google Shape;12647;p83"/>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8" name="Google Shape;12648;p83"/>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9" name="Google Shape;12649;p83"/>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0" name="Google Shape;12650;p83"/>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1" name="Google Shape;12651;p83"/>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2" name="Google Shape;12652;p83"/>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3" name="Google Shape;12653;p83"/>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4" name="Google Shape;12654;p83"/>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5" name="Google Shape;12655;p83"/>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6" name="Google Shape;12656;p83"/>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7" name="Google Shape;12657;p83"/>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8" name="Google Shape;12658;p83"/>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9" name="Google Shape;12659;p83"/>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0" name="Google Shape;12660;p83"/>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1" name="Google Shape;12661;p83"/>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2" name="Google Shape;12662;p83"/>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3" name="Google Shape;12663;p83"/>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4" name="Google Shape;12664;p83"/>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5" name="Google Shape;12665;p83"/>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6" name="Google Shape;12666;p83"/>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7" name="Google Shape;12667;p83"/>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8" name="Google Shape;12668;p83"/>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9" name="Google Shape;12669;p83"/>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0" name="Google Shape;12670;p83"/>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1" name="Google Shape;12671;p83"/>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2" name="Google Shape;12672;p83"/>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3" name="Google Shape;12673;p83"/>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4" name="Google Shape;12674;p83"/>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5" name="Google Shape;12675;p83"/>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6" name="Google Shape;12676;p83"/>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7" name="Google Shape;12677;p83"/>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8" name="Google Shape;12678;p83"/>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9" name="Google Shape;12679;p83"/>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0" name="Google Shape;12680;p83"/>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1" name="Google Shape;12681;p83"/>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2" name="Google Shape;12682;p83"/>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3" name="Google Shape;12683;p83"/>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4" name="Google Shape;12684;p83"/>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5" name="Google Shape;12685;p83"/>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6" name="Google Shape;12686;p83"/>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7" name="Google Shape;12687;p83"/>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8" name="Google Shape;12688;p83"/>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9" name="Google Shape;12689;p83"/>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0" name="Google Shape;12690;p83"/>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1" name="Google Shape;12691;p83"/>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2" name="Google Shape;12692;p83"/>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3" name="Google Shape;12693;p83"/>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4" name="Google Shape;12694;p83"/>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5" name="Google Shape;12695;p83"/>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6" name="Google Shape;12696;p83"/>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7" name="Google Shape;12697;p83"/>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8" name="Google Shape;12698;p83"/>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9" name="Google Shape;12699;p83"/>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0" name="Google Shape;12700;p83"/>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1" name="Google Shape;12701;p83"/>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2" name="Google Shape;12702;p83"/>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3" name="Google Shape;12703;p83"/>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4" name="Google Shape;12704;p83"/>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5" name="Google Shape;12705;p83"/>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6" name="Google Shape;12706;p83"/>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7" name="Google Shape;12707;p83"/>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8" name="Google Shape;12708;p83"/>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9" name="Google Shape;12709;p83"/>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0" name="Google Shape;12710;p83"/>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1" name="Google Shape;12711;p83"/>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2" name="Google Shape;12712;p83"/>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3" name="Google Shape;12713;p83"/>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4" name="Google Shape;12714;p83"/>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5" name="Google Shape;12715;p83"/>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6" name="Google Shape;12716;p83"/>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7" name="Google Shape;12717;p83"/>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8" name="Google Shape;12718;p83"/>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9" name="Google Shape;12719;p83"/>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0" name="Google Shape;12720;p83"/>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1" name="Google Shape;12721;p83"/>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2" name="Google Shape;12722;p83"/>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3" name="Google Shape;12723;p83"/>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4" name="Google Shape;12724;p83"/>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5" name="Google Shape;12725;p83"/>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6" name="Google Shape;12726;p83"/>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7" name="Google Shape;12727;p83"/>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8" name="Google Shape;12728;p83"/>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9" name="Google Shape;12729;p83"/>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0" name="Google Shape;12730;p83"/>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1" name="Google Shape;12731;p83"/>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2" name="Google Shape;12732;p83"/>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3" name="Google Shape;12733;p83"/>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4" name="Google Shape;12734;p83"/>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5" name="Google Shape;12735;p83"/>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6" name="Google Shape;12736;p83"/>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7" name="Google Shape;12737;p83"/>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8" name="Google Shape;12738;p83"/>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9" name="Google Shape;12739;p83"/>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0" name="Google Shape;12740;p83"/>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1" name="Google Shape;12741;p83"/>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2" name="Google Shape;12742;p83"/>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3" name="Google Shape;12743;p83"/>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4" name="Google Shape;12744;p83"/>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5" name="Google Shape;12745;p83"/>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6" name="Google Shape;12746;p83"/>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7" name="Google Shape;12747;p83"/>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8" name="Google Shape;12748;p83"/>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9" name="Google Shape;12749;p83"/>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0" name="Google Shape;12750;p83"/>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1" name="Google Shape;12751;p83"/>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2" name="Google Shape;12752;p83"/>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3" name="Google Shape;12753;p83"/>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4" name="Google Shape;12754;p83"/>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5" name="Google Shape;12755;p83"/>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6" name="Google Shape;12756;p83"/>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7" name="Google Shape;12757;p83"/>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8" name="Google Shape;12758;p83"/>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9" name="Google Shape;12759;p83"/>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0" name="Google Shape;12760;p83"/>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1" name="Google Shape;12761;p83"/>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2" name="Google Shape;12762;p83"/>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3" name="Google Shape;12763;p83"/>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4" name="Google Shape;12764;p83"/>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5" name="Google Shape;12765;p83"/>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6" name="Google Shape;12766;p83"/>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7" name="Google Shape;12767;p83"/>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8" name="Google Shape;12768;p83"/>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9" name="Google Shape;12769;p83"/>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0" name="Google Shape;12770;p83"/>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1" name="Google Shape;12771;p83"/>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2" name="Google Shape;12772;p83"/>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3" name="Google Shape;12773;p83"/>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4" name="Google Shape;12774;p83"/>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5" name="Google Shape;12775;p83"/>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6" name="Google Shape;12776;p83"/>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7" name="Google Shape;12777;p83"/>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8" name="Google Shape;12778;p83"/>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9" name="Google Shape;12779;p83"/>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0" name="Google Shape;12780;p83"/>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1" name="Google Shape;12781;p83"/>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2" name="Google Shape;12782;p83"/>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3" name="Google Shape;12783;p83"/>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4" name="Google Shape;12784;p83"/>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5" name="Google Shape;12785;p83"/>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6" name="Google Shape;12786;p83"/>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7" name="Google Shape;12787;p83"/>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8" name="Google Shape;12788;p83"/>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9" name="Google Shape;12789;p83"/>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0" name="Google Shape;12790;p83"/>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1" name="Google Shape;12791;p83"/>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2" name="Google Shape;12792;p83"/>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3" name="Google Shape;12793;p83"/>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4" name="Google Shape;12794;p83"/>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5" name="Google Shape;12795;p83"/>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6" name="Google Shape;12796;p83"/>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7" name="Google Shape;12797;p83"/>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8" name="Google Shape;12798;p83"/>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9" name="Google Shape;12799;p83"/>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0" name="Google Shape;12800;p83"/>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1" name="Google Shape;12801;p83"/>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2" name="Google Shape;12802;p83"/>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3" name="Google Shape;12803;p83"/>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4" name="Google Shape;12804;p83"/>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5" name="Google Shape;12805;p83"/>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6" name="Google Shape;12806;p83"/>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7" name="Google Shape;12807;p83"/>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8" name="Google Shape;12808;p83"/>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9" name="Google Shape;12809;p83"/>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0" name="Google Shape;12810;p83"/>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1" name="Google Shape;12811;p83"/>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2" name="Google Shape;12812;p83"/>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3" name="Google Shape;12813;p83"/>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4" name="Google Shape;12814;p83"/>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5" name="Google Shape;12815;p83"/>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6" name="Google Shape;12816;p83"/>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7" name="Google Shape;12817;p83"/>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8" name="Google Shape;12818;p83"/>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9" name="Google Shape;12819;p83"/>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0" name="Google Shape;12820;p83"/>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1" name="Google Shape;12821;p83"/>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2" name="Google Shape;12822;p83"/>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3" name="Google Shape;12823;p83"/>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4" name="Google Shape;12824;p83"/>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5" name="Google Shape;12825;p83"/>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6" name="Google Shape;12826;p83"/>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7" name="Google Shape;12827;p83"/>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8" name="Google Shape;12828;p83"/>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9" name="Google Shape;12829;p83"/>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0" name="Google Shape;12830;p83"/>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1" name="Google Shape;12831;p83"/>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2" name="Google Shape;12832;p83"/>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3" name="Google Shape;12833;p83"/>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34" name="Google Shape;12834;p83"/>
          <p:cNvGrpSpPr/>
          <p:nvPr/>
        </p:nvGrpSpPr>
        <p:grpSpPr>
          <a:xfrm>
            <a:off x="6796413" y="280822"/>
            <a:ext cx="1632477" cy="1632509"/>
            <a:chOff x="1724650" y="2856150"/>
            <a:chExt cx="1973975" cy="1973775"/>
          </a:xfrm>
        </p:grpSpPr>
        <p:sp>
          <p:nvSpPr>
            <p:cNvPr id="12835" name="Google Shape;12835;p83"/>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6" name="Google Shape;12836;p83"/>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7" name="Google Shape;12837;p83"/>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8" name="Google Shape;12838;p83"/>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9" name="Google Shape;12839;p83"/>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0" name="Google Shape;12840;p83"/>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1" name="Google Shape;12841;p83"/>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2" name="Google Shape;12842;p83"/>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3" name="Google Shape;12843;p83"/>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4" name="Google Shape;12844;p83"/>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5" name="Google Shape;12845;p83"/>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6" name="Google Shape;12846;p83"/>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7" name="Google Shape;12847;p83"/>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8" name="Google Shape;12848;p83"/>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9" name="Google Shape;12849;p83"/>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0" name="Google Shape;12850;p83"/>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1" name="Google Shape;12851;p83"/>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2" name="Google Shape;12852;p83"/>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3" name="Google Shape;12853;p83"/>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4" name="Google Shape;12854;p83"/>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5" name="Google Shape;12855;p83"/>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6" name="Google Shape;12856;p83"/>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7" name="Google Shape;12857;p83"/>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8" name="Google Shape;12858;p83"/>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9" name="Google Shape;12859;p83"/>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0" name="Google Shape;12860;p83"/>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1" name="Google Shape;12861;p83"/>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2" name="Google Shape;12862;p83"/>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3" name="Google Shape;12863;p83"/>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4" name="Google Shape;12864;p83"/>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5" name="Google Shape;12865;p83"/>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6" name="Google Shape;12866;p83"/>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7" name="Google Shape;12867;p83"/>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8" name="Google Shape;12868;p83"/>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9" name="Google Shape;12869;p83"/>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0" name="Google Shape;12870;p83"/>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1" name="Google Shape;12871;p83"/>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2" name="Google Shape;12872;p83"/>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3" name="Google Shape;12873;p83"/>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4" name="Google Shape;12874;p83"/>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5" name="Google Shape;12875;p83"/>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6" name="Google Shape;12876;p83"/>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7" name="Google Shape;12877;p83"/>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8" name="Google Shape;12878;p83"/>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9" name="Google Shape;12879;p83"/>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0" name="Google Shape;12880;p83"/>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1" name="Google Shape;12881;p83"/>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2" name="Google Shape;12882;p83"/>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3" name="Google Shape;12883;p83"/>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4" name="Google Shape;12884;p83"/>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5" name="Google Shape;12885;p83"/>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6" name="Google Shape;12886;p83"/>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7" name="Google Shape;12887;p83"/>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8" name="Google Shape;12888;p83"/>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9" name="Google Shape;12889;p83"/>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0" name="Google Shape;12890;p83"/>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1" name="Google Shape;12891;p83"/>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2" name="Google Shape;12892;p83"/>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3" name="Google Shape;12893;p83"/>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4" name="Google Shape;12894;p83"/>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5" name="Google Shape;12895;p83"/>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6" name="Google Shape;12896;p83"/>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7" name="Google Shape;12897;p83"/>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8" name="Google Shape;12898;p83"/>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9" name="Google Shape;12899;p83"/>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0" name="Google Shape;12900;p83"/>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1" name="Google Shape;12901;p83"/>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2" name="Google Shape;12902;p83"/>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3" name="Google Shape;12903;p83"/>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4" name="Google Shape;12904;p83"/>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5" name="Google Shape;12905;p83"/>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6" name="Google Shape;12906;p83"/>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7" name="Google Shape;12907;p83"/>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8" name="Google Shape;12908;p83"/>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9" name="Google Shape;12909;p83"/>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0" name="Google Shape;12910;p83"/>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1" name="Google Shape;12911;p83"/>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2" name="Google Shape;12912;p83"/>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3" name="Google Shape;12913;p83"/>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4" name="Google Shape;12914;p83"/>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5" name="Google Shape;12915;p83"/>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6" name="Google Shape;12916;p83"/>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7" name="Google Shape;12917;p83"/>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8" name="Google Shape;12918;p83"/>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9" name="Google Shape;12919;p83"/>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0" name="Google Shape;12920;p83"/>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1" name="Google Shape;12921;p83"/>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2" name="Google Shape;12922;p83"/>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3" name="Google Shape;12923;p83"/>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4" name="Google Shape;12924;p83"/>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5" name="Google Shape;12925;p83"/>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6" name="Google Shape;12926;p83"/>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7" name="Google Shape;12927;p83"/>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8" name="Google Shape;12928;p83"/>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9" name="Google Shape;12929;p83"/>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0" name="Google Shape;12930;p83"/>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1" name="Google Shape;12931;p83"/>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2" name="Google Shape;12932;p83"/>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3" name="Google Shape;12933;p83"/>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4" name="Google Shape;12934;p83"/>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5" name="Google Shape;12935;p83"/>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6" name="Google Shape;12936;p83"/>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7" name="Google Shape;12937;p83"/>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8" name="Google Shape;12938;p83"/>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9" name="Google Shape;12939;p83"/>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0" name="Google Shape;12940;p83"/>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1" name="Google Shape;12941;p83"/>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2" name="Google Shape;12942;p83"/>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3" name="Google Shape;12943;p83"/>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4" name="Google Shape;12944;p83"/>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5" name="Google Shape;12945;p83"/>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6" name="Google Shape;12946;p83"/>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7" name="Google Shape;12947;p83"/>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8" name="Google Shape;12948;p83"/>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9" name="Google Shape;12949;p83"/>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0" name="Google Shape;12950;p83"/>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1" name="Google Shape;12951;p83"/>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2" name="Google Shape;12952;p83"/>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3" name="Google Shape;12953;p83"/>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4" name="Google Shape;12954;p83"/>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5" name="Google Shape;12955;p83"/>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6" name="Google Shape;12956;p83"/>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7" name="Google Shape;12957;p83"/>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8" name="Google Shape;12958;p83"/>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9" name="Google Shape;12959;p83"/>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0" name="Google Shape;12960;p83"/>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1" name="Google Shape;12961;p83"/>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2" name="Google Shape;12962;p83"/>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3" name="Google Shape;12963;p83"/>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4" name="Google Shape;12964;p83"/>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5" name="Google Shape;12965;p83"/>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6" name="Google Shape;12966;p83"/>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7" name="Google Shape;12967;p83"/>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8" name="Google Shape;12968;p83"/>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9" name="Google Shape;12969;p83"/>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0" name="Google Shape;12970;p83"/>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1" name="Google Shape;12971;p83"/>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2" name="Google Shape;12972;p83"/>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3" name="Google Shape;12973;p83"/>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4" name="Google Shape;12974;p83"/>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5" name="Google Shape;12975;p83"/>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6" name="Google Shape;12976;p83"/>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7" name="Google Shape;12977;p83"/>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8" name="Google Shape;12978;p83"/>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9" name="Google Shape;12979;p83"/>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0" name="Google Shape;12980;p83"/>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1" name="Google Shape;12981;p83"/>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2" name="Google Shape;12982;p83"/>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3" name="Google Shape;12983;p83"/>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4" name="Google Shape;12984;p83"/>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5" name="Google Shape;12985;p83"/>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6" name="Google Shape;12986;p83"/>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7" name="Google Shape;12987;p83"/>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8" name="Google Shape;12988;p83"/>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9" name="Google Shape;12989;p83"/>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0" name="Google Shape;12990;p83"/>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1" name="Google Shape;12991;p83"/>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2" name="Google Shape;12992;p83"/>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3" name="Google Shape;12993;p83"/>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4" name="Google Shape;12994;p83"/>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5" name="Google Shape;12995;p83"/>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6" name="Google Shape;12996;p83"/>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7" name="Google Shape;12997;p83"/>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8" name="Google Shape;12998;p83"/>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9" name="Google Shape;12999;p83"/>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0" name="Google Shape;13000;p83"/>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1" name="Google Shape;13001;p83"/>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2" name="Google Shape;13002;p83"/>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3" name="Google Shape;13003;p83"/>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4" name="Google Shape;13004;p83"/>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5" name="Google Shape;13005;p83"/>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6" name="Google Shape;13006;p83"/>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7" name="Google Shape;13007;p83"/>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8" name="Google Shape;13008;p83"/>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9" name="Google Shape;13009;p83"/>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0" name="Google Shape;13010;p83"/>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1" name="Google Shape;13011;p83"/>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2" name="Google Shape;13012;p83"/>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3" name="Google Shape;13013;p83"/>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4" name="Google Shape;13014;p83"/>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5" name="Google Shape;13015;p83"/>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6" name="Google Shape;13016;p83"/>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7" name="Google Shape;13017;p83"/>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8" name="Google Shape;13018;p83"/>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9" name="Google Shape;13019;p83"/>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0" name="Google Shape;13020;p83"/>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1" name="Google Shape;13021;p83"/>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2" name="Google Shape;13022;p83"/>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3" name="Google Shape;13023;p83"/>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4" name="Google Shape;13024;p83"/>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5" name="Google Shape;13025;p83"/>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6" name="Google Shape;13026;p83"/>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7" name="Google Shape;13027;p83"/>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8" name="Google Shape;13028;p83"/>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9" name="Google Shape;13029;p83"/>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0" name="Google Shape;13030;p83"/>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1" name="Google Shape;13031;p83"/>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2" name="Google Shape;13032;p83"/>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3" name="Google Shape;13033;p83"/>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4" name="Google Shape;13034;p83"/>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5" name="Google Shape;13035;p83"/>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6" name="Google Shape;13036;p83"/>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7" name="Google Shape;13037;p83"/>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8" name="Google Shape;13038;p83"/>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9" name="Google Shape;13039;p83"/>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0" name="Google Shape;13040;p83"/>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1" name="Google Shape;13041;p83"/>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2" name="Google Shape;13042;p83"/>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3" name="Google Shape;13043;p83"/>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4" name="Google Shape;13044;p83"/>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5" name="Google Shape;13045;p83"/>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6" name="Google Shape;13046;p83"/>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7" name="Google Shape;13047;p83"/>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8" name="Google Shape;13048;p83"/>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9" name="Google Shape;13049;p83"/>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0" name="Google Shape;13050;p83"/>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1" name="Google Shape;13051;p83"/>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2" name="Google Shape;13052;p83"/>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3" name="Google Shape;13053;p83"/>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4" name="Google Shape;13054;p83"/>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5" name="Google Shape;13055;p83"/>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6" name="Google Shape;13056;p83"/>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7" name="Google Shape;13057;p83"/>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8" name="Google Shape;13058;p83"/>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9" name="Google Shape;13059;p83"/>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0" name="Google Shape;13060;p83"/>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1" name="Google Shape;13061;p83"/>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2" name="Google Shape;13062;p83"/>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3" name="Google Shape;13063;p83"/>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4" name="Google Shape;13064;p83"/>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5" name="Google Shape;13065;p83"/>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6" name="Google Shape;13066;p83"/>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7" name="Google Shape;13067;p83"/>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8" name="Google Shape;13068;p83"/>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9" name="Google Shape;13069;p83"/>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0" name="Google Shape;13070;p83"/>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1" name="Google Shape;13071;p83"/>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2" name="Google Shape;13072;p83"/>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3" name="Google Shape;13073;p83"/>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4" name="Google Shape;13074;p83"/>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5" name="Google Shape;13075;p83"/>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6" name="Google Shape;13076;p83"/>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7" name="Google Shape;13077;p83"/>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8" name="Google Shape;13078;p83"/>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9" name="Google Shape;13079;p83"/>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0" name="Google Shape;13080;p83"/>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1" name="Google Shape;13081;p83"/>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2" name="Google Shape;13082;p83"/>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3" name="Google Shape;13083;p83"/>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4" name="Google Shape;13084;p83"/>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5" name="Google Shape;13085;p83"/>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6" name="Google Shape;13086;p83"/>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7" name="Google Shape;13087;p83"/>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8" name="Google Shape;13088;p83"/>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9" name="Google Shape;13089;p83"/>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0" name="Google Shape;13090;p83"/>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1" name="Google Shape;13091;p83"/>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2" name="Google Shape;13092;p83"/>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3" name="Google Shape;13093;p83"/>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4" name="Google Shape;13094;p83"/>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5" name="Google Shape;13095;p83"/>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6" name="Google Shape;13096;p83"/>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7" name="Google Shape;13097;p83"/>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8" name="Google Shape;13098;p83"/>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9" name="Google Shape;13099;p83"/>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0" name="Google Shape;13100;p83"/>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1" name="Google Shape;13101;p83"/>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2" name="Google Shape;13102;p83"/>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3" name="Google Shape;13103;p83"/>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4" name="Google Shape;13104;p83"/>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5" name="Google Shape;13105;p83"/>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6" name="Google Shape;13106;p83"/>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7" name="Google Shape;13107;p83"/>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8" name="Google Shape;13108;p83"/>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9" name="Google Shape;13109;p83"/>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0" name="Google Shape;13110;p83"/>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1" name="Google Shape;13111;p83"/>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2" name="Google Shape;13112;p83"/>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3" name="Google Shape;13113;p83"/>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4" name="Google Shape;13114;p83"/>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5" name="Google Shape;13115;p83"/>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6" name="Google Shape;13116;p83"/>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7" name="Google Shape;13117;p83"/>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8" name="Google Shape;13118;p83"/>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9" name="Google Shape;13119;p83"/>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0" name="Google Shape;13120;p83"/>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1" name="Google Shape;13121;p83"/>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2" name="Google Shape;13122;p83"/>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3" name="Google Shape;13123;p83"/>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4" name="Google Shape;13124;p83"/>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5" name="Google Shape;13125;p83"/>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6" name="Google Shape;13126;p83"/>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7" name="Google Shape;13127;p83"/>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8" name="Google Shape;13128;p83"/>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9" name="Google Shape;13129;p83"/>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0" name="Google Shape;13130;p83"/>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1" name="Google Shape;13131;p83"/>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2" name="Google Shape;13132;p83"/>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3" name="Google Shape;13133;p83"/>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4" name="Google Shape;13134;p83"/>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5" name="Google Shape;13135;p83"/>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6" name="Google Shape;13136;p83"/>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7" name="Google Shape;13137;p83"/>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8" name="Google Shape;13138;p83"/>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9" name="Google Shape;13139;p83"/>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0" name="Google Shape;13140;p83"/>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1" name="Google Shape;13141;p83"/>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2" name="Google Shape;13142;p83"/>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3" name="Google Shape;13143;p83"/>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4" name="Google Shape;13144;p83"/>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5" name="Google Shape;13145;p83"/>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6" name="Google Shape;13146;p83"/>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7" name="Google Shape;13147;p83"/>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8" name="Google Shape;13148;p83"/>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9" name="Google Shape;13149;p83"/>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0" name="Google Shape;13150;p83"/>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1" name="Google Shape;13151;p83"/>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2" name="Google Shape;13152;p83"/>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3" name="Google Shape;13153;p83"/>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4" name="Google Shape;13154;p83"/>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5" name="Google Shape;13155;p83"/>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6" name="Google Shape;13156;p83"/>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7" name="Google Shape;13157;p83"/>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8" name="Google Shape;13158;p83"/>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9" name="Google Shape;13159;p83"/>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0" name="Google Shape;13160;p83"/>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1" name="Google Shape;13161;p83"/>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2" name="Google Shape;13162;p83"/>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3" name="Google Shape;13163;p83"/>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4" name="Google Shape;13164;p83"/>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5" name="Google Shape;13165;p83"/>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6" name="Google Shape;13166;p83"/>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7" name="Google Shape;13167;p83"/>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8" name="Google Shape;13168;p83"/>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9" name="Google Shape;13169;p83"/>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0" name="Google Shape;13170;p83"/>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1" name="Google Shape;13171;p83"/>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2" name="Google Shape;13172;p83"/>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3" name="Google Shape;13173;p83"/>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4" name="Google Shape;13174;p83"/>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5" name="Google Shape;13175;p83"/>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6" name="Google Shape;13176;p83"/>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7" name="Google Shape;13177;p83"/>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8" name="Google Shape;13178;p83"/>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9" name="Google Shape;13179;p83"/>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0" name="Google Shape;13180;p83"/>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1" name="Google Shape;13181;p83"/>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2" name="Google Shape;13182;p83"/>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3" name="Google Shape;13183;p83"/>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4" name="Google Shape;13184;p83"/>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5" name="Google Shape;13185;p83"/>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6" name="Google Shape;13186;p83"/>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7" name="Google Shape;13187;p83"/>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8" name="Google Shape;13188;p83"/>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9" name="Google Shape;13189;p83"/>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0" name="Google Shape;13190;p83"/>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1" name="Google Shape;13191;p83"/>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2" name="Google Shape;13192;p83"/>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3" name="Google Shape;13193;p83"/>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4" name="Google Shape;13194;p83"/>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5" name="Google Shape;13195;p83"/>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6" name="Google Shape;13196;p83"/>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7" name="Google Shape;13197;p83"/>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8" name="Google Shape;13198;p83"/>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9" name="Google Shape;13199;p83"/>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0" name="Google Shape;13200;p83"/>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1" name="Google Shape;13201;p83"/>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2" name="Google Shape;13202;p83"/>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3" name="Google Shape;13203;p83"/>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4" name="Google Shape;13204;p83"/>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5" name="Google Shape;13205;p83"/>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6" name="Google Shape;13206;p83"/>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7" name="Google Shape;13207;p83"/>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8" name="Google Shape;13208;p83"/>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9" name="Google Shape;13209;p83"/>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0" name="Google Shape;13210;p83"/>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1" name="Google Shape;13211;p83"/>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3212" name="Google Shape;13212;p83"/>
          <p:cNvSpPr/>
          <p:nvPr/>
        </p:nvSpPr>
        <p:spPr>
          <a:xfrm>
            <a:off x="7819672" y="3736825"/>
            <a:ext cx="289200" cy="2892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3" name="Google Shape;13213;p83"/>
          <p:cNvSpPr/>
          <p:nvPr/>
        </p:nvSpPr>
        <p:spPr>
          <a:xfrm>
            <a:off x="7952500" y="4132100"/>
            <a:ext cx="476400" cy="4764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4" name="Google Shape;13214;p83"/>
          <p:cNvSpPr/>
          <p:nvPr/>
        </p:nvSpPr>
        <p:spPr>
          <a:xfrm rot="-9898142">
            <a:off x="954545" y="1212942"/>
            <a:ext cx="289195" cy="289195"/>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5" name="Google Shape;13215;p83"/>
          <p:cNvSpPr/>
          <p:nvPr/>
        </p:nvSpPr>
        <p:spPr>
          <a:xfrm rot="-9900071">
            <a:off x="768629" y="588539"/>
            <a:ext cx="476431" cy="476431"/>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6" name="Google Shape;13216;p83"/>
          <p:cNvSpPr/>
          <p:nvPr/>
        </p:nvSpPr>
        <p:spPr>
          <a:xfrm>
            <a:off x="1747950" y="390400"/>
            <a:ext cx="289198" cy="289198"/>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7" name="Google Shape;13217;p83"/>
          <p:cNvSpPr/>
          <p:nvPr/>
        </p:nvSpPr>
        <p:spPr>
          <a:xfrm>
            <a:off x="954550" y="2715150"/>
            <a:ext cx="289198" cy="289198"/>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8" name="Google Shape;13218;p83"/>
          <p:cNvSpPr/>
          <p:nvPr/>
        </p:nvSpPr>
        <p:spPr>
          <a:xfrm>
            <a:off x="2260525" y="4422950"/>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9" name="Google Shape;13219;p83"/>
          <p:cNvSpPr/>
          <p:nvPr/>
        </p:nvSpPr>
        <p:spPr>
          <a:xfrm rot="10800000">
            <a:off x="7239377" y="4463902"/>
            <a:ext cx="289198" cy="289198"/>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0" name="Google Shape;13220;p83"/>
          <p:cNvSpPr/>
          <p:nvPr/>
        </p:nvSpPr>
        <p:spPr>
          <a:xfrm rot="10800000">
            <a:off x="8004127" y="1913327"/>
            <a:ext cx="289198" cy="289198"/>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1" name="Google Shape;13221;p83"/>
          <p:cNvSpPr/>
          <p:nvPr/>
        </p:nvSpPr>
        <p:spPr>
          <a:xfrm rot="10800000">
            <a:off x="6425325" y="349450"/>
            <a:ext cx="371100" cy="371100"/>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gradFill>
            <a:gsLst>
              <a:gs pos="0">
                <a:srgbClr val="00BECD">
                  <a:alpha val="34901"/>
                </a:srgbClr>
              </a:gs>
              <a:gs pos="100000">
                <a:srgbClr val="00DBDE">
                  <a:alpha val="19215"/>
                </a:srgbClr>
              </a:gs>
            </a:gsLst>
            <a:lin ang="5400012" scaled="0"/>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52"/>
          <p:cNvSpPr txBox="1">
            <a:spLocks noGrp="1"/>
          </p:cNvSpPr>
          <p:nvPr>
            <p:ph type="title"/>
          </p:nvPr>
        </p:nvSpPr>
        <p:spPr>
          <a:xfrm>
            <a:off x="715100" y="535000"/>
            <a:ext cx="77139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lvl1pPr marR="0" lvl="0" algn="l" rtl="0">
              <a:lnSpc>
                <a:spcPct val="100000"/>
              </a:lnSpc>
              <a:spcBef>
                <a:spcPts val="0"/>
              </a:spcBef>
              <a:spcAft>
                <a:spcPts val="0"/>
              </a:spcAft>
              <a:buClr>
                <a:schemeClr val="dk1"/>
              </a:buClr>
              <a:buSzPts val="3500"/>
              <a:buFont typeface="Poppins"/>
              <a:buNone/>
              <a:defRPr sz="3500" b="1" i="0" u="none" strike="noStrike" cap="none">
                <a:solidFill>
                  <a:schemeClr val="dk1"/>
                </a:solidFill>
                <a:latin typeface="Poppins"/>
                <a:ea typeface="Poppins"/>
                <a:cs typeface="Poppins"/>
                <a:sym typeface="Poppins"/>
              </a:defRPr>
            </a:lvl1pPr>
            <a:lvl2pPr marR="0" lvl="1" algn="l" rtl="0">
              <a:lnSpc>
                <a:spcPct val="100000"/>
              </a:lnSpc>
              <a:spcBef>
                <a:spcPts val="0"/>
              </a:spcBef>
              <a:spcAft>
                <a:spcPts val="0"/>
              </a:spcAft>
              <a:buClr>
                <a:schemeClr val="dk1"/>
              </a:buClr>
              <a:buSzPts val="3500"/>
              <a:buFont typeface="Poppins"/>
              <a:buNone/>
              <a:defRPr sz="3500" b="1" i="0" u="none" strike="noStrike" cap="none">
                <a:solidFill>
                  <a:schemeClr val="dk1"/>
                </a:solidFill>
                <a:latin typeface="Poppins"/>
                <a:ea typeface="Poppins"/>
                <a:cs typeface="Poppins"/>
                <a:sym typeface="Poppins"/>
              </a:defRPr>
            </a:lvl2pPr>
            <a:lvl3pPr marR="0" lvl="2" algn="l" rtl="0">
              <a:lnSpc>
                <a:spcPct val="100000"/>
              </a:lnSpc>
              <a:spcBef>
                <a:spcPts val="0"/>
              </a:spcBef>
              <a:spcAft>
                <a:spcPts val="0"/>
              </a:spcAft>
              <a:buClr>
                <a:schemeClr val="dk1"/>
              </a:buClr>
              <a:buSzPts val="3500"/>
              <a:buFont typeface="Poppins"/>
              <a:buNone/>
              <a:defRPr sz="3500" b="1" i="0" u="none" strike="noStrike" cap="none">
                <a:solidFill>
                  <a:schemeClr val="dk1"/>
                </a:solidFill>
                <a:latin typeface="Poppins"/>
                <a:ea typeface="Poppins"/>
                <a:cs typeface="Poppins"/>
                <a:sym typeface="Poppins"/>
              </a:defRPr>
            </a:lvl3pPr>
            <a:lvl4pPr marR="0" lvl="3" algn="l" rtl="0">
              <a:lnSpc>
                <a:spcPct val="100000"/>
              </a:lnSpc>
              <a:spcBef>
                <a:spcPts val="0"/>
              </a:spcBef>
              <a:spcAft>
                <a:spcPts val="0"/>
              </a:spcAft>
              <a:buClr>
                <a:schemeClr val="dk1"/>
              </a:buClr>
              <a:buSzPts val="3500"/>
              <a:buFont typeface="Poppins"/>
              <a:buNone/>
              <a:defRPr sz="3500" b="1" i="0" u="none" strike="noStrike" cap="none">
                <a:solidFill>
                  <a:schemeClr val="dk1"/>
                </a:solidFill>
                <a:latin typeface="Poppins"/>
                <a:ea typeface="Poppins"/>
                <a:cs typeface="Poppins"/>
                <a:sym typeface="Poppins"/>
              </a:defRPr>
            </a:lvl4pPr>
            <a:lvl5pPr marR="0" lvl="4" algn="l" rtl="0">
              <a:lnSpc>
                <a:spcPct val="100000"/>
              </a:lnSpc>
              <a:spcBef>
                <a:spcPts val="0"/>
              </a:spcBef>
              <a:spcAft>
                <a:spcPts val="0"/>
              </a:spcAft>
              <a:buClr>
                <a:schemeClr val="dk1"/>
              </a:buClr>
              <a:buSzPts val="3500"/>
              <a:buFont typeface="Poppins"/>
              <a:buNone/>
              <a:defRPr sz="3500" b="1" i="0" u="none" strike="noStrike" cap="none">
                <a:solidFill>
                  <a:schemeClr val="dk1"/>
                </a:solidFill>
                <a:latin typeface="Poppins"/>
                <a:ea typeface="Poppins"/>
                <a:cs typeface="Poppins"/>
                <a:sym typeface="Poppins"/>
              </a:defRPr>
            </a:lvl5pPr>
            <a:lvl6pPr marR="0" lvl="5" algn="l" rtl="0">
              <a:lnSpc>
                <a:spcPct val="100000"/>
              </a:lnSpc>
              <a:spcBef>
                <a:spcPts val="0"/>
              </a:spcBef>
              <a:spcAft>
                <a:spcPts val="0"/>
              </a:spcAft>
              <a:buClr>
                <a:schemeClr val="dk1"/>
              </a:buClr>
              <a:buSzPts val="3500"/>
              <a:buFont typeface="Poppins"/>
              <a:buNone/>
              <a:defRPr sz="3500" b="1" i="0" u="none" strike="noStrike" cap="none">
                <a:solidFill>
                  <a:schemeClr val="dk1"/>
                </a:solidFill>
                <a:latin typeface="Poppins"/>
                <a:ea typeface="Poppins"/>
                <a:cs typeface="Poppins"/>
                <a:sym typeface="Poppins"/>
              </a:defRPr>
            </a:lvl6pPr>
            <a:lvl7pPr marR="0" lvl="6" algn="l" rtl="0">
              <a:lnSpc>
                <a:spcPct val="100000"/>
              </a:lnSpc>
              <a:spcBef>
                <a:spcPts val="0"/>
              </a:spcBef>
              <a:spcAft>
                <a:spcPts val="0"/>
              </a:spcAft>
              <a:buClr>
                <a:schemeClr val="dk1"/>
              </a:buClr>
              <a:buSzPts val="3500"/>
              <a:buFont typeface="Poppins"/>
              <a:buNone/>
              <a:defRPr sz="3500" b="1" i="0" u="none" strike="noStrike" cap="none">
                <a:solidFill>
                  <a:schemeClr val="dk1"/>
                </a:solidFill>
                <a:latin typeface="Poppins"/>
                <a:ea typeface="Poppins"/>
                <a:cs typeface="Poppins"/>
                <a:sym typeface="Poppins"/>
              </a:defRPr>
            </a:lvl7pPr>
            <a:lvl8pPr marR="0" lvl="7" algn="l" rtl="0">
              <a:lnSpc>
                <a:spcPct val="100000"/>
              </a:lnSpc>
              <a:spcBef>
                <a:spcPts val="0"/>
              </a:spcBef>
              <a:spcAft>
                <a:spcPts val="0"/>
              </a:spcAft>
              <a:buClr>
                <a:schemeClr val="dk1"/>
              </a:buClr>
              <a:buSzPts val="3500"/>
              <a:buFont typeface="Poppins"/>
              <a:buNone/>
              <a:defRPr sz="3500" b="1" i="0" u="none" strike="noStrike" cap="none">
                <a:solidFill>
                  <a:schemeClr val="dk1"/>
                </a:solidFill>
                <a:latin typeface="Poppins"/>
                <a:ea typeface="Poppins"/>
                <a:cs typeface="Poppins"/>
                <a:sym typeface="Poppins"/>
              </a:defRPr>
            </a:lvl8pPr>
            <a:lvl9pPr marR="0" lvl="8" algn="l" rtl="0">
              <a:lnSpc>
                <a:spcPct val="100000"/>
              </a:lnSpc>
              <a:spcBef>
                <a:spcPts val="0"/>
              </a:spcBef>
              <a:spcAft>
                <a:spcPts val="0"/>
              </a:spcAft>
              <a:buClr>
                <a:schemeClr val="dk1"/>
              </a:buClr>
              <a:buSzPts val="3500"/>
              <a:buFont typeface="Poppins"/>
              <a:buNone/>
              <a:defRPr sz="3500" b="1" i="0" u="none" strike="noStrike" cap="none">
                <a:solidFill>
                  <a:schemeClr val="dk1"/>
                </a:solidFill>
                <a:latin typeface="Poppins"/>
                <a:ea typeface="Poppins"/>
                <a:cs typeface="Poppins"/>
                <a:sym typeface="Poppins"/>
              </a:defRPr>
            </a:lvl9pPr>
          </a:lstStyle>
          <a:p>
            <a:endParaRPr/>
          </a:p>
        </p:txBody>
      </p:sp>
      <p:sp>
        <p:nvSpPr>
          <p:cNvPr id="7" name="Google Shape;7;p52"/>
          <p:cNvSpPr txBox="1">
            <a:spLocks noGrp="1"/>
          </p:cNvSpPr>
          <p:nvPr>
            <p:ph type="body" idx="1"/>
          </p:nvPr>
        </p:nvSpPr>
        <p:spPr>
          <a:xfrm>
            <a:off x="715100" y="1538250"/>
            <a:ext cx="7713900" cy="3030600"/>
          </a:xfrm>
          <a:prstGeom prst="rect">
            <a:avLst/>
          </a:prstGeom>
          <a:noFill/>
          <a:ln>
            <a:noFill/>
          </a:ln>
        </p:spPr>
        <p:txBody>
          <a:bodyPr spcFirstLastPara="1" wrap="square" lIns="91425" tIns="91425" rIns="91425" bIns="91425" anchor="t" anchorCtr="0">
            <a:noAutofit/>
          </a:bodyPr>
          <a:lstStyle>
            <a:lvl1pPr marL="457200" marR="0" lvl="0" indent="-317500" algn="l" rtl="0">
              <a:lnSpc>
                <a:spcPct val="100000"/>
              </a:lnSpc>
              <a:spcBef>
                <a:spcPts val="0"/>
              </a:spcBef>
              <a:spcAft>
                <a:spcPts val="0"/>
              </a:spcAft>
              <a:buClr>
                <a:schemeClr val="dk1"/>
              </a:buClr>
              <a:buSzPts val="1400"/>
              <a:buFont typeface="Figtree"/>
              <a:buChar char="●"/>
              <a:defRPr sz="1400" b="0" i="0" u="none" strike="noStrike" cap="none">
                <a:solidFill>
                  <a:schemeClr val="dk1"/>
                </a:solidFill>
                <a:latin typeface="Figtree"/>
                <a:ea typeface="Figtree"/>
                <a:cs typeface="Figtree"/>
                <a:sym typeface="Figtree"/>
              </a:defRPr>
            </a:lvl1pPr>
            <a:lvl2pPr marL="914400" marR="0" lvl="1" indent="-317500" algn="l" rtl="0">
              <a:lnSpc>
                <a:spcPct val="100000"/>
              </a:lnSpc>
              <a:spcBef>
                <a:spcPts val="0"/>
              </a:spcBef>
              <a:spcAft>
                <a:spcPts val="0"/>
              </a:spcAft>
              <a:buClr>
                <a:schemeClr val="dk1"/>
              </a:buClr>
              <a:buSzPts val="1400"/>
              <a:buFont typeface="Figtree"/>
              <a:buChar char="○"/>
              <a:defRPr sz="1400" b="0" i="0" u="none" strike="noStrike" cap="none">
                <a:solidFill>
                  <a:schemeClr val="dk1"/>
                </a:solidFill>
                <a:latin typeface="Figtree"/>
                <a:ea typeface="Figtree"/>
                <a:cs typeface="Figtree"/>
                <a:sym typeface="Figtree"/>
              </a:defRPr>
            </a:lvl2pPr>
            <a:lvl3pPr marL="1371600" marR="0" lvl="2" indent="-317500" algn="l" rtl="0">
              <a:lnSpc>
                <a:spcPct val="100000"/>
              </a:lnSpc>
              <a:spcBef>
                <a:spcPts val="0"/>
              </a:spcBef>
              <a:spcAft>
                <a:spcPts val="0"/>
              </a:spcAft>
              <a:buClr>
                <a:schemeClr val="dk1"/>
              </a:buClr>
              <a:buSzPts val="1400"/>
              <a:buFont typeface="Figtree"/>
              <a:buChar char="■"/>
              <a:defRPr sz="1400" b="0" i="0" u="none" strike="noStrike" cap="none">
                <a:solidFill>
                  <a:schemeClr val="dk1"/>
                </a:solidFill>
                <a:latin typeface="Figtree"/>
                <a:ea typeface="Figtree"/>
                <a:cs typeface="Figtree"/>
                <a:sym typeface="Figtree"/>
              </a:defRPr>
            </a:lvl3pPr>
            <a:lvl4pPr marL="1828800" marR="0" lvl="3" indent="-317500" algn="l" rtl="0">
              <a:lnSpc>
                <a:spcPct val="100000"/>
              </a:lnSpc>
              <a:spcBef>
                <a:spcPts val="0"/>
              </a:spcBef>
              <a:spcAft>
                <a:spcPts val="0"/>
              </a:spcAft>
              <a:buClr>
                <a:schemeClr val="dk1"/>
              </a:buClr>
              <a:buSzPts val="1400"/>
              <a:buFont typeface="Figtree"/>
              <a:buChar char="●"/>
              <a:defRPr sz="1400" b="0" i="0" u="none" strike="noStrike" cap="none">
                <a:solidFill>
                  <a:schemeClr val="dk1"/>
                </a:solidFill>
                <a:latin typeface="Figtree"/>
                <a:ea typeface="Figtree"/>
                <a:cs typeface="Figtree"/>
                <a:sym typeface="Figtree"/>
              </a:defRPr>
            </a:lvl4pPr>
            <a:lvl5pPr marL="2286000" marR="0" lvl="4" indent="-317500" algn="l" rtl="0">
              <a:lnSpc>
                <a:spcPct val="100000"/>
              </a:lnSpc>
              <a:spcBef>
                <a:spcPts val="0"/>
              </a:spcBef>
              <a:spcAft>
                <a:spcPts val="0"/>
              </a:spcAft>
              <a:buClr>
                <a:schemeClr val="dk1"/>
              </a:buClr>
              <a:buSzPts val="1400"/>
              <a:buFont typeface="Figtree"/>
              <a:buChar char="○"/>
              <a:defRPr sz="1400" b="0" i="0" u="none" strike="noStrike" cap="none">
                <a:solidFill>
                  <a:schemeClr val="dk1"/>
                </a:solidFill>
                <a:latin typeface="Figtree"/>
                <a:ea typeface="Figtree"/>
                <a:cs typeface="Figtree"/>
                <a:sym typeface="Figtree"/>
              </a:defRPr>
            </a:lvl5pPr>
            <a:lvl6pPr marL="2743200" marR="0" lvl="5" indent="-317500" algn="l" rtl="0">
              <a:lnSpc>
                <a:spcPct val="100000"/>
              </a:lnSpc>
              <a:spcBef>
                <a:spcPts val="0"/>
              </a:spcBef>
              <a:spcAft>
                <a:spcPts val="0"/>
              </a:spcAft>
              <a:buClr>
                <a:schemeClr val="dk1"/>
              </a:buClr>
              <a:buSzPts val="1400"/>
              <a:buFont typeface="Figtree"/>
              <a:buChar char="■"/>
              <a:defRPr sz="1400" b="0" i="0" u="none" strike="noStrike" cap="none">
                <a:solidFill>
                  <a:schemeClr val="dk1"/>
                </a:solidFill>
                <a:latin typeface="Figtree"/>
                <a:ea typeface="Figtree"/>
                <a:cs typeface="Figtree"/>
                <a:sym typeface="Figtree"/>
              </a:defRPr>
            </a:lvl6pPr>
            <a:lvl7pPr marL="3200400" marR="0" lvl="6" indent="-317500" algn="l" rtl="0">
              <a:lnSpc>
                <a:spcPct val="100000"/>
              </a:lnSpc>
              <a:spcBef>
                <a:spcPts val="0"/>
              </a:spcBef>
              <a:spcAft>
                <a:spcPts val="0"/>
              </a:spcAft>
              <a:buClr>
                <a:schemeClr val="dk1"/>
              </a:buClr>
              <a:buSzPts val="1400"/>
              <a:buFont typeface="Figtree"/>
              <a:buChar char="●"/>
              <a:defRPr sz="1400" b="0" i="0" u="none" strike="noStrike" cap="none">
                <a:solidFill>
                  <a:schemeClr val="dk1"/>
                </a:solidFill>
                <a:latin typeface="Figtree"/>
                <a:ea typeface="Figtree"/>
                <a:cs typeface="Figtree"/>
                <a:sym typeface="Figtree"/>
              </a:defRPr>
            </a:lvl7pPr>
            <a:lvl8pPr marL="3657600" marR="0" lvl="7" indent="-317500" algn="l" rtl="0">
              <a:lnSpc>
                <a:spcPct val="100000"/>
              </a:lnSpc>
              <a:spcBef>
                <a:spcPts val="0"/>
              </a:spcBef>
              <a:spcAft>
                <a:spcPts val="0"/>
              </a:spcAft>
              <a:buClr>
                <a:schemeClr val="dk1"/>
              </a:buClr>
              <a:buSzPts val="1400"/>
              <a:buFont typeface="Figtree"/>
              <a:buChar char="○"/>
              <a:defRPr sz="1400" b="0" i="0" u="none" strike="noStrike" cap="none">
                <a:solidFill>
                  <a:schemeClr val="dk1"/>
                </a:solidFill>
                <a:latin typeface="Figtree"/>
                <a:ea typeface="Figtree"/>
                <a:cs typeface="Figtree"/>
                <a:sym typeface="Figtree"/>
              </a:defRPr>
            </a:lvl8pPr>
            <a:lvl9pPr marL="4114800" marR="0" lvl="8" indent="-317500" algn="l" rtl="0">
              <a:lnSpc>
                <a:spcPct val="100000"/>
              </a:lnSpc>
              <a:spcBef>
                <a:spcPts val="0"/>
              </a:spcBef>
              <a:spcAft>
                <a:spcPts val="0"/>
              </a:spcAft>
              <a:buClr>
                <a:schemeClr val="dk1"/>
              </a:buClr>
              <a:buSzPts val="1400"/>
              <a:buFont typeface="Figtree"/>
              <a:buChar char="■"/>
              <a:defRPr sz="1400" b="0" i="0" u="none" strike="noStrike" cap="none">
                <a:solidFill>
                  <a:schemeClr val="dk1"/>
                </a:solidFill>
                <a:latin typeface="Figtree"/>
                <a:ea typeface="Figtree"/>
                <a:cs typeface="Figtree"/>
                <a:sym typeface="Figtree"/>
              </a:defRPr>
            </a:lvl9pPr>
          </a:lstStyle>
          <a:p>
            <a:endParaRPr/>
          </a:p>
        </p:txBody>
      </p:sp>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8.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3" Type="http://schemas.openxmlformats.org/officeDocument/2006/relationships/hyperlink" Target="https://wordwall.net/resource/72083291" TargetMode="External"/><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notesSlide" Target="../notesSlides/notesSlide9.xml"/><Relationship Id="rId1" Type="http://schemas.openxmlformats.org/officeDocument/2006/relationships/slideLayout" Target="../slideLayouts/slideLayout15.xml"/><Relationship Id="rId6" Type="http://schemas.openxmlformats.org/officeDocument/2006/relationships/image" Target="../media/image8.jpg"/><Relationship Id="rId5" Type="http://schemas.openxmlformats.org/officeDocument/2006/relationships/image" Target="../media/image7.png"/><Relationship Id="rId4" Type="http://schemas.openxmlformats.org/officeDocument/2006/relationships/image" Target="../media/image6.png"/></Relationships>
</file>

<file path=ppt/slides/_rels/slide10.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3" Type="http://schemas.openxmlformats.org/officeDocument/2006/relationships/image" Target="../media/image13.gif"/><Relationship Id="rId2" Type="http://schemas.openxmlformats.org/officeDocument/2006/relationships/notesSlide" Target="../notesSlides/notesSlide16.xml"/><Relationship Id="rId1" Type="http://schemas.openxmlformats.org/officeDocument/2006/relationships/slideLayout" Target="../slideLayouts/slideLayout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3225"/>
        <p:cNvGrpSpPr/>
        <p:nvPr/>
      </p:nvGrpSpPr>
      <p:grpSpPr>
        <a:xfrm>
          <a:off x="0" y="0"/>
          <a:ext cx="0" cy="0"/>
          <a:chOff x="0" y="0"/>
          <a:chExt cx="0" cy="0"/>
        </a:xfrm>
      </p:grpSpPr>
      <p:grpSp>
        <p:nvGrpSpPr>
          <p:cNvPr id="13226" name="Google Shape;13226;p1"/>
          <p:cNvGrpSpPr/>
          <p:nvPr/>
        </p:nvGrpSpPr>
        <p:grpSpPr>
          <a:xfrm>
            <a:off x="2427461" y="1677359"/>
            <a:ext cx="3031828" cy="3031521"/>
            <a:chOff x="1724650" y="2856150"/>
            <a:chExt cx="1973975" cy="1973775"/>
          </a:xfrm>
        </p:grpSpPr>
        <p:sp>
          <p:nvSpPr>
            <p:cNvPr id="13227" name="Google Shape;13227;p1"/>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8" name="Google Shape;13228;p1"/>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9" name="Google Shape;13229;p1"/>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0" name="Google Shape;13230;p1"/>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1" name="Google Shape;13231;p1"/>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2" name="Google Shape;13232;p1"/>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3" name="Google Shape;13233;p1"/>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4" name="Google Shape;13234;p1"/>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5" name="Google Shape;13235;p1"/>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6" name="Google Shape;13236;p1"/>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7" name="Google Shape;13237;p1"/>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8" name="Google Shape;13238;p1"/>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9" name="Google Shape;13239;p1"/>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0" name="Google Shape;13240;p1"/>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1" name="Google Shape;13241;p1"/>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2" name="Google Shape;13242;p1"/>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3" name="Google Shape;13243;p1"/>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4" name="Google Shape;13244;p1"/>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5" name="Google Shape;13245;p1"/>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6" name="Google Shape;13246;p1"/>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7" name="Google Shape;13247;p1"/>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8" name="Google Shape;13248;p1"/>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9" name="Google Shape;13249;p1"/>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0" name="Google Shape;13250;p1"/>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1" name="Google Shape;13251;p1"/>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2" name="Google Shape;13252;p1"/>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3" name="Google Shape;13253;p1"/>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4" name="Google Shape;13254;p1"/>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5" name="Google Shape;13255;p1"/>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6" name="Google Shape;13256;p1"/>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7" name="Google Shape;13257;p1"/>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8" name="Google Shape;13258;p1"/>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9" name="Google Shape;13259;p1"/>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0" name="Google Shape;13260;p1"/>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1" name="Google Shape;13261;p1"/>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2" name="Google Shape;13262;p1"/>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3" name="Google Shape;13263;p1"/>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4" name="Google Shape;13264;p1"/>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5" name="Google Shape;13265;p1"/>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6" name="Google Shape;13266;p1"/>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7" name="Google Shape;13267;p1"/>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8" name="Google Shape;13268;p1"/>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9" name="Google Shape;13269;p1"/>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0" name="Google Shape;13270;p1"/>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1" name="Google Shape;13271;p1"/>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2" name="Google Shape;13272;p1"/>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3" name="Google Shape;13273;p1"/>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4" name="Google Shape;13274;p1"/>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5" name="Google Shape;13275;p1"/>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6" name="Google Shape;13276;p1"/>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7" name="Google Shape;13277;p1"/>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8" name="Google Shape;13278;p1"/>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9" name="Google Shape;13279;p1"/>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0" name="Google Shape;13280;p1"/>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1" name="Google Shape;13281;p1"/>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2" name="Google Shape;13282;p1"/>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3" name="Google Shape;13283;p1"/>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4" name="Google Shape;13284;p1"/>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5" name="Google Shape;13285;p1"/>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6" name="Google Shape;13286;p1"/>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7" name="Google Shape;13287;p1"/>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8" name="Google Shape;13288;p1"/>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9" name="Google Shape;13289;p1"/>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0" name="Google Shape;13290;p1"/>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1" name="Google Shape;13291;p1"/>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2" name="Google Shape;13292;p1"/>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3" name="Google Shape;13293;p1"/>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4" name="Google Shape;13294;p1"/>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5" name="Google Shape;13295;p1"/>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6" name="Google Shape;13296;p1"/>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7" name="Google Shape;13297;p1"/>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8" name="Google Shape;13298;p1"/>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9" name="Google Shape;13299;p1"/>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0" name="Google Shape;13300;p1"/>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1" name="Google Shape;13301;p1"/>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2" name="Google Shape;13302;p1"/>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3" name="Google Shape;13303;p1"/>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4" name="Google Shape;13304;p1"/>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5" name="Google Shape;13305;p1"/>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6" name="Google Shape;13306;p1"/>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7" name="Google Shape;13307;p1"/>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8" name="Google Shape;13308;p1"/>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9" name="Google Shape;13309;p1"/>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0" name="Google Shape;13310;p1"/>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1" name="Google Shape;13311;p1"/>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2" name="Google Shape;13312;p1"/>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3" name="Google Shape;13313;p1"/>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4" name="Google Shape;13314;p1"/>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5" name="Google Shape;13315;p1"/>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6" name="Google Shape;13316;p1"/>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7" name="Google Shape;13317;p1"/>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8" name="Google Shape;13318;p1"/>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9" name="Google Shape;13319;p1"/>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0" name="Google Shape;13320;p1"/>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1" name="Google Shape;13321;p1"/>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2" name="Google Shape;13322;p1"/>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3" name="Google Shape;13323;p1"/>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4" name="Google Shape;13324;p1"/>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5" name="Google Shape;13325;p1"/>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6" name="Google Shape;13326;p1"/>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7" name="Google Shape;13327;p1"/>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8" name="Google Shape;13328;p1"/>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9" name="Google Shape;13329;p1"/>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0" name="Google Shape;13330;p1"/>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1" name="Google Shape;13331;p1"/>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2" name="Google Shape;13332;p1"/>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3" name="Google Shape;13333;p1"/>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4" name="Google Shape;13334;p1"/>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5" name="Google Shape;13335;p1"/>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6" name="Google Shape;13336;p1"/>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7" name="Google Shape;13337;p1"/>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8" name="Google Shape;13338;p1"/>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9" name="Google Shape;13339;p1"/>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0" name="Google Shape;13340;p1"/>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1" name="Google Shape;13341;p1"/>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2" name="Google Shape;13342;p1"/>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3" name="Google Shape;13343;p1"/>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4" name="Google Shape;13344;p1"/>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5" name="Google Shape;13345;p1"/>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6" name="Google Shape;13346;p1"/>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7" name="Google Shape;13347;p1"/>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8" name="Google Shape;13348;p1"/>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9" name="Google Shape;13349;p1"/>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0" name="Google Shape;13350;p1"/>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1" name="Google Shape;13351;p1"/>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2" name="Google Shape;13352;p1"/>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3" name="Google Shape;13353;p1"/>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4" name="Google Shape;13354;p1"/>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5" name="Google Shape;13355;p1"/>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6" name="Google Shape;13356;p1"/>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7" name="Google Shape;13357;p1"/>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8" name="Google Shape;13358;p1"/>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9" name="Google Shape;13359;p1"/>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0" name="Google Shape;13360;p1"/>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1" name="Google Shape;13361;p1"/>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2" name="Google Shape;13362;p1"/>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3" name="Google Shape;13363;p1"/>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4" name="Google Shape;13364;p1"/>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5" name="Google Shape;13365;p1"/>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6" name="Google Shape;13366;p1"/>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7" name="Google Shape;13367;p1"/>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8" name="Google Shape;13368;p1"/>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9" name="Google Shape;13369;p1"/>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0" name="Google Shape;13370;p1"/>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1" name="Google Shape;13371;p1"/>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2" name="Google Shape;13372;p1"/>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3" name="Google Shape;13373;p1"/>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4" name="Google Shape;13374;p1"/>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5" name="Google Shape;13375;p1"/>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6" name="Google Shape;13376;p1"/>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7" name="Google Shape;13377;p1"/>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8" name="Google Shape;13378;p1"/>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9" name="Google Shape;13379;p1"/>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0" name="Google Shape;13380;p1"/>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1" name="Google Shape;13381;p1"/>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2" name="Google Shape;13382;p1"/>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3" name="Google Shape;13383;p1"/>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4" name="Google Shape;13384;p1"/>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5" name="Google Shape;13385;p1"/>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6" name="Google Shape;13386;p1"/>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7" name="Google Shape;13387;p1"/>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8" name="Google Shape;13388;p1"/>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9" name="Google Shape;13389;p1"/>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0" name="Google Shape;13390;p1"/>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1" name="Google Shape;13391;p1"/>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2" name="Google Shape;13392;p1"/>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3" name="Google Shape;13393;p1"/>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4" name="Google Shape;13394;p1"/>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5" name="Google Shape;13395;p1"/>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6" name="Google Shape;13396;p1"/>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7" name="Google Shape;13397;p1"/>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8" name="Google Shape;13398;p1"/>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9" name="Google Shape;13399;p1"/>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0" name="Google Shape;13400;p1"/>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1" name="Google Shape;13401;p1"/>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2" name="Google Shape;13402;p1"/>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3" name="Google Shape;13403;p1"/>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4" name="Google Shape;13404;p1"/>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5" name="Google Shape;13405;p1"/>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6" name="Google Shape;13406;p1"/>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7" name="Google Shape;13407;p1"/>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8" name="Google Shape;13408;p1"/>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9" name="Google Shape;13409;p1"/>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0" name="Google Shape;13410;p1"/>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1" name="Google Shape;13411;p1"/>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2" name="Google Shape;13412;p1"/>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3" name="Google Shape;13413;p1"/>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4" name="Google Shape;13414;p1"/>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5" name="Google Shape;13415;p1"/>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6" name="Google Shape;13416;p1"/>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7" name="Google Shape;13417;p1"/>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8" name="Google Shape;13418;p1"/>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9" name="Google Shape;13419;p1"/>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0" name="Google Shape;13420;p1"/>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1" name="Google Shape;13421;p1"/>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2" name="Google Shape;13422;p1"/>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3" name="Google Shape;13423;p1"/>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4" name="Google Shape;13424;p1"/>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5" name="Google Shape;13425;p1"/>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6" name="Google Shape;13426;p1"/>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7" name="Google Shape;13427;p1"/>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8" name="Google Shape;13428;p1"/>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9" name="Google Shape;13429;p1"/>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0" name="Google Shape;13430;p1"/>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1" name="Google Shape;13431;p1"/>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2" name="Google Shape;13432;p1"/>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3" name="Google Shape;13433;p1"/>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4" name="Google Shape;13434;p1"/>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5" name="Google Shape;13435;p1"/>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6" name="Google Shape;13436;p1"/>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7" name="Google Shape;13437;p1"/>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8" name="Google Shape;13438;p1"/>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9" name="Google Shape;13439;p1"/>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0" name="Google Shape;13440;p1"/>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1" name="Google Shape;13441;p1"/>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2" name="Google Shape;13442;p1"/>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3" name="Google Shape;13443;p1"/>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4" name="Google Shape;13444;p1"/>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5" name="Google Shape;13445;p1"/>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6" name="Google Shape;13446;p1"/>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7" name="Google Shape;13447;p1"/>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8" name="Google Shape;13448;p1"/>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9" name="Google Shape;13449;p1"/>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0" name="Google Shape;13450;p1"/>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1" name="Google Shape;13451;p1"/>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2" name="Google Shape;13452;p1"/>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3" name="Google Shape;13453;p1"/>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4" name="Google Shape;13454;p1"/>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5" name="Google Shape;13455;p1"/>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6" name="Google Shape;13456;p1"/>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7" name="Google Shape;13457;p1"/>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8" name="Google Shape;13458;p1"/>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9" name="Google Shape;13459;p1"/>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0" name="Google Shape;13460;p1"/>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1" name="Google Shape;13461;p1"/>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2" name="Google Shape;13462;p1"/>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3" name="Google Shape;13463;p1"/>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4" name="Google Shape;13464;p1"/>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5" name="Google Shape;13465;p1"/>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6" name="Google Shape;13466;p1"/>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7" name="Google Shape;13467;p1"/>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8" name="Google Shape;13468;p1"/>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9" name="Google Shape;13469;p1"/>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0" name="Google Shape;13470;p1"/>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1" name="Google Shape;13471;p1"/>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2" name="Google Shape;13472;p1"/>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3" name="Google Shape;13473;p1"/>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4" name="Google Shape;13474;p1"/>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5" name="Google Shape;13475;p1"/>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6" name="Google Shape;13476;p1"/>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7" name="Google Shape;13477;p1"/>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8" name="Google Shape;13478;p1"/>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9" name="Google Shape;13479;p1"/>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0" name="Google Shape;13480;p1"/>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1" name="Google Shape;13481;p1"/>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2" name="Google Shape;13482;p1"/>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3" name="Google Shape;13483;p1"/>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4" name="Google Shape;13484;p1"/>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5" name="Google Shape;13485;p1"/>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6" name="Google Shape;13486;p1"/>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7" name="Google Shape;13487;p1"/>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8" name="Google Shape;13488;p1"/>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9" name="Google Shape;13489;p1"/>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0" name="Google Shape;13490;p1"/>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1" name="Google Shape;13491;p1"/>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2" name="Google Shape;13492;p1"/>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3" name="Google Shape;13493;p1"/>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4" name="Google Shape;13494;p1"/>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5" name="Google Shape;13495;p1"/>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6" name="Google Shape;13496;p1"/>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7" name="Google Shape;13497;p1"/>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8" name="Google Shape;13498;p1"/>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9" name="Google Shape;13499;p1"/>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0" name="Google Shape;13500;p1"/>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1" name="Google Shape;13501;p1"/>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2" name="Google Shape;13502;p1"/>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3" name="Google Shape;13503;p1"/>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4" name="Google Shape;13504;p1"/>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5" name="Google Shape;13505;p1"/>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6" name="Google Shape;13506;p1"/>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7" name="Google Shape;13507;p1"/>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8" name="Google Shape;13508;p1"/>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9" name="Google Shape;13509;p1"/>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0" name="Google Shape;13510;p1"/>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1" name="Google Shape;13511;p1"/>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2" name="Google Shape;13512;p1"/>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3" name="Google Shape;13513;p1"/>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4" name="Google Shape;13514;p1"/>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5" name="Google Shape;13515;p1"/>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6" name="Google Shape;13516;p1"/>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7" name="Google Shape;13517;p1"/>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8" name="Google Shape;13518;p1"/>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9" name="Google Shape;13519;p1"/>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0" name="Google Shape;13520;p1"/>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1" name="Google Shape;13521;p1"/>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2" name="Google Shape;13522;p1"/>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3" name="Google Shape;13523;p1"/>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4" name="Google Shape;13524;p1"/>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5" name="Google Shape;13525;p1"/>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6" name="Google Shape;13526;p1"/>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7" name="Google Shape;13527;p1"/>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8" name="Google Shape;13528;p1"/>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9" name="Google Shape;13529;p1"/>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0" name="Google Shape;13530;p1"/>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1" name="Google Shape;13531;p1"/>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2" name="Google Shape;13532;p1"/>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3" name="Google Shape;13533;p1"/>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4" name="Google Shape;13534;p1"/>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5" name="Google Shape;13535;p1"/>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6" name="Google Shape;13536;p1"/>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7" name="Google Shape;13537;p1"/>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8" name="Google Shape;13538;p1"/>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9" name="Google Shape;13539;p1"/>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0" name="Google Shape;13540;p1"/>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1" name="Google Shape;13541;p1"/>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2" name="Google Shape;13542;p1"/>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3" name="Google Shape;13543;p1"/>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4" name="Google Shape;13544;p1"/>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5" name="Google Shape;13545;p1"/>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6" name="Google Shape;13546;p1"/>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7" name="Google Shape;13547;p1"/>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8" name="Google Shape;13548;p1"/>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9" name="Google Shape;13549;p1"/>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0" name="Google Shape;13550;p1"/>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1" name="Google Shape;13551;p1"/>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2" name="Google Shape;13552;p1"/>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3" name="Google Shape;13553;p1"/>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4" name="Google Shape;13554;p1"/>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5" name="Google Shape;13555;p1"/>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6" name="Google Shape;13556;p1"/>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7" name="Google Shape;13557;p1"/>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8" name="Google Shape;13558;p1"/>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9" name="Google Shape;13559;p1"/>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0" name="Google Shape;13560;p1"/>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1" name="Google Shape;13561;p1"/>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2" name="Google Shape;13562;p1"/>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3" name="Google Shape;13563;p1"/>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4" name="Google Shape;13564;p1"/>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5" name="Google Shape;13565;p1"/>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6" name="Google Shape;13566;p1"/>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7" name="Google Shape;13567;p1"/>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8" name="Google Shape;13568;p1"/>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9" name="Google Shape;13569;p1"/>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0" name="Google Shape;13570;p1"/>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1" name="Google Shape;13571;p1"/>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2" name="Google Shape;13572;p1"/>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3" name="Google Shape;13573;p1"/>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4" name="Google Shape;13574;p1"/>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5" name="Google Shape;13575;p1"/>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6" name="Google Shape;13576;p1"/>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7" name="Google Shape;13577;p1"/>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8" name="Google Shape;13578;p1"/>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9" name="Google Shape;13579;p1"/>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0" name="Google Shape;13580;p1"/>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1" name="Google Shape;13581;p1"/>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2" name="Google Shape;13582;p1"/>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3" name="Google Shape;13583;p1"/>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4" name="Google Shape;13584;p1"/>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5" name="Google Shape;13585;p1"/>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6" name="Google Shape;13586;p1"/>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7" name="Google Shape;13587;p1"/>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8" name="Google Shape;13588;p1"/>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9" name="Google Shape;13589;p1"/>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0" name="Google Shape;13590;p1"/>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1" name="Google Shape;13591;p1"/>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2" name="Google Shape;13592;p1"/>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3" name="Google Shape;13593;p1"/>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4" name="Google Shape;13594;p1"/>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5" name="Google Shape;13595;p1"/>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6" name="Google Shape;13596;p1"/>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7" name="Google Shape;13597;p1"/>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8" name="Google Shape;13598;p1"/>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9" name="Google Shape;13599;p1"/>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0" name="Google Shape;13600;p1"/>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1" name="Google Shape;13601;p1"/>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2" name="Google Shape;13602;p1"/>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3" name="Google Shape;13603;p1"/>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04" name="Google Shape;13604;p1"/>
          <p:cNvGrpSpPr/>
          <p:nvPr/>
        </p:nvGrpSpPr>
        <p:grpSpPr>
          <a:xfrm>
            <a:off x="3747209" y="534901"/>
            <a:ext cx="2637823" cy="2637556"/>
            <a:chOff x="1724650" y="2856150"/>
            <a:chExt cx="1973975" cy="1973775"/>
          </a:xfrm>
        </p:grpSpPr>
        <p:sp>
          <p:nvSpPr>
            <p:cNvPr id="13605" name="Google Shape;13605;p1"/>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6" name="Google Shape;13606;p1"/>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7" name="Google Shape;13607;p1"/>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8" name="Google Shape;13608;p1"/>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9" name="Google Shape;13609;p1"/>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0" name="Google Shape;13610;p1"/>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1" name="Google Shape;13611;p1"/>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2" name="Google Shape;13612;p1"/>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3" name="Google Shape;13613;p1"/>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4" name="Google Shape;13614;p1"/>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5" name="Google Shape;13615;p1"/>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6" name="Google Shape;13616;p1"/>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7" name="Google Shape;13617;p1"/>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8" name="Google Shape;13618;p1"/>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9" name="Google Shape;13619;p1"/>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0" name="Google Shape;13620;p1"/>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1" name="Google Shape;13621;p1"/>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2" name="Google Shape;13622;p1"/>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3" name="Google Shape;13623;p1"/>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4" name="Google Shape;13624;p1"/>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5" name="Google Shape;13625;p1"/>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6" name="Google Shape;13626;p1"/>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7" name="Google Shape;13627;p1"/>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8" name="Google Shape;13628;p1"/>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9" name="Google Shape;13629;p1"/>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0" name="Google Shape;13630;p1"/>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1" name="Google Shape;13631;p1"/>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2" name="Google Shape;13632;p1"/>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3" name="Google Shape;13633;p1"/>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4" name="Google Shape;13634;p1"/>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5" name="Google Shape;13635;p1"/>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6" name="Google Shape;13636;p1"/>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7" name="Google Shape;13637;p1"/>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8" name="Google Shape;13638;p1"/>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9" name="Google Shape;13639;p1"/>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0" name="Google Shape;13640;p1"/>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1" name="Google Shape;13641;p1"/>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2" name="Google Shape;13642;p1"/>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3" name="Google Shape;13643;p1"/>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4" name="Google Shape;13644;p1"/>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5" name="Google Shape;13645;p1"/>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6" name="Google Shape;13646;p1"/>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7" name="Google Shape;13647;p1"/>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8" name="Google Shape;13648;p1"/>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9" name="Google Shape;13649;p1"/>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0" name="Google Shape;13650;p1"/>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1" name="Google Shape;13651;p1"/>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2" name="Google Shape;13652;p1"/>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3" name="Google Shape;13653;p1"/>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4" name="Google Shape;13654;p1"/>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5" name="Google Shape;13655;p1"/>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6" name="Google Shape;13656;p1"/>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7" name="Google Shape;13657;p1"/>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8" name="Google Shape;13658;p1"/>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9" name="Google Shape;13659;p1"/>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0" name="Google Shape;13660;p1"/>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1" name="Google Shape;13661;p1"/>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2" name="Google Shape;13662;p1"/>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3" name="Google Shape;13663;p1"/>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4" name="Google Shape;13664;p1"/>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5" name="Google Shape;13665;p1"/>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6" name="Google Shape;13666;p1"/>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7" name="Google Shape;13667;p1"/>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8" name="Google Shape;13668;p1"/>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9" name="Google Shape;13669;p1"/>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0" name="Google Shape;13670;p1"/>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1" name="Google Shape;13671;p1"/>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2" name="Google Shape;13672;p1"/>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3" name="Google Shape;13673;p1"/>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4" name="Google Shape;13674;p1"/>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5" name="Google Shape;13675;p1"/>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6" name="Google Shape;13676;p1"/>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7" name="Google Shape;13677;p1"/>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8" name="Google Shape;13678;p1"/>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9" name="Google Shape;13679;p1"/>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0" name="Google Shape;13680;p1"/>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1" name="Google Shape;13681;p1"/>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2" name="Google Shape;13682;p1"/>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3" name="Google Shape;13683;p1"/>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4" name="Google Shape;13684;p1"/>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5" name="Google Shape;13685;p1"/>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6" name="Google Shape;13686;p1"/>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7" name="Google Shape;13687;p1"/>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8" name="Google Shape;13688;p1"/>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9" name="Google Shape;13689;p1"/>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0" name="Google Shape;13690;p1"/>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1" name="Google Shape;13691;p1"/>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2" name="Google Shape;13692;p1"/>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3" name="Google Shape;13693;p1"/>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4" name="Google Shape;13694;p1"/>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5" name="Google Shape;13695;p1"/>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6" name="Google Shape;13696;p1"/>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7" name="Google Shape;13697;p1"/>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8" name="Google Shape;13698;p1"/>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9" name="Google Shape;13699;p1"/>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0" name="Google Shape;13700;p1"/>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1" name="Google Shape;13701;p1"/>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2" name="Google Shape;13702;p1"/>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3" name="Google Shape;13703;p1"/>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4" name="Google Shape;13704;p1"/>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5" name="Google Shape;13705;p1"/>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6" name="Google Shape;13706;p1"/>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7" name="Google Shape;13707;p1"/>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8" name="Google Shape;13708;p1"/>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9" name="Google Shape;13709;p1"/>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0" name="Google Shape;13710;p1"/>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1" name="Google Shape;13711;p1"/>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2" name="Google Shape;13712;p1"/>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3" name="Google Shape;13713;p1"/>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4" name="Google Shape;13714;p1"/>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5" name="Google Shape;13715;p1"/>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6" name="Google Shape;13716;p1"/>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7" name="Google Shape;13717;p1"/>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8" name="Google Shape;13718;p1"/>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9" name="Google Shape;13719;p1"/>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0" name="Google Shape;13720;p1"/>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1" name="Google Shape;13721;p1"/>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2" name="Google Shape;13722;p1"/>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3" name="Google Shape;13723;p1"/>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4" name="Google Shape;13724;p1"/>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5" name="Google Shape;13725;p1"/>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6" name="Google Shape;13726;p1"/>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7" name="Google Shape;13727;p1"/>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8" name="Google Shape;13728;p1"/>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9" name="Google Shape;13729;p1"/>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0" name="Google Shape;13730;p1"/>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1" name="Google Shape;13731;p1"/>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2" name="Google Shape;13732;p1"/>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3" name="Google Shape;13733;p1"/>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4" name="Google Shape;13734;p1"/>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5" name="Google Shape;13735;p1"/>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6" name="Google Shape;13736;p1"/>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7" name="Google Shape;13737;p1"/>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8" name="Google Shape;13738;p1"/>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9" name="Google Shape;13739;p1"/>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0" name="Google Shape;13740;p1"/>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1" name="Google Shape;13741;p1"/>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2" name="Google Shape;13742;p1"/>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3" name="Google Shape;13743;p1"/>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4" name="Google Shape;13744;p1"/>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5" name="Google Shape;13745;p1"/>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6" name="Google Shape;13746;p1"/>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7" name="Google Shape;13747;p1"/>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8" name="Google Shape;13748;p1"/>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9" name="Google Shape;13749;p1"/>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0" name="Google Shape;13750;p1"/>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1" name="Google Shape;13751;p1"/>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2" name="Google Shape;13752;p1"/>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3" name="Google Shape;13753;p1"/>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4" name="Google Shape;13754;p1"/>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5" name="Google Shape;13755;p1"/>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6" name="Google Shape;13756;p1"/>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7" name="Google Shape;13757;p1"/>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8" name="Google Shape;13758;p1"/>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9" name="Google Shape;13759;p1"/>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0" name="Google Shape;13760;p1"/>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1" name="Google Shape;13761;p1"/>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2" name="Google Shape;13762;p1"/>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3" name="Google Shape;13763;p1"/>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4" name="Google Shape;13764;p1"/>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5" name="Google Shape;13765;p1"/>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6" name="Google Shape;13766;p1"/>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7" name="Google Shape;13767;p1"/>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8" name="Google Shape;13768;p1"/>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9" name="Google Shape;13769;p1"/>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0" name="Google Shape;13770;p1"/>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1" name="Google Shape;13771;p1"/>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2" name="Google Shape;13772;p1"/>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3" name="Google Shape;13773;p1"/>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4" name="Google Shape;13774;p1"/>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5" name="Google Shape;13775;p1"/>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6" name="Google Shape;13776;p1"/>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7" name="Google Shape;13777;p1"/>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8" name="Google Shape;13778;p1"/>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9" name="Google Shape;13779;p1"/>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0" name="Google Shape;13780;p1"/>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1" name="Google Shape;13781;p1"/>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2" name="Google Shape;13782;p1"/>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3" name="Google Shape;13783;p1"/>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4" name="Google Shape;13784;p1"/>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5" name="Google Shape;13785;p1"/>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6" name="Google Shape;13786;p1"/>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7" name="Google Shape;13787;p1"/>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8" name="Google Shape;13788;p1"/>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9" name="Google Shape;13789;p1"/>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0" name="Google Shape;13790;p1"/>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1" name="Google Shape;13791;p1"/>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2" name="Google Shape;13792;p1"/>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3" name="Google Shape;13793;p1"/>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4" name="Google Shape;13794;p1"/>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5" name="Google Shape;13795;p1"/>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6" name="Google Shape;13796;p1"/>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7" name="Google Shape;13797;p1"/>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8" name="Google Shape;13798;p1"/>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9" name="Google Shape;13799;p1"/>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0" name="Google Shape;13800;p1"/>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1" name="Google Shape;13801;p1"/>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2" name="Google Shape;13802;p1"/>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3" name="Google Shape;13803;p1"/>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4" name="Google Shape;13804;p1"/>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5" name="Google Shape;13805;p1"/>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6" name="Google Shape;13806;p1"/>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7" name="Google Shape;13807;p1"/>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8" name="Google Shape;13808;p1"/>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9" name="Google Shape;13809;p1"/>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0" name="Google Shape;13810;p1"/>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1" name="Google Shape;13811;p1"/>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2" name="Google Shape;13812;p1"/>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3" name="Google Shape;13813;p1"/>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4" name="Google Shape;13814;p1"/>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5" name="Google Shape;13815;p1"/>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6" name="Google Shape;13816;p1"/>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7" name="Google Shape;13817;p1"/>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8" name="Google Shape;13818;p1"/>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9" name="Google Shape;13819;p1"/>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0" name="Google Shape;13820;p1"/>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1" name="Google Shape;13821;p1"/>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2" name="Google Shape;13822;p1"/>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3" name="Google Shape;13823;p1"/>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4" name="Google Shape;13824;p1"/>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5" name="Google Shape;13825;p1"/>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6" name="Google Shape;13826;p1"/>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7" name="Google Shape;13827;p1"/>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8" name="Google Shape;13828;p1"/>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9" name="Google Shape;13829;p1"/>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0" name="Google Shape;13830;p1"/>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1" name="Google Shape;13831;p1"/>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2" name="Google Shape;13832;p1"/>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3" name="Google Shape;13833;p1"/>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4" name="Google Shape;13834;p1"/>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5" name="Google Shape;13835;p1"/>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6" name="Google Shape;13836;p1"/>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7" name="Google Shape;13837;p1"/>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8" name="Google Shape;13838;p1"/>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9" name="Google Shape;13839;p1"/>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0" name="Google Shape;13840;p1"/>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1" name="Google Shape;13841;p1"/>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2" name="Google Shape;13842;p1"/>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3" name="Google Shape;13843;p1"/>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4" name="Google Shape;13844;p1"/>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5" name="Google Shape;13845;p1"/>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6" name="Google Shape;13846;p1"/>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7" name="Google Shape;13847;p1"/>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8" name="Google Shape;13848;p1"/>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9" name="Google Shape;13849;p1"/>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0" name="Google Shape;13850;p1"/>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1" name="Google Shape;13851;p1"/>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2" name="Google Shape;13852;p1"/>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3" name="Google Shape;13853;p1"/>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4" name="Google Shape;13854;p1"/>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5" name="Google Shape;13855;p1"/>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6" name="Google Shape;13856;p1"/>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7" name="Google Shape;13857;p1"/>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8" name="Google Shape;13858;p1"/>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9" name="Google Shape;13859;p1"/>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0" name="Google Shape;13860;p1"/>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1" name="Google Shape;13861;p1"/>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2" name="Google Shape;13862;p1"/>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3" name="Google Shape;13863;p1"/>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4" name="Google Shape;13864;p1"/>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5" name="Google Shape;13865;p1"/>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6" name="Google Shape;13866;p1"/>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7" name="Google Shape;13867;p1"/>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8" name="Google Shape;13868;p1"/>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9" name="Google Shape;13869;p1"/>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0" name="Google Shape;13870;p1"/>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1" name="Google Shape;13871;p1"/>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2" name="Google Shape;13872;p1"/>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3" name="Google Shape;13873;p1"/>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4" name="Google Shape;13874;p1"/>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5" name="Google Shape;13875;p1"/>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6" name="Google Shape;13876;p1"/>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7" name="Google Shape;13877;p1"/>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8" name="Google Shape;13878;p1"/>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9" name="Google Shape;13879;p1"/>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0" name="Google Shape;13880;p1"/>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1" name="Google Shape;13881;p1"/>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2" name="Google Shape;13882;p1"/>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3" name="Google Shape;13883;p1"/>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4" name="Google Shape;13884;p1"/>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5" name="Google Shape;13885;p1"/>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6" name="Google Shape;13886;p1"/>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7" name="Google Shape;13887;p1"/>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8" name="Google Shape;13888;p1"/>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9" name="Google Shape;13889;p1"/>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0" name="Google Shape;13890;p1"/>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1" name="Google Shape;13891;p1"/>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2" name="Google Shape;13892;p1"/>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3" name="Google Shape;13893;p1"/>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4" name="Google Shape;13894;p1"/>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5" name="Google Shape;13895;p1"/>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6" name="Google Shape;13896;p1"/>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7" name="Google Shape;13897;p1"/>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8" name="Google Shape;13898;p1"/>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9" name="Google Shape;13899;p1"/>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0" name="Google Shape;13900;p1"/>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1" name="Google Shape;13901;p1"/>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2" name="Google Shape;13902;p1"/>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3" name="Google Shape;13903;p1"/>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4" name="Google Shape;13904;p1"/>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5" name="Google Shape;13905;p1"/>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6" name="Google Shape;13906;p1"/>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7" name="Google Shape;13907;p1"/>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8" name="Google Shape;13908;p1"/>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9" name="Google Shape;13909;p1"/>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0" name="Google Shape;13910;p1"/>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1" name="Google Shape;13911;p1"/>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2" name="Google Shape;13912;p1"/>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3" name="Google Shape;13913;p1"/>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4" name="Google Shape;13914;p1"/>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5" name="Google Shape;13915;p1"/>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6" name="Google Shape;13916;p1"/>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7" name="Google Shape;13917;p1"/>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8" name="Google Shape;13918;p1"/>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9" name="Google Shape;13919;p1"/>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0" name="Google Shape;13920;p1"/>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1" name="Google Shape;13921;p1"/>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2" name="Google Shape;13922;p1"/>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3" name="Google Shape;13923;p1"/>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4" name="Google Shape;13924;p1"/>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5" name="Google Shape;13925;p1"/>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6" name="Google Shape;13926;p1"/>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7" name="Google Shape;13927;p1"/>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8" name="Google Shape;13928;p1"/>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9" name="Google Shape;13929;p1"/>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0" name="Google Shape;13930;p1"/>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1" name="Google Shape;13931;p1"/>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2" name="Google Shape;13932;p1"/>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3" name="Google Shape;13933;p1"/>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4" name="Google Shape;13934;p1"/>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5" name="Google Shape;13935;p1"/>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6" name="Google Shape;13936;p1"/>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7" name="Google Shape;13937;p1"/>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8" name="Google Shape;13938;p1"/>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9" name="Google Shape;13939;p1"/>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0" name="Google Shape;13940;p1"/>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1" name="Google Shape;13941;p1"/>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2" name="Google Shape;13942;p1"/>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3" name="Google Shape;13943;p1"/>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4" name="Google Shape;13944;p1"/>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5" name="Google Shape;13945;p1"/>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6" name="Google Shape;13946;p1"/>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7" name="Google Shape;13947;p1"/>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8" name="Google Shape;13948;p1"/>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9" name="Google Shape;13949;p1"/>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0" name="Google Shape;13950;p1"/>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1" name="Google Shape;13951;p1"/>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2" name="Google Shape;13952;p1"/>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3" name="Google Shape;13953;p1"/>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4" name="Google Shape;13954;p1"/>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5" name="Google Shape;13955;p1"/>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6" name="Google Shape;13956;p1"/>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7" name="Google Shape;13957;p1"/>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8" name="Google Shape;13958;p1"/>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9" name="Google Shape;13959;p1"/>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0" name="Google Shape;13960;p1"/>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1" name="Google Shape;13961;p1"/>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2" name="Google Shape;13962;p1"/>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3" name="Google Shape;13963;p1"/>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4" name="Google Shape;13964;p1"/>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5" name="Google Shape;13965;p1"/>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6" name="Google Shape;13966;p1"/>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7" name="Google Shape;13967;p1"/>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8" name="Google Shape;13968;p1"/>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9" name="Google Shape;13969;p1"/>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0" name="Google Shape;13970;p1"/>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1" name="Google Shape;13971;p1"/>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2" name="Google Shape;13972;p1"/>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3" name="Google Shape;13973;p1"/>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4" name="Google Shape;13974;p1"/>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5" name="Google Shape;13975;p1"/>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6" name="Google Shape;13976;p1"/>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7" name="Google Shape;13977;p1"/>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8" name="Google Shape;13978;p1"/>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9" name="Google Shape;13979;p1"/>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0" name="Google Shape;13980;p1"/>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1" name="Google Shape;13981;p1"/>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3982" name="Google Shape;13982;p1"/>
          <p:cNvSpPr txBox="1">
            <a:spLocks noGrp="1"/>
          </p:cNvSpPr>
          <p:nvPr>
            <p:ph type="ctrTitle"/>
          </p:nvPr>
        </p:nvSpPr>
        <p:spPr>
          <a:xfrm>
            <a:off x="814650" y="1384101"/>
            <a:ext cx="7514700" cy="18930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5200"/>
              <a:buNone/>
            </a:pPr>
            <a:r>
              <a:rPr lang="en"/>
              <a:t>Sehnenentzündung </a:t>
            </a:r>
            <a:r>
              <a:rPr lang="en">
                <a:solidFill>
                  <a:schemeClr val="accent4"/>
                </a:solidFill>
              </a:rPr>
              <a:t>Jumper’s Knee</a:t>
            </a:r>
            <a:endParaRPr>
              <a:solidFill>
                <a:schemeClr val="accent4"/>
              </a:solidFill>
            </a:endParaRPr>
          </a:p>
        </p:txBody>
      </p:sp>
      <p:sp>
        <p:nvSpPr>
          <p:cNvPr id="13983" name="Google Shape;13983;p1"/>
          <p:cNvSpPr/>
          <p:nvPr/>
        </p:nvSpPr>
        <p:spPr>
          <a:xfrm>
            <a:off x="455450" y="4348850"/>
            <a:ext cx="519300" cy="5193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4" name="Google Shape;13984;p1"/>
          <p:cNvSpPr/>
          <p:nvPr/>
        </p:nvSpPr>
        <p:spPr>
          <a:xfrm>
            <a:off x="974750" y="4161675"/>
            <a:ext cx="295500" cy="2955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5" name="Google Shape;13985;p1"/>
          <p:cNvSpPr/>
          <p:nvPr/>
        </p:nvSpPr>
        <p:spPr>
          <a:xfrm rot="8999051">
            <a:off x="8194449" y="120401"/>
            <a:ext cx="519352" cy="519352"/>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6" name="Google Shape;13986;p1"/>
          <p:cNvSpPr/>
          <p:nvPr/>
        </p:nvSpPr>
        <p:spPr>
          <a:xfrm rot="8998428">
            <a:off x="8103053" y="694992"/>
            <a:ext cx="295566" cy="295566"/>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3990"/>
        <p:cNvGrpSpPr/>
        <p:nvPr/>
      </p:nvGrpSpPr>
      <p:grpSpPr>
        <a:xfrm>
          <a:off x="0" y="0"/>
          <a:ext cx="0" cy="0"/>
          <a:chOff x="0" y="0"/>
          <a:chExt cx="0" cy="0"/>
        </a:xfrm>
      </p:grpSpPr>
      <p:sp>
        <p:nvSpPr>
          <p:cNvPr id="13991" name="Google Shape;13991;p9"/>
          <p:cNvSpPr txBox="1">
            <a:spLocks noGrp="1"/>
          </p:cNvSpPr>
          <p:nvPr>
            <p:ph type="subTitle" idx="1"/>
          </p:nvPr>
        </p:nvSpPr>
        <p:spPr>
          <a:xfrm>
            <a:off x="997499" y="1543688"/>
            <a:ext cx="2280600" cy="525900"/>
          </a:xfrm>
          <a:prstGeom prst="rect">
            <a:avLst/>
          </a:prstGeom>
          <a:noFill/>
          <a:ln>
            <a:noFill/>
          </a:ln>
        </p:spPr>
        <p:txBody>
          <a:bodyPr spcFirstLastPara="1" wrap="square" lIns="91425" tIns="91425" rIns="91425" bIns="91425" anchor="b" anchorCtr="0">
            <a:noAutofit/>
          </a:bodyPr>
          <a:lstStyle/>
          <a:p>
            <a:pPr marL="0" lvl="0" indent="0" algn="r" rtl="0">
              <a:lnSpc>
                <a:spcPct val="100000"/>
              </a:lnSpc>
              <a:spcBef>
                <a:spcPts val="0"/>
              </a:spcBef>
              <a:spcAft>
                <a:spcPts val="0"/>
              </a:spcAft>
              <a:buSzPts val="2400"/>
              <a:buNone/>
            </a:pPr>
            <a:r>
              <a:rPr lang="en"/>
              <a:t>Einstieg</a:t>
            </a:r>
            <a:endParaRPr/>
          </a:p>
        </p:txBody>
      </p:sp>
      <p:sp>
        <p:nvSpPr>
          <p:cNvPr id="13992" name="Google Shape;13992;p9"/>
          <p:cNvSpPr txBox="1">
            <a:spLocks noGrp="1"/>
          </p:cNvSpPr>
          <p:nvPr>
            <p:ph type="subTitle" idx="6"/>
          </p:nvPr>
        </p:nvSpPr>
        <p:spPr>
          <a:xfrm>
            <a:off x="997534" y="2774613"/>
            <a:ext cx="2280600" cy="525900"/>
          </a:xfrm>
          <a:prstGeom prst="rect">
            <a:avLst/>
          </a:prstGeom>
          <a:noFill/>
          <a:ln>
            <a:noFill/>
          </a:ln>
        </p:spPr>
        <p:txBody>
          <a:bodyPr spcFirstLastPara="1" wrap="square" lIns="91425" tIns="91425" rIns="91425" bIns="91425" anchor="b" anchorCtr="0">
            <a:noAutofit/>
          </a:bodyPr>
          <a:lstStyle/>
          <a:p>
            <a:pPr marL="0" lvl="0" indent="0" algn="r" rtl="0">
              <a:lnSpc>
                <a:spcPct val="100000"/>
              </a:lnSpc>
              <a:spcBef>
                <a:spcPts val="0"/>
              </a:spcBef>
              <a:spcAft>
                <a:spcPts val="0"/>
              </a:spcAft>
              <a:buSzPts val="2400"/>
              <a:buNone/>
            </a:pPr>
            <a:r>
              <a:rPr lang="en"/>
              <a:t>Arbeitsauftrag</a:t>
            </a:r>
            <a:endParaRPr/>
          </a:p>
        </p:txBody>
      </p:sp>
      <p:sp>
        <p:nvSpPr>
          <p:cNvPr id="13993" name="Google Shape;13993;p9"/>
          <p:cNvSpPr txBox="1">
            <a:spLocks noGrp="1"/>
          </p:cNvSpPr>
          <p:nvPr>
            <p:ph type="subTitle" idx="7"/>
          </p:nvPr>
        </p:nvSpPr>
        <p:spPr>
          <a:xfrm>
            <a:off x="5879387" y="1543688"/>
            <a:ext cx="2280600" cy="5259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2400"/>
              <a:buNone/>
            </a:pPr>
            <a:r>
              <a:rPr lang="en"/>
              <a:t>Theorie</a:t>
            </a:r>
            <a:endParaRPr/>
          </a:p>
        </p:txBody>
      </p:sp>
      <p:sp>
        <p:nvSpPr>
          <p:cNvPr id="13994" name="Google Shape;13994;p9"/>
          <p:cNvSpPr txBox="1">
            <a:spLocks noGrp="1"/>
          </p:cNvSpPr>
          <p:nvPr>
            <p:ph type="subTitle" idx="8"/>
          </p:nvPr>
        </p:nvSpPr>
        <p:spPr>
          <a:xfrm>
            <a:off x="5879374" y="2774613"/>
            <a:ext cx="2280600" cy="5259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2400"/>
              <a:buNone/>
            </a:pPr>
            <a:r>
              <a:rPr lang="en"/>
              <a:t>Abschluss</a:t>
            </a:r>
            <a:endParaRPr/>
          </a:p>
        </p:txBody>
      </p:sp>
      <p:sp>
        <p:nvSpPr>
          <p:cNvPr id="13995" name="Google Shape;13995;p9"/>
          <p:cNvSpPr txBox="1">
            <a:spLocks noGrp="1"/>
          </p:cNvSpPr>
          <p:nvPr>
            <p:ph type="subTitle" idx="2"/>
          </p:nvPr>
        </p:nvSpPr>
        <p:spPr>
          <a:xfrm>
            <a:off x="997559" y="1940150"/>
            <a:ext cx="2280600" cy="713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Clr>
                <a:srgbClr val="000000"/>
              </a:buClr>
              <a:buSzPts val="2400"/>
              <a:buFont typeface="Arial"/>
              <a:buNone/>
            </a:pPr>
            <a:r>
              <a:rPr lang="en"/>
              <a:t>Repetition Kinesiologie Tape Techniken</a:t>
            </a:r>
            <a:endParaRPr/>
          </a:p>
          <a:p>
            <a:pPr marL="0" lvl="0" indent="0" algn="r" rtl="0">
              <a:lnSpc>
                <a:spcPct val="100000"/>
              </a:lnSpc>
              <a:spcBef>
                <a:spcPts val="0"/>
              </a:spcBef>
              <a:spcAft>
                <a:spcPts val="0"/>
              </a:spcAft>
              <a:buSzPts val="1400"/>
              <a:buNone/>
            </a:pPr>
            <a:endParaRPr/>
          </a:p>
        </p:txBody>
      </p:sp>
      <p:sp>
        <p:nvSpPr>
          <p:cNvPr id="13996" name="Google Shape;13996;p9"/>
          <p:cNvSpPr txBox="1">
            <a:spLocks noGrp="1"/>
          </p:cNvSpPr>
          <p:nvPr>
            <p:ph type="subTitle" idx="3"/>
          </p:nvPr>
        </p:nvSpPr>
        <p:spPr>
          <a:xfrm>
            <a:off x="5879389" y="1940150"/>
            <a:ext cx="2280600" cy="713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400"/>
              <a:buNone/>
            </a:pPr>
            <a:r>
              <a:rPr lang="en"/>
              <a:t>Sehnenentzündungen</a:t>
            </a:r>
            <a:endParaRPr/>
          </a:p>
          <a:p>
            <a:pPr marL="0" lvl="0" indent="0" algn="l" rtl="0">
              <a:lnSpc>
                <a:spcPct val="100000"/>
              </a:lnSpc>
              <a:spcBef>
                <a:spcPts val="0"/>
              </a:spcBef>
              <a:spcAft>
                <a:spcPts val="0"/>
              </a:spcAft>
              <a:buSzPts val="1400"/>
              <a:buNone/>
            </a:pPr>
            <a:r>
              <a:rPr lang="en"/>
              <a:t>Jumper’s Knee</a:t>
            </a:r>
            <a:endParaRPr/>
          </a:p>
        </p:txBody>
      </p:sp>
      <p:sp>
        <p:nvSpPr>
          <p:cNvPr id="13997" name="Google Shape;13997;p9"/>
          <p:cNvSpPr txBox="1">
            <a:spLocks noGrp="1"/>
          </p:cNvSpPr>
          <p:nvPr>
            <p:ph type="subTitle" idx="4"/>
          </p:nvPr>
        </p:nvSpPr>
        <p:spPr>
          <a:xfrm>
            <a:off x="997525" y="3161550"/>
            <a:ext cx="2280600" cy="713400"/>
          </a:xfrm>
          <a:prstGeom prst="rect">
            <a:avLst/>
          </a:prstGeom>
          <a:noFill/>
          <a:ln>
            <a:noFill/>
          </a:ln>
        </p:spPr>
        <p:txBody>
          <a:bodyPr spcFirstLastPara="1" wrap="square" lIns="91425" tIns="91425" rIns="91425" bIns="91425" anchor="t" anchorCtr="0">
            <a:noAutofit/>
          </a:bodyPr>
          <a:lstStyle/>
          <a:p>
            <a:pPr marL="0" lvl="0" indent="0" algn="r" rtl="0">
              <a:lnSpc>
                <a:spcPct val="100000"/>
              </a:lnSpc>
              <a:spcBef>
                <a:spcPts val="0"/>
              </a:spcBef>
              <a:spcAft>
                <a:spcPts val="0"/>
              </a:spcAft>
              <a:buSzPts val="1400"/>
              <a:buNone/>
            </a:pPr>
            <a:r>
              <a:rPr lang="en"/>
              <a:t>Tapen von Knie mit Sehnenentzündungen</a:t>
            </a:r>
            <a:endParaRPr/>
          </a:p>
          <a:p>
            <a:pPr marL="0" lvl="0" indent="0" algn="r" rtl="0">
              <a:lnSpc>
                <a:spcPct val="100000"/>
              </a:lnSpc>
              <a:spcBef>
                <a:spcPts val="0"/>
              </a:spcBef>
              <a:spcAft>
                <a:spcPts val="0"/>
              </a:spcAft>
              <a:buSzPts val="1400"/>
              <a:buNone/>
            </a:pPr>
            <a:r>
              <a:rPr lang="en"/>
              <a:t>Gruppenpuzzle</a:t>
            </a:r>
            <a:endParaRPr/>
          </a:p>
        </p:txBody>
      </p:sp>
      <p:sp>
        <p:nvSpPr>
          <p:cNvPr id="13998" name="Google Shape;13998;p9"/>
          <p:cNvSpPr txBox="1">
            <a:spLocks noGrp="1"/>
          </p:cNvSpPr>
          <p:nvPr>
            <p:ph type="subTitle" idx="5"/>
          </p:nvPr>
        </p:nvSpPr>
        <p:spPr>
          <a:xfrm>
            <a:off x="5879376" y="3161538"/>
            <a:ext cx="2280600" cy="713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400"/>
              <a:buNone/>
            </a:pPr>
            <a:r>
              <a:rPr lang="en"/>
              <a:t>Fragen?</a:t>
            </a:r>
            <a:endParaRPr/>
          </a:p>
          <a:p>
            <a:pPr marL="0" lvl="0" indent="0" algn="l" rtl="0">
              <a:lnSpc>
                <a:spcPct val="100000"/>
              </a:lnSpc>
              <a:spcBef>
                <a:spcPts val="0"/>
              </a:spcBef>
              <a:spcAft>
                <a:spcPts val="0"/>
              </a:spcAft>
              <a:buSzPts val="1400"/>
              <a:buNone/>
            </a:pPr>
            <a:r>
              <a:rPr lang="en"/>
              <a:t>Ausblick</a:t>
            </a:r>
            <a:endParaRPr/>
          </a:p>
        </p:txBody>
      </p:sp>
      <p:sp>
        <p:nvSpPr>
          <p:cNvPr id="13999" name="Google Shape;13999;p9"/>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t" anchorCtr="0">
            <a:noAutofit/>
          </a:bodyPr>
          <a:lstStyle/>
          <a:p>
            <a:pPr marL="0" lvl="0" indent="0" algn="ctr" rtl="0">
              <a:spcBef>
                <a:spcPts val="0"/>
              </a:spcBef>
              <a:spcAft>
                <a:spcPts val="0"/>
              </a:spcAft>
              <a:buSzPts val="3500"/>
              <a:buNone/>
            </a:pPr>
            <a:r>
              <a:rPr lang="en"/>
              <a:t>Lektions</a:t>
            </a:r>
            <a:r>
              <a:rPr lang="en">
                <a:solidFill>
                  <a:schemeClr val="accent4"/>
                </a:solidFill>
              </a:rPr>
              <a:t>ablauf</a:t>
            </a:r>
            <a:endParaRPr>
              <a:solidFill>
                <a:schemeClr val="accent4"/>
              </a:solidFill>
            </a:endParaRPr>
          </a:p>
        </p:txBody>
      </p:sp>
      <p:sp>
        <p:nvSpPr>
          <p:cNvPr id="14000" name="Google Shape;14000;p9"/>
          <p:cNvSpPr/>
          <p:nvPr/>
        </p:nvSpPr>
        <p:spPr>
          <a:xfrm>
            <a:off x="3506763" y="1811075"/>
            <a:ext cx="614100" cy="6141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1" name="Google Shape;14001;p9"/>
          <p:cNvSpPr/>
          <p:nvPr/>
        </p:nvSpPr>
        <p:spPr>
          <a:xfrm>
            <a:off x="3506738" y="3027250"/>
            <a:ext cx="614100" cy="6141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2" name="Google Shape;14002;p9"/>
          <p:cNvSpPr/>
          <p:nvPr/>
        </p:nvSpPr>
        <p:spPr>
          <a:xfrm>
            <a:off x="5036688" y="1811075"/>
            <a:ext cx="614100" cy="6141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3" name="Google Shape;14003;p9"/>
          <p:cNvSpPr/>
          <p:nvPr/>
        </p:nvSpPr>
        <p:spPr>
          <a:xfrm>
            <a:off x="5036663" y="3027250"/>
            <a:ext cx="614100" cy="6141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4" name="Google Shape;14004;p9"/>
          <p:cNvSpPr txBox="1">
            <a:spLocks noGrp="1"/>
          </p:cNvSpPr>
          <p:nvPr>
            <p:ph type="title"/>
          </p:nvPr>
        </p:nvSpPr>
        <p:spPr>
          <a:xfrm>
            <a:off x="3516669" y="1820988"/>
            <a:ext cx="594300" cy="5943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000"/>
              <a:buNone/>
            </a:pPr>
            <a:r>
              <a:rPr lang="en" sz="2400" b="0" i="1">
                <a:latin typeface="Poppins Medium"/>
                <a:ea typeface="Poppins Medium"/>
                <a:cs typeface="Poppins Medium"/>
                <a:sym typeface="Poppins Medium"/>
              </a:rPr>
              <a:t>01</a:t>
            </a:r>
            <a:endParaRPr sz="2400"/>
          </a:p>
        </p:txBody>
      </p:sp>
      <p:sp>
        <p:nvSpPr>
          <p:cNvPr id="14005" name="Google Shape;14005;p9"/>
          <p:cNvSpPr txBox="1">
            <a:spLocks noGrp="1"/>
          </p:cNvSpPr>
          <p:nvPr>
            <p:ph type="title"/>
          </p:nvPr>
        </p:nvSpPr>
        <p:spPr>
          <a:xfrm>
            <a:off x="5056494" y="1820963"/>
            <a:ext cx="594300" cy="5943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000"/>
              <a:buNone/>
            </a:pPr>
            <a:r>
              <a:rPr lang="en" sz="2400" b="0" i="1">
                <a:latin typeface="Poppins Medium"/>
                <a:ea typeface="Poppins Medium"/>
                <a:cs typeface="Poppins Medium"/>
                <a:sym typeface="Poppins Medium"/>
              </a:rPr>
              <a:t>02</a:t>
            </a:r>
            <a:endParaRPr sz="2400"/>
          </a:p>
        </p:txBody>
      </p:sp>
      <p:sp>
        <p:nvSpPr>
          <p:cNvPr id="14006" name="Google Shape;14006;p9"/>
          <p:cNvSpPr txBox="1">
            <a:spLocks noGrp="1"/>
          </p:cNvSpPr>
          <p:nvPr>
            <p:ph type="title"/>
          </p:nvPr>
        </p:nvSpPr>
        <p:spPr>
          <a:xfrm>
            <a:off x="3516644" y="3037138"/>
            <a:ext cx="594300" cy="5943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000"/>
              <a:buNone/>
            </a:pPr>
            <a:r>
              <a:rPr lang="en" sz="2400" b="0" i="1">
                <a:latin typeface="Poppins Medium"/>
                <a:ea typeface="Poppins Medium"/>
                <a:cs typeface="Poppins Medium"/>
                <a:sym typeface="Poppins Medium"/>
              </a:rPr>
              <a:t>03</a:t>
            </a:r>
            <a:endParaRPr sz="2400"/>
          </a:p>
        </p:txBody>
      </p:sp>
      <p:sp>
        <p:nvSpPr>
          <p:cNvPr id="14007" name="Google Shape;14007;p9"/>
          <p:cNvSpPr txBox="1">
            <a:spLocks noGrp="1"/>
          </p:cNvSpPr>
          <p:nvPr>
            <p:ph type="title"/>
          </p:nvPr>
        </p:nvSpPr>
        <p:spPr>
          <a:xfrm>
            <a:off x="5056469" y="3037138"/>
            <a:ext cx="594300" cy="5943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000"/>
              <a:buNone/>
            </a:pPr>
            <a:r>
              <a:rPr lang="en" sz="2400" b="0" i="1">
                <a:latin typeface="Poppins Medium"/>
                <a:ea typeface="Poppins Medium"/>
                <a:cs typeface="Poppins Medium"/>
                <a:sym typeface="Poppins Medium"/>
              </a:rPr>
              <a:t>04</a:t>
            </a:r>
            <a:endParaRPr sz="2400"/>
          </a:p>
        </p:txBody>
      </p:sp>
      <p:sp>
        <p:nvSpPr>
          <p:cNvPr id="14008" name="Google Shape;14008;p9"/>
          <p:cNvSpPr txBox="1"/>
          <p:nvPr/>
        </p:nvSpPr>
        <p:spPr>
          <a:xfrm>
            <a:off x="720000" y="4224400"/>
            <a:ext cx="7717500" cy="654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dk2"/>
                </a:solidFill>
                <a:latin typeface="Poppins Medium"/>
                <a:ea typeface="Poppins Medium"/>
                <a:cs typeface="Poppins Medium"/>
                <a:sym typeface="Poppins Medium"/>
              </a:rPr>
              <a:t>Heutige Lernziele</a:t>
            </a:r>
            <a:endParaRPr>
              <a:solidFill>
                <a:schemeClr val="dk1"/>
              </a:solidFill>
              <a:latin typeface="Figtree"/>
              <a:ea typeface="Figtree"/>
              <a:cs typeface="Figtree"/>
              <a:sym typeface="Figtree"/>
            </a:endParaRPr>
          </a:p>
          <a:p>
            <a:pPr marL="0" lvl="0" indent="0" algn="ctr" rtl="0">
              <a:spcBef>
                <a:spcPts val="0"/>
              </a:spcBef>
              <a:spcAft>
                <a:spcPts val="0"/>
              </a:spcAft>
              <a:buNone/>
            </a:pPr>
            <a:r>
              <a:rPr lang="en">
                <a:solidFill>
                  <a:schemeClr val="dk1"/>
                </a:solidFill>
                <a:latin typeface="Figtree"/>
                <a:ea typeface="Figtree"/>
                <a:cs typeface="Figtree"/>
                <a:sym typeface="Figtree"/>
              </a:rPr>
              <a:t>LZ 1-3, 5-9</a:t>
            </a:r>
            <a:endParaRPr>
              <a:solidFill>
                <a:schemeClr val="dk1"/>
              </a:solidFill>
              <a:latin typeface="Figtree"/>
              <a:ea typeface="Figtree"/>
              <a:cs typeface="Figtree"/>
              <a:sym typeface="Figtree"/>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012"/>
        <p:cNvGrpSpPr/>
        <p:nvPr/>
      </p:nvGrpSpPr>
      <p:grpSpPr>
        <a:xfrm>
          <a:off x="0" y="0"/>
          <a:ext cx="0" cy="0"/>
          <a:chOff x="0" y="0"/>
          <a:chExt cx="0" cy="0"/>
        </a:xfrm>
      </p:grpSpPr>
      <p:sp>
        <p:nvSpPr>
          <p:cNvPr id="14013" name="Google Shape;14013;p6"/>
          <p:cNvSpPr txBox="1">
            <a:spLocks noGrp="1"/>
          </p:cNvSpPr>
          <p:nvPr>
            <p:ph type="title"/>
          </p:nvPr>
        </p:nvSpPr>
        <p:spPr>
          <a:xfrm>
            <a:off x="2391900" y="2638734"/>
            <a:ext cx="4360200" cy="7014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600"/>
              <a:buNone/>
            </a:pPr>
            <a:r>
              <a:rPr lang="en"/>
              <a:t>Einstieg</a:t>
            </a:r>
            <a:endParaRPr/>
          </a:p>
        </p:txBody>
      </p:sp>
      <p:sp>
        <p:nvSpPr>
          <p:cNvPr id="14014" name="Google Shape;14014;p6"/>
          <p:cNvSpPr txBox="1">
            <a:spLocks noGrp="1"/>
          </p:cNvSpPr>
          <p:nvPr>
            <p:ph type="title" idx="2"/>
          </p:nvPr>
        </p:nvSpPr>
        <p:spPr>
          <a:xfrm>
            <a:off x="4021650" y="1076563"/>
            <a:ext cx="1100700" cy="9519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01</a:t>
            </a:r>
            <a:endParaRPr/>
          </a:p>
        </p:txBody>
      </p:sp>
      <p:sp>
        <p:nvSpPr>
          <p:cNvPr id="14015" name="Google Shape;14015;p6"/>
          <p:cNvSpPr txBox="1">
            <a:spLocks noGrp="1"/>
          </p:cNvSpPr>
          <p:nvPr>
            <p:ph type="subTitle" idx="1"/>
          </p:nvPr>
        </p:nvSpPr>
        <p:spPr>
          <a:xfrm>
            <a:off x="2391900" y="3430713"/>
            <a:ext cx="4360200" cy="422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2400"/>
              <a:buFont typeface="Arial"/>
              <a:buNone/>
            </a:pPr>
            <a:r>
              <a:rPr lang="en"/>
              <a:t>Repetition Kinesiologie Tape Techniken</a:t>
            </a:r>
            <a:endParaRPr/>
          </a:p>
        </p:txBody>
      </p:sp>
      <p:grpSp>
        <p:nvGrpSpPr>
          <p:cNvPr id="14016" name="Google Shape;14016;p6"/>
          <p:cNvGrpSpPr/>
          <p:nvPr/>
        </p:nvGrpSpPr>
        <p:grpSpPr>
          <a:xfrm>
            <a:off x="715099" y="188463"/>
            <a:ext cx="1556084" cy="1555927"/>
            <a:chOff x="1724650" y="2856150"/>
            <a:chExt cx="1973975" cy="1973775"/>
          </a:xfrm>
        </p:grpSpPr>
        <p:sp>
          <p:nvSpPr>
            <p:cNvPr id="14017" name="Google Shape;14017;p6"/>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8" name="Google Shape;14018;p6"/>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9" name="Google Shape;14019;p6"/>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0" name="Google Shape;14020;p6"/>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1" name="Google Shape;14021;p6"/>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2" name="Google Shape;14022;p6"/>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3" name="Google Shape;14023;p6"/>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4" name="Google Shape;14024;p6"/>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5" name="Google Shape;14025;p6"/>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6" name="Google Shape;14026;p6"/>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7" name="Google Shape;14027;p6"/>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8" name="Google Shape;14028;p6"/>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9" name="Google Shape;14029;p6"/>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0" name="Google Shape;14030;p6"/>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1" name="Google Shape;14031;p6"/>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2" name="Google Shape;14032;p6"/>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3" name="Google Shape;14033;p6"/>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4" name="Google Shape;14034;p6"/>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5" name="Google Shape;14035;p6"/>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6" name="Google Shape;14036;p6"/>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7" name="Google Shape;14037;p6"/>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8" name="Google Shape;14038;p6"/>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9" name="Google Shape;14039;p6"/>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0" name="Google Shape;14040;p6"/>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1" name="Google Shape;14041;p6"/>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2" name="Google Shape;14042;p6"/>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3" name="Google Shape;14043;p6"/>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4" name="Google Shape;14044;p6"/>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5" name="Google Shape;14045;p6"/>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6" name="Google Shape;14046;p6"/>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7" name="Google Shape;14047;p6"/>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8" name="Google Shape;14048;p6"/>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9" name="Google Shape;14049;p6"/>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0" name="Google Shape;14050;p6"/>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1" name="Google Shape;14051;p6"/>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2" name="Google Shape;14052;p6"/>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3" name="Google Shape;14053;p6"/>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4" name="Google Shape;14054;p6"/>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5" name="Google Shape;14055;p6"/>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6" name="Google Shape;14056;p6"/>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7" name="Google Shape;14057;p6"/>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8" name="Google Shape;14058;p6"/>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9" name="Google Shape;14059;p6"/>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0" name="Google Shape;14060;p6"/>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1" name="Google Shape;14061;p6"/>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2" name="Google Shape;14062;p6"/>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3" name="Google Shape;14063;p6"/>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4" name="Google Shape;14064;p6"/>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5" name="Google Shape;14065;p6"/>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6" name="Google Shape;14066;p6"/>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7" name="Google Shape;14067;p6"/>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8" name="Google Shape;14068;p6"/>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9" name="Google Shape;14069;p6"/>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0" name="Google Shape;14070;p6"/>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1" name="Google Shape;14071;p6"/>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2" name="Google Shape;14072;p6"/>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3" name="Google Shape;14073;p6"/>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4" name="Google Shape;14074;p6"/>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5" name="Google Shape;14075;p6"/>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6" name="Google Shape;14076;p6"/>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7" name="Google Shape;14077;p6"/>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8" name="Google Shape;14078;p6"/>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9" name="Google Shape;14079;p6"/>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0" name="Google Shape;14080;p6"/>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1" name="Google Shape;14081;p6"/>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2" name="Google Shape;14082;p6"/>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3" name="Google Shape;14083;p6"/>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4" name="Google Shape;14084;p6"/>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5" name="Google Shape;14085;p6"/>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6" name="Google Shape;14086;p6"/>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7" name="Google Shape;14087;p6"/>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8" name="Google Shape;14088;p6"/>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9" name="Google Shape;14089;p6"/>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0" name="Google Shape;14090;p6"/>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1" name="Google Shape;14091;p6"/>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2" name="Google Shape;14092;p6"/>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3" name="Google Shape;14093;p6"/>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4" name="Google Shape;14094;p6"/>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5" name="Google Shape;14095;p6"/>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6" name="Google Shape;14096;p6"/>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7" name="Google Shape;14097;p6"/>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8" name="Google Shape;14098;p6"/>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9" name="Google Shape;14099;p6"/>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0" name="Google Shape;14100;p6"/>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1" name="Google Shape;14101;p6"/>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2" name="Google Shape;14102;p6"/>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3" name="Google Shape;14103;p6"/>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4" name="Google Shape;14104;p6"/>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5" name="Google Shape;14105;p6"/>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6" name="Google Shape;14106;p6"/>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7" name="Google Shape;14107;p6"/>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8" name="Google Shape;14108;p6"/>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9" name="Google Shape;14109;p6"/>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0" name="Google Shape;14110;p6"/>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1" name="Google Shape;14111;p6"/>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2" name="Google Shape;14112;p6"/>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3" name="Google Shape;14113;p6"/>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4" name="Google Shape;14114;p6"/>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5" name="Google Shape;14115;p6"/>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6" name="Google Shape;14116;p6"/>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7" name="Google Shape;14117;p6"/>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8" name="Google Shape;14118;p6"/>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9" name="Google Shape;14119;p6"/>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0" name="Google Shape;14120;p6"/>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1" name="Google Shape;14121;p6"/>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2" name="Google Shape;14122;p6"/>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3" name="Google Shape;14123;p6"/>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4" name="Google Shape;14124;p6"/>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5" name="Google Shape;14125;p6"/>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6" name="Google Shape;14126;p6"/>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7" name="Google Shape;14127;p6"/>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8" name="Google Shape;14128;p6"/>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9" name="Google Shape;14129;p6"/>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0" name="Google Shape;14130;p6"/>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1" name="Google Shape;14131;p6"/>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2" name="Google Shape;14132;p6"/>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3" name="Google Shape;14133;p6"/>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4" name="Google Shape;14134;p6"/>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5" name="Google Shape;14135;p6"/>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6" name="Google Shape;14136;p6"/>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7" name="Google Shape;14137;p6"/>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8" name="Google Shape;14138;p6"/>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9" name="Google Shape;14139;p6"/>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0" name="Google Shape;14140;p6"/>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1" name="Google Shape;14141;p6"/>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2" name="Google Shape;14142;p6"/>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3" name="Google Shape;14143;p6"/>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4" name="Google Shape;14144;p6"/>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5" name="Google Shape;14145;p6"/>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6" name="Google Shape;14146;p6"/>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7" name="Google Shape;14147;p6"/>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8" name="Google Shape;14148;p6"/>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9" name="Google Shape;14149;p6"/>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0" name="Google Shape;14150;p6"/>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1" name="Google Shape;14151;p6"/>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2" name="Google Shape;14152;p6"/>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3" name="Google Shape;14153;p6"/>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4" name="Google Shape;14154;p6"/>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5" name="Google Shape;14155;p6"/>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6" name="Google Shape;14156;p6"/>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7" name="Google Shape;14157;p6"/>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8" name="Google Shape;14158;p6"/>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9" name="Google Shape;14159;p6"/>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0" name="Google Shape;14160;p6"/>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1" name="Google Shape;14161;p6"/>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2" name="Google Shape;14162;p6"/>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3" name="Google Shape;14163;p6"/>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4" name="Google Shape;14164;p6"/>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5" name="Google Shape;14165;p6"/>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6" name="Google Shape;14166;p6"/>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7" name="Google Shape;14167;p6"/>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8" name="Google Shape;14168;p6"/>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9" name="Google Shape;14169;p6"/>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0" name="Google Shape;14170;p6"/>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1" name="Google Shape;14171;p6"/>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2" name="Google Shape;14172;p6"/>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3" name="Google Shape;14173;p6"/>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4" name="Google Shape;14174;p6"/>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5" name="Google Shape;14175;p6"/>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6" name="Google Shape;14176;p6"/>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7" name="Google Shape;14177;p6"/>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8" name="Google Shape;14178;p6"/>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9" name="Google Shape;14179;p6"/>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0" name="Google Shape;14180;p6"/>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1" name="Google Shape;14181;p6"/>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2" name="Google Shape;14182;p6"/>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3" name="Google Shape;14183;p6"/>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4" name="Google Shape;14184;p6"/>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5" name="Google Shape;14185;p6"/>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6" name="Google Shape;14186;p6"/>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7" name="Google Shape;14187;p6"/>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8" name="Google Shape;14188;p6"/>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9" name="Google Shape;14189;p6"/>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0" name="Google Shape;14190;p6"/>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1" name="Google Shape;14191;p6"/>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2" name="Google Shape;14192;p6"/>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3" name="Google Shape;14193;p6"/>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4" name="Google Shape;14194;p6"/>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5" name="Google Shape;14195;p6"/>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6" name="Google Shape;14196;p6"/>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7" name="Google Shape;14197;p6"/>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8" name="Google Shape;14198;p6"/>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9" name="Google Shape;14199;p6"/>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0" name="Google Shape;14200;p6"/>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1" name="Google Shape;14201;p6"/>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2" name="Google Shape;14202;p6"/>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3" name="Google Shape;14203;p6"/>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4" name="Google Shape;14204;p6"/>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5" name="Google Shape;14205;p6"/>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6" name="Google Shape;14206;p6"/>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7" name="Google Shape;14207;p6"/>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8" name="Google Shape;14208;p6"/>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9" name="Google Shape;14209;p6"/>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0" name="Google Shape;14210;p6"/>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1" name="Google Shape;14211;p6"/>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2" name="Google Shape;14212;p6"/>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3" name="Google Shape;14213;p6"/>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4" name="Google Shape;14214;p6"/>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5" name="Google Shape;14215;p6"/>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6" name="Google Shape;14216;p6"/>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7" name="Google Shape;14217;p6"/>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8" name="Google Shape;14218;p6"/>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9" name="Google Shape;14219;p6"/>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0" name="Google Shape;14220;p6"/>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1" name="Google Shape;14221;p6"/>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2" name="Google Shape;14222;p6"/>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3" name="Google Shape;14223;p6"/>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4" name="Google Shape;14224;p6"/>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5" name="Google Shape;14225;p6"/>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6" name="Google Shape;14226;p6"/>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7" name="Google Shape;14227;p6"/>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8" name="Google Shape;14228;p6"/>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9" name="Google Shape;14229;p6"/>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0" name="Google Shape;14230;p6"/>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1" name="Google Shape;14231;p6"/>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2" name="Google Shape;14232;p6"/>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3" name="Google Shape;14233;p6"/>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4" name="Google Shape;14234;p6"/>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5" name="Google Shape;14235;p6"/>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6" name="Google Shape;14236;p6"/>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7" name="Google Shape;14237;p6"/>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8" name="Google Shape;14238;p6"/>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9" name="Google Shape;14239;p6"/>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0" name="Google Shape;14240;p6"/>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1" name="Google Shape;14241;p6"/>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2" name="Google Shape;14242;p6"/>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3" name="Google Shape;14243;p6"/>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4" name="Google Shape;14244;p6"/>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5" name="Google Shape;14245;p6"/>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6" name="Google Shape;14246;p6"/>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7" name="Google Shape;14247;p6"/>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8" name="Google Shape;14248;p6"/>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9" name="Google Shape;14249;p6"/>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0" name="Google Shape;14250;p6"/>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1" name="Google Shape;14251;p6"/>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2" name="Google Shape;14252;p6"/>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3" name="Google Shape;14253;p6"/>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4" name="Google Shape;14254;p6"/>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5" name="Google Shape;14255;p6"/>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6" name="Google Shape;14256;p6"/>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7" name="Google Shape;14257;p6"/>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8" name="Google Shape;14258;p6"/>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9" name="Google Shape;14259;p6"/>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0" name="Google Shape;14260;p6"/>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1" name="Google Shape;14261;p6"/>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2" name="Google Shape;14262;p6"/>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3" name="Google Shape;14263;p6"/>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4" name="Google Shape;14264;p6"/>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5" name="Google Shape;14265;p6"/>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6" name="Google Shape;14266;p6"/>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7" name="Google Shape;14267;p6"/>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8" name="Google Shape;14268;p6"/>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9" name="Google Shape;14269;p6"/>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0" name="Google Shape;14270;p6"/>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1" name="Google Shape;14271;p6"/>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2" name="Google Shape;14272;p6"/>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3" name="Google Shape;14273;p6"/>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4" name="Google Shape;14274;p6"/>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5" name="Google Shape;14275;p6"/>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6" name="Google Shape;14276;p6"/>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7" name="Google Shape;14277;p6"/>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8" name="Google Shape;14278;p6"/>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9" name="Google Shape;14279;p6"/>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0" name="Google Shape;14280;p6"/>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1" name="Google Shape;14281;p6"/>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2" name="Google Shape;14282;p6"/>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3" name="Google Shape;14283;p6"/>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4" name="Google Shape;14284;p6"/>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5" name="Google Shape;14285;p6"/>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6" name="Google Shape;14286;p6"/>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7" name="Google Shape;14287;p6"/>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8" name="Google Shape;14288;p6"/>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9" name="Google Shape;14289;p6"/>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0" name="Google Shape;14290;p6"/>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1" name="Google Shape;14291;p6"/>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2" name="Google Shape;14292;p6"/>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3" name="Google Shape;14293;p6"/>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4" name="Google Shape;14294;p6"/>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5" name="Google Shape;14295;p6"/>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6" name="Google Shape;14296;p6"/>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7" name="Google Shape;14297;p6"/>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8" name="Google Shape;14298;p6"/>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9" name="Google Shape;14299;p6"/>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0" name="Google Shape;14300;p6"/>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1" name="Google Shape;14301;p6"/>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2" name="Google Shape;14302;p6"/>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3" name="Google Shape;14303;p6"/>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4" name="Google Shape;14304;p6"/>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5" name="Google Shape;14305;p6"/>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6" name="Google Shape;14306;p6"/>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7" name="Google Shape;14307;p6"/>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8" name="Google Shape;14308;p6"/>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9" name="Google Shape;14309;p6"/>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0" name="Google Shape;14310;p6"/>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1" name="Google Shape;14311;p6"/>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2" name="Google Shape;14312;p6"/>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3" name="Google Shape;14313;p6"/>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4" name="Google Shape;14314;p6"/>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5" name="Google Shape;14315;p6"/>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6" name="Google Shape;14316;p6"/>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7" name="Google Shape;14317;p6"/>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8" name="Google Shape;14318;p6"/>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9" name="Google Shape;14319;p6"/>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0" name="Google Shape;14320;p6"/>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1" name="Google Shape;14321;p6"/>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2" name="Google Shape;14322;p6"/>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3" name="Google Shape;14323;p6"/>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4" name="Google Shape;14324;p6"/>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5" name="Google Shape;14325;p6"/>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6" name="Google Shape;14326;p6"/>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7" name="Google Shape;14327;p6"/>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8" name="Google Shape;14328;p6"/>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9" name="Google Shape;14329;p6"/>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0" name="Google Shape;14330;p6"/>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1" name="Google Shape;14331;p6"/>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2" name="Google Shape;14332;p6"/>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3" name="Google Shape;14333;p6"/>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4" name="Google Shape;14334;p6"/>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5" name="Google Shape;14335;p6"/>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6" name="Google Shape;14336;p6"/>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7" name="Google Shape;14337;p6"/>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8" name="Google Shape;14338;p6"/>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9" name="Google Shape;14339;p6"/>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0" name="Google Shape;14340;p6"/>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1" name="Google Shape;14341;p6"/>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2" name="Google Shape;14342;p6"/>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3" name="Google Shape;14343;p6"/>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4" name="Google Shape;14344;p6"/>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5" name="Google Shape;14345;p6"/>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6" name="Google Shape;14346;p6"/>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7" name="Google Shape;14347;p6"/>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8" name="Google Shape;14348;p6"/>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9" name="Google Shape;14349;p6"/>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0" name="Google Shape;14350;p6"/>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1" name="Google Shape;14351;p6"/>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2" name="Google Shape;14352;p6"/>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3" name="Google Shape;14353;p6"/>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4" name="Google Shape;14354;p6"/>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5" name="Google Shape;14355;p6"/>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6" name="Google Shape;14356;p6"/>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7" name="Google Shape;14357;p6"/>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8" name="Google Shape;14358;p6"/>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9" name="Google Shape;14359;p6"/>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0" name="Google Shape;14360;p6"/>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1" name="Google Shape;14361;p6"/>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2" name="Google Shape;14362;p6"/>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3" name="Google Shape;14363;p6"/>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4" name="Google Shape;14364;p6"/>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5" name="Google Shape;14365;p6"/>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6" name="Google Shape;14366;p6"/>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7" name="Google Shape;14367;p6"/>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8" name="Google Shape;14368;p6"/>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9" name="Google Shape;14369;p6"/>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0" name="Google Shape;14370;p6"/>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1" name="Google Shape;14371;p6"/>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2" name="Google Shape;14372;p6"/>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3" name="Google Shape;14373;p6"/>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4" name="Google Shape;14374;p6"/>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5" name="Google Shape;14375;p6"/>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6" name="Google Shape;14376;p6"/>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7" name="Google Shape;14377;p6"/>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8" name="Google Shape;14378;p6"/>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9" name="Google Shape;14379;p6"/>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0" name="Google Shape;14380;p6"/>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1" name="Google Shape;14381;p6"/>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2" name="Google Shape;14382;p6"/>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3" name="Google Shape;14383;p6"/>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4" name="Google Shape;14384;p6"/>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5" name="Google Shape;14385;p6"/>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6" name="Google Shape;14386;p6"/>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7" name="Google Shape;14387;p6"/>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8" name="Google Shape;14388;p6"/>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9" name="Google Shape;14389;p6"/>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0" name="Google Shape;14390;p6"/>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1" name="Google Shape;14391;p6"/>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2" name="Google Shape;14392;p6"/>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3" name="Google Shape;14393;p6"/>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394" name="Google Shape;14394;p6"/>
          <p:cNvGrpSpPr/>
          <p:nvPr/>
        </p:nvGrpSpPr>
        <p:grpSpPr>
          <a:xfrm>
            <a:off x="6872824" y="3392063"/>
            <a:ext cx="1556084" cy="1555927"/>
            <a:chOff x="1724650" y="2856150"/>
            <a:chExt cx="1973975" cy="1973775"/>
          </a:xfrm>
        </p:grpSpPr>
        <p:sp>
          <p:nvSpPr>
            <p:cNvPr id="14395" name="Google Shape;14395;p6"/>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6" name="Google Shape;14396;p6"/>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7" name="Google Shape;14397;p6"/>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8" name="Google Shape;14398;p6"/>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9" name="Google Shape;14399;p6"/>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0" name="Google Shape;14400;p6"/>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1" name="Google Shape;14401;p6"/>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2" name="Google Shape;14402;p6"/>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3" name="Google Shape;14403;p6"/>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4" name="Google Shape;14404;p6"/>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5" name="Google Shape;14405;p6"/>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6" name="Google Shape;14406;p6"/>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7" name="Google Shape;14407;p6"/>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8" name="Google Shape;14408;p6"/>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9" name="Google Shape;14409;p6"/>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0" name="Google Shape;14410;p6"/>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1" name="Google Shape;14411;p6"/>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2" name="Google Shape;14412;p6"/>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3" name="Google Shape;14413;p6"/>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4" name="Google Shape;14414;p6"/>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5" name="Google Shape;14415;p6"/>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6" name="Google Shape;14416;p6"/>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7" name="Google Shape;14417;p6"/>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8" name="Google Shape;14418;p6"/>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9" name="Google Shape;14419;p6"/>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0" name="Google Shape;14420;p6"/>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1" name="Google Shape;14421;p6"/>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2" name="Google Shape;14422;p6"/>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3" name="Google Shape;14423;p6"/>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4" name="Google Shape;14424;p6"/>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5" name="Google Shape;14425;p6"/>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6" name="Google Shape;14426;p6"/>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7" name="Google Shape;14427;p6"/>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8" name="Google Shape;14428;p6"/>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9" name="Google Shape;14429;p6"/>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0" name="Google Shape;14430;p6"/>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1" name="Google Shape;14431;p6"/>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2" name="Google Shape;14432;p6"/>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3" name="Google Shape;14433;p6"/>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4" name="Google Shape;14434;p6"/>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5" name="Google Shape;14435;p6"/>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6" name="Google Shape;14436;p6"/>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7" name="Google Shape;14437;p6"/>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8" name="Google Shape;14438;p6"/>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9" name="Google Shape;14439;p6"/>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0" name="Google Shape;14440;p6"/>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1" name="Google Shape;14441;p6"/>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2" name="Google Shape;14442;p6"/>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3" name="Google Shape;14443;p6"/>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4" name="Google Shape;14444;p6"/>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5" name="Google Shape;14445;p6"/>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6" name="Google Shape;14446;p6"/>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7" name="Google Shape;14447;p6"/>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8" name="Google Shape;14448;p6"/>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9" name="Google Shape;14449;p6"/>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0" name="Google Shape;14450;p6"/>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1" name="Google Shape;14451;p6"/>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2" name="Google Shape;14452;p6"/>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3" name="Google Shape;14453;p6"/>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4" name="Google Shape;14454;p6"/>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5" name="Google Shape;14455;p6"/>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6" name="Google Shape;14456;p6"/>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7" name="Google Shape;14457;p6"/>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8" name="Google Shape;14458;p6"/>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9" name="Google Shape;14459;p6"/>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0" name="Google Shape;14460;p6"/>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1" name="Google Shape;14461;p6"/>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2" name="Google Shape;14462;p6"/>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3" name="Google Shape;14463;p6"/>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4" name="Google Shape;14464;p6"/>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5" name="Google Shape;14465;p6"/>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6" name="Google Shape;14466;p6"/>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7" name="Google Shape;14467;p6"/>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8" name="Google Shape;14468;p6"/>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9" name="Google Shape;14469;p6"/>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0" name="Google Shape;14470;p6"/>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1" name="Google Shape;14471;p6"/>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2" name="Google Shape;14472;p6"/>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3" name="Google Shape;14473;p6"/>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4" name="Google Shape;14474;p6"/>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5" name="Google Shape;14475;p6"/>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6" name="Google Shape;14476;p6"/>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7" name="Google Shape;14477;p6"/>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8" name="Google Shape;14478;p6"/>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9" name="Google Shape;14479;p6"/>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0" name="Google Shape;14480;p6"/>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1" name="Google Shape;14481;p6"/>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2" name="Google Shape;14482;p6"/>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3" name="Google Shape;14483;p6"/>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4" name="Google Shape;14484;p6"/>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5" name="Google Shape;14485;p6"/>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6" name="Google Shape;14486;p6"/>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7" name="Google Shape;14487;p6"/>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8" name="Google Shape;14488;p6"/>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9" name="Google Shape;14489;p6"/>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0" name="Google Shape;14490;p6"/>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1" name="Google Shape;14491;p6"/>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2" name="Google Shape;14492;p6"/>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3" name="Google Shape;14493;p6"/>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4" name="Google Shape;14494;p6"/>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5" name="Google Shape;14495;p6"/>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6" name="Google Shape;14496;p6"/>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7" name="Google Shape;14497;p6"/>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8" name="Google Shape;14498;p6"/>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9" name="Google Shape;14499;p6"/>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0" name="Google Shape;14500;p6"/>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1" name="Google Shape;14501;p6"/>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2" name="Google Shape;14502;p6"/>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3" name="Google Shape;14503;p6"/>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4" name="Google Shape;14504;p6"/>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5" name="Google Shape;14505;p6"/>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6" name="Google Shape;14506;p6"/>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7" name="Google Shape;14507;p6"/>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8" name="Google Shape;14508;p6"/>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9" name="Google Shape;14509;p6"/>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0" name="Google Shape;14510;p6"/>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1" name="Google Shape;14511;p6"/>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2" name="Google Shape;14512;p6"/>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3" name="Google Shape;14513;p6"/>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4" name="Google Shape;14514;p6"/>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5" name="Google Shape;14515;p6"/>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6" name="Google Shape;14516;p6"/>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7" name="Google Shape;14517;p6"/>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8" name="Google Shape;14518;p6"/>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9" name="Google Shape;14519;p6"/>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0" name="Google Shape;14520;p6"/>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1" name="Google Shape;14521;p6"/>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2" name="Google Shape;14522;p6"/>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3" name="Google Shape;14523;p6"/>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4" name="Google Shape;14524;p6"/>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5" name="Google Shape;14525;p6"/>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6" name="Google Shape;14526;p6"/>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7" name="Google Shape;14527;p6"/>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8" name="Google Shape;14528;p6"/>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9" name="Google Shape;14529;p6"/>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0" name="Google Shape;14530;p6"/>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1" name="Google Shape;14531;p6"/>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2" name="Google Shape;14532;p6"/>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3" name="Google Shape;14533;p6"/>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4" name="Google Shape;14534;p6"/>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5" name="Google Shape;14535;p6"/>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6" name="Google Shape;14536;p6"/>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7" name="Google Shape;14537;p6"/>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8" name="Google Shape;14538;p6"/>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9" name="Google Shape;14539;p6"/>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0" name="Google Shape;14540;p6"/>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1" name="Google Shape;14541;p6"/>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2" name="Google Shape;14542;p6"/>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3" name="Google Shape;14543;p6"/>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4" name="Google Shape;14544;p6"/>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5" name="Google Shape;14545;p6"/>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6" name="Google Shape;14546;p6"/>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7" name="Google Shape;14547;p6"/>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8" name="Google Shape;14548;p6"/>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9" name="Google Shape;14549;p6"/>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0" name="Google Shape;14550;p6"/>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1" name="Google Shape;14551;p6"/>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2" name="Google Shape;14552;p6"/>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3" name="Google Shape;14553;p6"/>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4" name="Google Shape;14554;p6"/>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5" name="Google Shape;14555;p6"/>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6" name="Google Shape;14556;p6"/>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7" name="Google Shape;14557;p6"/>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8" name="Google Shape;14558;p6"/>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9" name="Google Shape;14559;p6"/>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0" name="Google Shape;14560;p6"/>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1" name="Google Shape;14561;p6"/>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2" name="Google Shape;14562;p6"/>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3" name="Google Shape;14563;p6"/>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4" name="Google Shape;14564;p6"/>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5" name="Google Shape;14565;p6"/>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6" name="Google Shape;14566;p6"/>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7" name="Google Shape;14567;p6"/>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8" name="Google Shape;14568;p6"/>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9" name="Google Shape;14569;p6"/>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0" name="Google Shape;14570;p6"/>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1" name="Google Shape;14571;p6"/>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2" name="Google Shape;14572;p6"/>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3" name="Google Shape;14573;p6"/>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4" name="Google Shape;14574;p6"/>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5" name="Google Shape;14575;p6"/>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6" name="Google Shape;14576;p6"/>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7" name="Google Shape;14577;p6"/>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8" name="Google Shape;14578;p6"/>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9" name="Google Shape;14579;p6"/>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0" name="Google Shape;14580;p6"/>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1" name="Google Shape;14581;p6"/>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2" name="Google Shape;14582;p6"/>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3" name="Google Shape;14583;p6"/>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4" name="Google Shape;14584;p6"/>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5" name="Google Shape;14585;p6"/>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6" name="Google Shape;14586;p6"/>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7" name="Google Shape;14587;p6"/>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8" name="Google Shape;14588;p6"/>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9" name="Google Shape;14589;p6"/>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0" name="Google Shape;14590;p6"/>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1" name="Google Shape;14591;p6"/>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2" name="Google Shape;14592;p6"/>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3" name="Google Shape;14593;p6"/>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4" name="Google Shape;14594;p6"/>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5" name="Google Shape;14595;p6"/>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6" name="Google Shape;14596;p6"/>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7" name="Google Shape;14597;p6"/>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8" name="Google Shape;14598;p6"/>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9" name="Google Shape;14599;p6"/>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0" name="Google Shape;14600;p6"/>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1" name="Google Shape;14601;p6"/>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2" name="Google Shape;14602;p6"/>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3" name="Google Shape;14603;p6"/>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4" name="Google Shape;14604;p6"/>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5" name="Google Shape;14605;p6"/>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6" name="Google Shape;14606;p6"/>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7" name="Google Shape;14607;p6"/>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8" name="Google Shape;14608;p6"/>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9" name="Google Shape;14609;p6"/>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0" name="Google Shape;14610;p6"/>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1" name="Google Shape;14611;p6"/>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2" name="Google Shape;14612;p6"/>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3" name="Google Shape;14613;p6"/>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4" name="Google Shape;14614;p6"/>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5" name="Google Shape;14615;p6"/>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6" name="Google Shape;14616;p6"/>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7" name="Google Shape;14617;p6"/>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8" name="Google Shape;14618;p6"/>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9" name="Google Shape;14619;p6"/>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0" name="Google Shape;14620;p6"/>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1" name="Google Shape;14621;p6"/>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2" name="Google Shape;14622;p6"/>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3" name="Google Shape;14623;p6"/>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4" name="Google Shape;14624;p6"/>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5" name="Google Shape;14625;p6"/>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6" name="Google Shape;14626;p6"/>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7" name="Google Shape;14627;p6"/>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8" name="Google Shape;14628;p6"/>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9" name="Google Shape;14629;p6"/>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0" name="Google Shape;14630;p6"/>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1" name="Google Shape;14631;p6"/>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2" name="Google Shape;14632;p6"/>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3" name="Google Shape;14633;p6"/>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4" name="Google Shape;14634;p6"/>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5" name="Google Shape;14635;p6"/>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6" name="Google Shape;14636;p6"/>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7" name="Google Shape;14637;p6"/>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8" name="Google Shape;14638;p6"/>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9" name="Google Shape;14639;p6"/>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0" name="Google Shape;14640;p6"/>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1" name="Google Shape;14641;p6"/>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2" name="Google Shape;14642;p6"/>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3" name="Google Shape;14643;p6"/>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4" name="Google Shape;14644;p6"/>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5" name="Google Shape;14645;p6"/>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6" name="Google Shape;14646;p6"/>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7" name="Google Shape;14647;p6"/>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8" name="Google Shape;14648;p6"/>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9" name="Google Shape;14649;p6"/>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0" name="Google Shape;14650;p6"/>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1" name="Google Shape;14651;p6"/>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2" name="Google Shape;14652;p6"/>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3" name="Google Shape;14653;p6"/>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4" name="Google Shape;14654;p6"/>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5" name="Google Shape;14655;p6"/>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6" name="Google Shape;14656;p6"/>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7" name="Google Shape;14657;p6"/>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8" name="Google Shape;14658;p6"/>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9" name="Google Shape;14659;p6"/>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0" name="Google Shape;14660;p6"/>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1" name="Google Shape;14661;p6"/>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2" name="Google Shape;14662;p6"/>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3" name="Google Shape;14663;p6"/>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4" name="Google Shape;14664;p6"/>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5" name="Google Shape;14665;p6"/>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6" name="Google Shape;14666;p6"/>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7" name="Google Shape;14667;p6"/>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8" name="Google Shape;14668;p6"/>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9" name="Google Shape;14669;p6"/>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0" name="Google Shape;14670;p6"/>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1" name="Google Shape;14671;p6"/>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2" name="Google Shape;14672;p6"/>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3" name="Google Shape;14673;p6"/>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4" name="Google Shape;14674;p6"/>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5" name="Google Shape;14675;p6"/>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6" name="Google Shape;14676;p6"/>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7" name="Google Shape;14677;p6"/>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8" name="Google Shape;14678;p6"/>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9" name="Google Shape;14679;p6"/>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0" name="Google Shape;14680;p6"/>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1" name="Google Shape;14681;p6"/>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2" name="Google Shape;14682;p6"/>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3" name="Google Shape;14683;p6"/>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4" name="Google Shape;14684;p6"/>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5" name="Google Shape;14685;p6"/>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6" name="Google Shape;14686;p6"/>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7" name="Google Shape;14687;p6"/>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8" name="Google Shape;14688;p6"/>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9" name="Google Shape;14689;p6"/>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0" name="Google Shape;14690;p6"/>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1" name="Google Shape;14691;p6"/>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2" name="Google Shape;14692;p6"/>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3" name="Google Shape;14693;p6"/>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4" name="Google Shape;14694;p6"/>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5" name="Google Shape;14695;p6"/>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6" name="Google Shape;14696;p6"/>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7" name="Google Shape;14697;p6"/>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8" name="Google Shape;14698;p6"/>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9" name="Google Shape;14699;p6"/>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0" name="Google Shape;14700;p6"/>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1" name="Google Shape;14701;p6"/>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2" name="Google Shape;14702;p6"/>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3" name="Google Shape;14703;p6"/>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4" name="Google Shape;14704;p6"/>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5" name="Google Shape;14705;p6"/>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6" name="Google Shape;14706;p6"/>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7" name="Google Shape;14707;p6"/>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8" name="Google Shape;14708;p6"/>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9" name="Google Shape;14709;p6"/>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0" name="Google Shape;14710;p6"/>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1" name="Google Shape;14711;p6"/>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2" name="Google Shape;14712;p6"/>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3" name="Google Shape;14713;p6"/>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4" name="Google Shape;14714;p6"/>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5" name="Google Shape;14715;p6"/>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6" name="Google Shape;14716;p6"/>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7" name="Google Shape;14717;p6"/>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8" name="Google Shape;14718;p6"/>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9" name="Google Shape;14719;p6"/>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0" name="Google Shape;14720;p6"/>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1" name="Google Shape;14721;p6"/>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2" name="Google Shape;14722;p6"/>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3" name="Google Shape;14723;p6"/>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4" name="Google Shape;14724;p6"/>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5" name="Google Shape;14725;p6"/>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6" name="Google Shape;14726;p6"/>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7" name="Google Shape;14727;p6"/>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8" name="Google Shape;14728;p6"/>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9" name="Google Shape;14729;p6"/>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0" name="Google Shape;14730;p6"/>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1" name="Google Shape;14731;p6"/>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2" name="Google Shape;14732;p6"/>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3" name="Google Shape;14733;p6"/>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4" name="Google Shape;14734;p6"/>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5" name="Google Shape;14735;p6"/>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6" name="Google Shape;14736;p6"/>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7" name="Google Shape;14737;p6"/>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8" name="Google Shape;14738;p6"/>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9" name="Google Shape;14739;p6"/>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0" name="Google Shape;14740;p6"/>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1" name="Google Shape;14741;p6"/>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2" name="Google Shape;14742;p6"/>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3" name="Google Shape;14743;p6"/>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4" name="Google Shape;14744;p6"/>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5" name="Google Shape;14745;p6"/>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6" name="Google Shape;14746;p6"/>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7" name="Google Shape;14747;p6"/>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8" name="Google Shape;14748;p6"/>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9" name="Google Shape;14749;p6"/>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0" name="Google Shape;14750;p6"/>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1" name="Google Shape;14751;p6"/>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2" name="Google Shape;14752;p6"/>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3" name="Google Shape;14753;p6"/>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4" name="Google Shape;14754;p6"/>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5" name="Google Shape;14755;p6"/>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6" name="Google Shape;14756;p6"/>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7" name="Google Shape;14757;p6"/>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8" name="Google Shape;14758;p6"/>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9" name="Google Shape;14759;p6"/>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0" name="Google Shape;14760;p6"/>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1" name="Google Shape;14761;p6"/>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2" name="Google Shape;14762;p6"/>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3" name="Google Shape;14763;p6"/>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4" name="Google Shape;14764;p6"/>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5" name="Google Shape;14765;p6"/>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6" name="Google Shape;14766;p6"/>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7" name="Google Shape;14767;p6"/>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8" name="Google Shape;14768;p6"/>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9" name="Google Shape;14769;p6"/>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0" name="Google Shape;14770;p6"/>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1" name="Google Shape;14771;p6"/>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4772" name="Google Shape;14772;p6"/>
          <p:cNvSpPr/>
          <p:nvPr/>
        </p:nvSpPr>
        <p:spPr>
          <a:xfrm>
            <a:off x="433127" y="259025"/>
            <a:ext cx="477300" cy="4773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3" name="Google Shape;14773;p6"/>
          <p:cNvSpPr/>
          <p:nvPr/>
        </p:nvSpPr>
        <p:spPr>
          <a:xfrm>
            <a:off x="8233500" y="4407050"/>
            <a:ext cx="477300" cy="4773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4" name="Google Shape;14774;p6"/>
          <p:cNvSpPr/>
          <p:nvPr/>
        </p:nvSpPr>
        <p:spPr>
          <a:xfrm>
            <a:off x="1013738" y="1911075"/>
            <a:ext cx="289272" cy="28927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1"/>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5" name="Google Shape;14775;p6"/>
          <p:cNvSpPr/>
          <p:nvPr/>
        </p:nvSpPr>
        <p:spPr>
          <a:xfrm>
            <a:off x="7880176" y="2900498"/>
            <a:ext cx="289272" cy="28927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1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6" name="Google Shape;14776;p6"/>
          <p:cNvSpPr/>
          <p:nvPr/>
        </p:nvSpPr>
        <p:spPr>
          <a:xfrm>
            <a:off x="910547" y="669800"/>
            <a:ext cx="289200" cy="2892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7" name="Google Shape;14777;p6"/>
          <p:cNvSpPr/>
          <p:nvPr/>
        </p:nvSpPr>
        <p:spPr>
          <a:xfrm>
            <a:off x="7996097" y="4162250"/>
            <a:ext cx="289200" cy="2892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781"/>
        <p:cNvGrpSpPr/>
        <p:nvPr/>
      </p:nvGrpSpPr>
      <p:grpSpPr>
        <a:xfrm>
          <a:off x="0" y="0"/>
          <a:ext cx="0" cy="0"/>
          <a:chOff x="0" y="0"/>
          <a:chExt cx="0" cy="0"/>
        </a:xfrm>
      </p:grpSpPr>
      <p:sp>
        <p:nvSpPr>
          <p:cNvPr id="14782" name="Google Shape;14782;p5"/>
          <p:cNvSpPr txBox="1">
            <a:spLocks noGrp="1"/>
          </p:cNvSpPr>
          <p:nvPr>
            <p:ph type="title"/>
          </p:nvPr>
        </p:nvSpPr>
        <p:spPr>
          <a:xfrm>
            <a:off x="2201850" y="2143650"/>
            <a:ext cx="4740300" cy="8562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600"/>
              <a:buNone/>
            </a:pPr>
            <a:r>
              <a:rPr lang="en">
                <a:solidFill>
                  <a:schemeClr val="hlink"/>
                </a:solidFill>
                <a:uFill>
                  <a:noFill/>
                </a:uFill>
                <a:hlinkClick r:id="rId3"/>
              </a:rPr>
              <a:t>Wordwall</a:t>
            </a:r>
            <a:endParaRPr/>
          </a:p>
        </p:txBody>
      </p:sp>
      <p:grpSp>
        <p:nvGrpSpPr>
          <p:cNvPr id="14783" name="Google Shape;14783;p5"/>
          <p:cNvGrpSpPr/>
          <p:nvPr/>
        </p:nvGrpSpPr>
        <p:grpSpPr>
          <a:xfrm>
            <a:off x="-529784" y="535011"/>
            <a:ext cx="2489775" cy="2489522"/>
            <a:chOff x="1724650" y="2856150"/>
            <a:chExt cx="1973975" cy="1973775"/>
          </a:xfrm>
        </p:grpSpPr>
        <p:sp>
          <p:nvSpPr>
            <p:cNvPr id="14784" name="Google Shape;14784;p5"/>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5" name="Google Shape;14785;p5"/>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6" name="Google Shape;14786;p5"/>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7" name="Google Shape;14787;p5"/>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8" name="Google Shape;14788;p5"/>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9" name="Google Shape;14789;p5"/>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0" name="Google Shape;14790;p5"/>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1" name="Google Shape;14791;p5"/>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2" name="Google Shape;14792;p5"/>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3" name="Google Shape;14793;p5"/>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4" name="Google Shape;14794;p5"/>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5" name="Google Shape;14795;p5"/>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6" name="Google Shape;14796;p5"/>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7" name="Google Shape;14797;p5"/>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8" name="Google Shape;14798;p5"/>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9" name="Google Shape;14799;p5"/>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0" name="Google Shape;14800;p5"/>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1" name="Google Shape;14801;p5"/>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2" name="Google Shape;14802;p5"/>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3" name="Google Shape;14803;p5"/>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4" name="Google Shape;14804;p5"/>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5" name="Google Shape;14805;p5"/>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6" name="Google Shape;14806;p5"/>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7" name="Google Shape;14807;p5"/>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8" name="Google Shape;14808;p5"/>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9" name="Google Shape;14809;p5"/>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0" name="Google Shape;14810;p5"/>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1" name="Google Shape;14811;p5"/>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2" name="Google Shape;14812;p5"/>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3" name="Google Shape;14813;p5"/>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4" name="Google Shape;14814;p5"/>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5" name="Google Shape;14815;p5"/>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6" name="Google Shape;14816;p5"/>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7" name="Google Shape;14817;p5"/>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8" name="Google Shape;14818;p5"/>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9" name="Google Shape;14819;p5"/>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0" name="Google Shape;14820;p5"/>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1" name="Google Shape;14821;p5"/>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2" name="Google Shape;14822;p5"/>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3" name="Google Shape;14823;p5"/>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4" name="Google Shape;14824;p5"/>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5" name="Google Shape;14825;p5"/>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6" name="Google Shape;14826;p5"/>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7" name="Google Shape;14827;p5"/>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8" name="Google Shape;14828;p5"/>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9" name="Google Shape;14829;p5"/>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0" name="Google Shape;14830;p5"/>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1" name="Google Shape;14831;p5"/>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2" name="Google Shape;14832;p5"/>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3" name="Google Shape;14833;p5"/>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4" name="Google Shape;14834;p5"/>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5" name="Google Shape;14835;p5"/>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6" name="Google Shape;14836;p5"/>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7" name="Google Shape;14837;p5"/>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8" name="Google Shape;14838;p5"/>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9" name="Google Shape;14839;p5"/>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0" name="Google Shape;14840;p5"/>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1" name="Google Shape;14841;p5"/>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2" name="Google Shape;14842;p5"/>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3" name="Google Shape;14843;p5"/>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4" name="Google Shape;14844;p5"/>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5" name="Google Shape;14845;p5"/>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6" name="Google Shape;14846;p5"/>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7" name="Google Shape;14847;p5"/>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8" name="Google Shape;14848;p5"/>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9" name="Google Shape;14849;p5"/>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0" name="Google Shape;14850;p5"/>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1" name="Google Shape;14851;p5"/>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2" name="Google Shape;14852;p5"/>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3" name="Google Shape;14853;p5"/>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4" name="Google Shape;14854;p5"/>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5" name="Google Shape;14855;p5"/>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6" name="Google Shape;14856;p5"/>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7" name="Google Shape;14857;p5"/>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8" name="Google Shape;14858;p5"/>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9" name="Google Shape;14859;p5"/>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0" name="Google Shape;14860;p5"/>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1" name="Google Shape;14861;p5"/>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2" name="Google Shape;14862;p5"/>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3" name="Google Shape;14863;p5"/>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4" name="Google Shape;14864;p5"/>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5" name="Google Shape;14865;p5"/>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6" name="Google Shape;14866;p5"/>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7" name="Google Shape;14867;p5"/>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8" name="Google Shape;14868;p5"/>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9" name="Google Shape;14869;p5"/>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0" name="Google Shape;14870;p5"/>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1" name="Google Shape;14871;p5"/>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2" name="Google Shape;14872;p5"/>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3" name="Google Shape;14873;p5"/>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4" name="Google Shape;14874;p5"/>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5" name="Google Shape;14875;p5"/>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6" name="Google Shape;14876;p5"/>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7" name="Google Shape;14877;p5"/>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8" name="Google Shape;14878;p5"/>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9" name="Google Shape;14879;p5"/>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0" name="Google Shape;14880;p5"/>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1" name="Google Shape;14881;p5"/>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2" name="Google Shape;14882;p5"/>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3" name="Google Shape;14883;p5"/>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4" name="Google Shape;14884;p5"/>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5" name="Google Shape;14885;p5"/>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6" name="Google Shape;14886;p5"/>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7" name="Google Shape;14887;p5"/>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8" name="Google Shape;14888;p5"/>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9" name="Google Shape;14889;p5"/>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0" name="Google Shape;14890;p5"/>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1" name="Google Shape;14891;p5"/>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2" name="Google Shape;14892;p5"/>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3" name="Google Shape;14893;p5"/>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4" name="Google Shape;14894;p5"/>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5" name="Google Shape;14895;p5"/>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6" name="Google Shape;14896;p5"/>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7" name="Google Shape;14897;p5"/>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8" name="Google Shape;14898;p5"/>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9" name="Google Shape;14899;p5"/>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0" name="Google Shape;14900;p5"/>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1" name="Google Shape;14901;p5"/>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2" name="Google Shape;14902;p5"/>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3" name="Google Shape;14903;p5"/>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4" name="Google Shape;14904;p5"/>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5" name="Google Shape;14905;p5"/>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6" name="Google Shape;14906;p5"/>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7" name="Google Shape;14907;p5"/>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8" name="Google Shape;14908;p5"/>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9" name="Google Shape;14909;p5"/>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0" name="Google Shape;14910;p5"/>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1" name="Google Shape;14911;p5"/>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2" name="Google Shape;14912;p5"/>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3" name="Google Shape;14913;p5"/>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4" name="Google Shape;14914;p5"/>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5" name="Google Shape;14915;p5"/>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6" name="Google Shape;14916;p5"/>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7" name="Google Shape;14917;p5"/>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8" name="Google Shape;14918;p5"/>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9" name="Google Shape;14919;p5"/>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0" name="Google Shape;14920;p5"/>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1" name="Google Shape;14921;p5"/>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2" name="Google Shape;14922;p5"/>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3" name="Google Shape;14923;p5"/>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4" name="Google Shape;14924;p5"/>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5" name="Google Shape;14925;p5"/>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6" name="Google Shape;14926;p5"/>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7" name="Google Shape;14927;p5"/>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8" name="Google Shape;14928;p5"/>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9" name="Google Shape;14929;p5"/>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0" name="Google Shape;14930;p5"/>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1" name="Google Shape;14931;p5"/>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2" name="Google Shape;14932;p5"/>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3" name="Google Shape;14933;p5"/>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4" name="Google Shape;14934;p5"/>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5" name="Google Shape;14935;p5"/>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6" name="Google Shape;14936;p5"/>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7" name="Google Shape;14937;p5"/>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8" name="Google Shape;14938;p5"/>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9" name="Google Shape;14939;p5"/>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0" name="Google Shape;14940;p5"/>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1" name="Google Shape;14941;p5"/>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2" name="Google Shape;14942;p5"/>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3" name="Google Shape;14943;p5"/>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4" name="Google Shape;14944;p5"/>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5" name="Google Shape;14945;p5"/>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6" name="Google Shape;14946;p5"/>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7" name="Google Shape;14947;p5"/>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8" name="Google Shape;14948;p5"/>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9" name="Google Shape;14949;p5"/>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0" name="Google Shape;14950;p5"/>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1" name="Google Shape;14951;p5"/>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2" name="Google Shape;14952;p5"/>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3" name="Google Shape;14953;p5"/>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4" name="Google Shape;14954;p5"/>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5" name="Google Shape;14955;p5"/>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6" name="Google Shape;14956;p5"/>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7" name="Google Shape;14957;p5"/>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8" name="Google Shape;14958;p5"/>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9" name="Google Shape;14959;p5"/>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0" name="Google Shape;14960;p5"/>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1" name="Google Shape;14961;p5"/>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2" name="Google Shape;14962;p5"/>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3" name="Google Shape;14963;p5"/>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4" name="Google Shape;14964;p5"/>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5" name="Google Shape;14965;p5"/>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6" name="Google Shape;14966;p5"/>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7" name="Google Shape;14967;p5"/>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8" name="Google Shape;14968;p5"/>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9" name="Google Shape;14969;p5"/>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0" name="Google Shape;14970;p5"/>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1" name="Google Shape;14971;p5"/>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2" name="Google Shape;14972;p5"/>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3" name="Google Shape;14973;p5"/>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4" name="Google Shape;14974;p5"/>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5" name="Google Shape;14975;p5"/>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6" name="Google Shape;14976;p5"/>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7" name="Google Shape;14977;p5"/>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8" name="Google Shape;14978;p5"/>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9" name="Google Shape;14979;p5"/>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0" name="Google Shape;14980;p5"/>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1" name="Google Shape;14981;p5"/>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2" name="Google Shape;14982;p5"/>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3" name="Google Shape;14983;p5"/>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4" name="Google Shape;14984;p5"/>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5" name="Google Shape;14985;p5"/>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6" name="Google Shape;14986;p5"/>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7" name="Google Shape;14987;p5"/>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8" name="Google Shape;14988;p5"/>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9" name="Google Shape;14989;p5"/>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0" name="Google Shape;14990;p5"/>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1" name="Google Shape;14991;p5"/>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2" name="Google Shape;14992;p5"/>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3" name="Google Shape;14993;p5"/>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4" name="Google Shape;14994;p5"/>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5" name="Google Shape;14995;p5"/>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6" name="Google Shape;14996;p5"/>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7" name="Google Shape;14997;p5"/>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8" name="Google Shape;14998;p5"/>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9" name="Google Shape;14999;p5"/>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0" name="Google Shape;15000;p5"/>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1" name="Google Shape;15001;p5"/>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2" name="Google Shape;15002;p5"/>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3" name="Google Shape;15003;p5"/>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4" name="Google Shape;15004;p5"/>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5" name="Google Shape;15005;p5"/>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6" name="Google Shape;15006;p5"/>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7" name="Google Shape;15007;p5"/>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8" name="Google Shape;15008;p5"/>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9" name="Google Shape;15009;p5"/>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0" name="Google Shape;15010;p5"/>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1" name="Google Shape;15011;p5"/>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2" name="Google Shape;15012;p5"/>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3" name="Google Shape;15013;p5"/>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4" name="Google Shape;15014;p5"/>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5" name="Google Shape;15015;p5"/>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6" name="Google Shape;15016;p5"/>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7" name="Google Shape;15017;p5"/>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8" name="Google Shape;15018;p5"/>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9" name="Google Shape;15019;p5"/>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0" name="Google Shape;15020;p5"/>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1" name="Google Shape;15021;p5"/>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2" name="Google Shape;15022;p5"/>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3" name="Google Shape;15023;p5"/>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4" name="Google Shape;15024;p5"/>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5" name="Google Shape;15025;p5"/>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6" name="Google Shape;15026;p5"/>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7" name="Google Shape;15027;p5"/>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8" name="Google Shape;15028;p5"/>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9" name="Google Shape;15029;p5"/>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0" name="Google Shape;15030;p5"/>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1" name="Google Shape;15031;p5"/>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2" name="Google Shape;15032;p5"/>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3" name="Google Shape;15033;p5"/>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4" name="Google Shape;15034;p5"/>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5" name="Google Shape;15035;p5"/>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6" name="Google Shape;15036;p5"/>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7" name="Google Shape;15037;p5"/>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8" name="Google Shape;15038;p5"/>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9" name="Google Shape;15039;p5"/>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0" name="Google Shape;15040;p5"/>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1" name="Google Shape;15041;p5"/>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2" name="Google Shape;15042;p5"/>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3" name="Google Shape;15043;p5"/>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4" name="Google Shape;15044;p5"/>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5" name="Google Shape;15045;p5"/>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6" name="Google Shape;15046;p5"/>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7" name="Google Shape;15047;p5"/>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8" name="Google Shape;15048;p5"/>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9" name="Google Shape;15049;p5"/>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0" name="Google Shape;15050;p5"/>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1" name="Google Shape;15051;p5"/>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2" name="Google Shape;15052;p5"/>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3" name="Google Shape;15053;p5"/>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4" name="Google Shape;15054;p5"/>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5" name="Google Shape;15055;p5"/>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6" name="Google Shape;15056;p5"/>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7" name="Google Shape;15057;p5"/>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8" name="Google Shape;15058;p5"/>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9" name="Google Shape;15059;p5"/>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0" name="Google Shape;15060;p5"/>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1" name="Google Shape;15061;p5"/>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2" name="Google Shape;15062;p5"/>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3" name="Google Shape;15063;p5"/>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4" name="Google Shape;15064;p5"/>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5" name="Google Shape;15065;p5"/>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6" name="Google Shape;15066;p5"/>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7" name="Google Shape;15067;p5"/>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8" name="Google Shape;15068;p5"/>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9" name="Google Shape;15069;p5"/>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0" name="Google Shape;15070;p5"/>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1" name="Google Shape;15071;p5"/>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2" name="Google Shape;15072;p5"/>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3" name="Google Shape;15073;p5"/>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4" name="Google Shape;15074;p5"/>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5" name="Google Shape;15075;p5"/>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6" name="Google Shape;15076;p5"/>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7" name="Google Shape;15077;p5"/>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8" name="Google Shape;15078;p5"/>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9" name="Google Shape;15079;p5"/>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0" name="Google Shape;15080;p5"/>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1" name="Google Shape;15081;p5"/>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2" name="Google Shape;15082;p5"/>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3" name="Google Shape;15083;p5"/>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4" name="Google Shape;15084;p5"/>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5" name="Google Shape;15085;p5"/>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6" name="Google Shape;15086;p5"/>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7" name="Google Shape;15087;p5"/>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8" name="Google Shape;15088;p5"/>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9" name="Google Shape;15089;p5"/>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0" name="Google Shape;15090;p5"/>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1" name="Google Shape;15091;p5"/>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2" name="Google Shape;15092;p5"/>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3" name="Google Shape;15093;p5"/>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4" name="Google Shape;15094;p5"/>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5" name="Google Shape;15095;p5"/>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6" name="Google Shape;15096;p5"/>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7" name="Google Shape;15097;p5"/>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8" name="Google Shape;15098;p5"/>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9" name="Google Shape;15099;p5"/>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0" name="Google Shape;15100;p5"/>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1" name="Google Shape;15101;p5"/>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2" name="Google Shape;15102;p5"/>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3" name="Google Shape;15103;p5"/>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4" name="Google Shape;15104;p5"/>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5" name="Google Shape;15105;p5"/>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6" name="Google Shape;15106;p5"/>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7" name="Google Shape;15107;p5"/>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8" name="Google Shape;15108;p5"/>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9" name="Google Shape;15109;p5"/>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0" name="Google Shape;15110;p5"/>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1" name="Google Shape;15111;p5"/>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2" name="Google Shape;15112;p5"/>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3" name="Google Shape;15113;p5"/>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4" name="Google Shape;15114;p5"/>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5" name="Google Shape;15115;p5"/>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6" name="Google Shape;15116;p5"/>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7" name="Google Shape;15117;p5"/>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8" name="Google Shape;15118;p5"/>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9" name="Google Shape;15119;p5"/>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0" name="Google Shape;15120;p5"/>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1" name="Google Shape;15121;p5"/>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2" name="Google Shape;15122;p5"/>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3" name="Google Shape;15123;p5"/>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4" name="Google Shape;15124;p5"/>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5" name="Google Shape;15125;p5"/>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6" name="Google Shape;15126;p5"/>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7" name="Google Shape;15127;p5"/>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8" name="Google Shape;15128;p5"/>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9" name="Google Shape;15129;p5"/>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0" name="Google Shape;15130;p5"/>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1" name="Google Shape;15131;p5"/>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2" name="Google Shape;15132;p5"/>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3" name="Google Shape;15133;p5"/>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4" name="Google Shape;15134;p5"/>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5" name="Google Shape;15135;p5"/>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6" name="Google Shape;15136;p5"/>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7" name="Google Shape;15137;p5"/>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8" name="Google Shape;15138;p5"/>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9" name="Google Shape;15139;p5"/>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0" name="Google Shape;15140;p5"/>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1" name="Google Shape;15141;p5"/>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2" name="Google Shape;15142;p5"/>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3" name="Google Shape;15143;p5"/>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4" name="Google Shape;15144;p5"/>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5" name="Google Shape;15145;p5"/>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6" name="Google Shape;15146;p5"/>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7" name="Google Shape;15147;p5"/>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8" name="Google Shape;15148;p5"/>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9" name="Google Shape;15149;p5"/>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0" name="Google Shape;15150;p5"/>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1" name="Google Shape;15151;p5"/>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2" name="Google Shape;15152;p5"/>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3" name="Google Shape;15153;p5"/>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4" name="Google Shape;15154;p5"/>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5" name="Google Shape;15155;p5"/>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6" name="Google Shape;15156;p5"/>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7" name="Google Shape;15157;p5"/>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8" name="Google Shape;15158;p5"/>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9" name="Google Shape;15159;p5"/>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0" name="Google Shape;15160;p5"/>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161" name="Google Shape;15161;p5"/>
          <p:cNvGrpSpPr/>
          <p:nvPr/>
        </p:nvGrpSpPr>
        <p:grpSpPr>
          <a:xfrm>
            <a:off x="7183991" y="535011"/>
            <a:ext cx="2489775" cy="2489522"/>
            <a:chOff x="1724650" y="2856150"/>
            <a:chExt cx="1973975" cy="1973775"/>
          </a:xfrm>
        </p:grpSpPr>
        <p:sp>
          <p:nvSpPr>
            <p:cNvPr id="15162" name="Google Shape;15162;p5"/>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3" name="Google Shape;15163;p5"/>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4" name="Google Shape;15164;p5"/>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5" name="Google Shape;15165;p5"/>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6" name="Google Shape;15166;p5"/>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7" name="Google Shape;15167;p5"/>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8" name="Google Shape;15168;p5"/>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9" name="Google Shape;15169;p5"/>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0" name="Google Shape;15170;p5"/>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1" name="Google Shape;15171;p5"/>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2" name="Google Shape;15172;p5"/>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3" name="Google Shape;15173;p5"/>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4" name="Google Shape;15174;p5"/>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5" name="Google Shape;15175;p5"/>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6" name="Google Shape;15176;p5"/>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7" name="Google Shape;15177;p5"/>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8" name="Google Shape;15178;p5"/>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9" name="Google Shape;15179;p5"/>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0" name="Google Shape;15180;p5"/>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1" name="Google Shape;15181;p5"/>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2" name="Google Shape;15182;p5"/>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3" name="Google Shape;15183;p5"/>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4" name="Google Shape;15184;p5"/>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5" name="Google Shape;15185;p5"/>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6" name="Google Shape;15186;p5"/>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7" name="Google Shape;15187;p5"/>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8" name="Google Shape;15188;p5"/>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9" name="Google Shape;15189;p5"/>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0" name="Google Shape;15190;p5"/>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1" name="Google Shape;15191;p5"/>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2" name="Google Shape;15192;p5"/>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3" name="Google Shape;15193;p5"/>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4" name="Google Shape;15194;p5"/>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5" name="Google Shape;15195;p5"/>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6" name="Google Shape;15196;p5"/>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7" name="Google Shape;15197;p5"/>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8" name="Google Shape;15198;p5"/>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9" name="Google Shape;15199;p5"/>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0" name="Google Shape;15200;p5"/>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1" name="Google Shape;15201;p5"/>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2" name="Google Shape;15202;p5"/>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3" name="Google Shape;15203;p5"/>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4" name="Google Shape;15204;p5"/>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5" name="Google Shape;15205;p5"/>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6" name="Google Shape;15206;p5"/>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7" name="Google Shape;15207;p5"/>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8" name="Google Shape;15208;p5"/>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9" name="Google Shape;15209;p5"/>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0" name="Google Shape;15210;p5"/>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1" name="Google Shape;15211;p5"/>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2" name="Google Shape;15212;p5"/>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3" name="Google Shape;15213;p5"/>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4" name="Google Shape;15214;p5"/>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5" name="Google Shape;15215;p5"/>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6" name="Google Shape;15216;p5"/>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7" name="Google Shape;15217;p5"/>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8" name="Google Shape;15218;p5"/>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9" name="Google Shape;15219;p5"/>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0" name="Google Shape;15220;p5"/>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1" name="Google Shape;15221;p5"/>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2" name="Google Shape;15222;p5"/>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3" name="Google Shape;15223;p5"/>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4" name="Google Shape;15224;p5"/>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5" name="Google Shape;15225;p5"/>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6" name="Google Shape;15226;p5"/>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7" name="Google Shape;15227;p5"/>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8" name="Google Shape;15228;p5"/>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9" name="Google Shape;15229;p5"/>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0" name="Google Shape;15230;p5"/>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1" name="Google Shape;15231;p5"/>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2" name="Google Shape;15232;p5"/>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3" name="Google Shape;15233;p5"/>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4" name="Google Shape;15234;p5"/>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5" name="Google Shape;15235;p5"/>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6" name="Google Shape;15236;p5"/>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7" name="Google Shape;15237;p5"/>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8" name="Google Shape;15238;p5"/>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9" name="Google Shape;15239;p5"/>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0" name="Google Shape;15240;p5"/>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1" name="Google Shape;15241;p5"/>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2" name="Google Shape;15242;p5"/>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3" name="Google Shape;15243;p5"/>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4" name="Google Shape;15244;p5"/>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5" name="Google Shape;15245;p5"/>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6" name="Google Shape;15246;p5"/>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7" name="Google Shape;15247;p5"/>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8" name="Google Shape;15248;p5"/>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9" name="Google Shape;15249;p5"/>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0" name="Google Shape;15250;p5"/>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1" name="Google Shape;15251;p5"/>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2" name="Google Shape;15252;p5"/>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3" name="Google Shape;15253;p5"/>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4" name="Google Shape;15254;p5"/>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5" name="Google Shape;15255;p5"/>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6" name="Google Shape;15256;p5"/>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7" name="Google Shape;15257;p5"/>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8" name="Google Shape;15258;p5"/>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9" name="Google Shape;15259;p5"/>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0" name="Google Shape;15260;p5"/>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1" name="Google Shape;15261;p5"/>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2" name="Google Shape;15262;p5"/>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3" name="Google Shape;15263;p5"/>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4" name="Google Shape;15264;p5"/>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5" name="Google Shape;15265;p5"/>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6" name="Google Shape;15266;p5"/>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7" name="Google Shape;15267;p5"/>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8" name="Google Shape;15268;p5"/>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9" name="Google Shape;15269;p5"/>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0" name="Google Shape;15270;p5"/>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1" name="Google Shape;15271;p5"/>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2" name="Google Shape;15272;p5"/>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3" name="Google Shape;15273;p5"/>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4" name="Google Shape;15274;p5"/>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5" name="Google Shape;15275;p5"/>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6" name="Google Shape;15276;p5"/>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7" name="Google Shape;15277;p5"/>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8" name="Google Shape;15278;p5"/>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9" name="Google Shape;15279;p5"/>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0" name="Google Shape;15280;p5"/>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1" name="Google Shape;15281;p5"/>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2" name="Google Shape;15282;p5"/>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3" name="Google Shape;15283;p5"/>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4" name="Google Shape;15284;p5"/>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5" name="Google Shape;15285;p5"/>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6" name="Google Shape;15286;p5"/>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7" name="Google Shape;15287;p5"/>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8" name="Google Shape;15288;p5"/>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9" name="Google Shape;15289;p5"/>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0" name="Google Shape;15290;p5"/>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1" name="Google Shape;15291;p5"/>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2" name="Google Shape;15292;p5"/>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3" name="Google Shape;15293;p5"/>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4" name="Google Shape;15294;p5"/>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5" name="Google Shape;15295;p5"/>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6" name="Google Shape;15296;p5"/>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7" name="Google Shape;15297;p5"/>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8" name="Google Shape;15298;p5"/>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9" name="Google Shape;15299;p5"/>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0" name="Google Shape;15300;p5"/>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1" name="Google Shape;15301;p5"/>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2" name="Google Shape;15302;p5"/>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3" name="Google Shape;15303;p5"/>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4" name="Google Shape;15304;p5"/>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5" name="Google Shape;15305;p5"/>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6" name="Google Shape;15306;p5"/>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7" name="Google Shape;15307;p5"/>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8" name="Google Shape;15308;p5"/>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9" name="Google Shape;15309;p5"/>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0" name="Google Shape;15310;p5"/>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1" name="Google Shape;15311;p5"/>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2" name="Google Shape;15312;p5"/>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3" name="Google Shape;15313;p5"/>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4" name="Google Shape;15314;p5"/>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5" name="Google Shape;15315;p5"/>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6" name="Google Shape;15316;p5"/>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7" name="Google Shape;15317;p5"/>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8" name="Google Shape;15318;p5"/>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9" name="Google Shape;15319;p5"/>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0" name="Google Shape;15320;p5"/>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1" name="Google Shape;15321;p5"/>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2" name="Google Shape;15322;p5"/>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3" name="Google Shape;15323;p5"/>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4" name="Google Shape;15324;p5"/>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5" name="Google Shape;15325;p5"/>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6" name="Google Shape;15326;p5"/>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7" name="Google Shape;15327;p5"/>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8" name="Google Shape;15328;p5"/>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9" name="Google Shape;15329;p5"/>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0" name="Google Shape;15330;p5"/>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1" name="Google Shape;15331;p5"/>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2" name="Google Shape;15332;p5"/>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3" name="Google Shape;15333;p5"/>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4" name="Google Shape;15334;p5"/>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5" name="Google Shape;15335;p5"/>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6" name="Google Shape;15336;p5"/>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7" name="Google Shape;15337;p5"/>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8" name="Google Shape;15338;p5"/>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9" name="Google Shape;15339;p5"/>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0" name="Google Shape;15340;p5"/>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1" name="Google Shape;15341;p5"/>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2" name="Google Shape;15342;p5"/>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3" name="Google Shape;15343;p5"/>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4" name="Google Shape;15344;p5"/>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5" name="Google Shape;15345;p5"/>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6" name="Google Shape;15346;p5"/>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7" name="Google Shape;15347;p5"/>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8" name="Google Shape;15348;p5"/>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9" name="Google Shape;15349;p5"/>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0" name="Google Shape;15350;p5"/>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1" name="Google Shape;15351;p5"/>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2" name="Google Shape;15352;p5"/>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3" name="Google Shape;15353;p5"/>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4" name="Google Shape;15354;p5"/>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5" name="Google Shape;15355;p5"/>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6" name="Google Shape;15356;p5"/>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7" name="Google Shape;15357;p5"/>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8" name="Google Shape;15358;p5"/>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9" name="Google Shape;15359;p5"/>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0" name="Google Shape;15360;p5"/>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1" name="Google Shape;15361;p5"/>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2" name="Google Shape;15362;p5"/>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3" name="Google Shape;15363;p5"/>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4" name="Google Shape;15364;p5"/>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5" name="Google Shape;15365;p5"/>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6" name="Google Shape;15366;p5"/>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7" name="Google Shape;15367;p5"/>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8" name="Google Shape;15368;p5"/>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9" name="Google Shape;15369;p5"/>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0" name="Google Shape;15370;p5"/>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1" name="Google Shape;15371;p5"/>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2" name="Google Shape;15372;p5"/>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3" name="Google Shape;15373;p5"/>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4" name="Google Shape;15374;p5"/>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5" name="Google Shape;15375;p5"/>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6" name="Google Shape;15376;p5"/>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7" name="Google Shape;15377;p5"/>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8" name="Google Shape;15378;p5"/>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9" name="Google Shape;15379;p5"/>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0" name="Google Shape;15380;p5"/>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1" name="Google Shape;15381;p5"/>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2" name="Google Shape;15382;p5"/>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3" name="Google Shape;15383;p5"/>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4" name="Google Shape;15384;p5"/>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5" name="Google Shape;15385;p5"/>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6" name="Google Shape;15386;p5"/>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7" name="Google Shape;15387;p5"/>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8" name="Google Shape;15388;p5"/>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9" name="Google Shape;15389;p5"/>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0" name="Google Shape;15390;p5"/>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1" name="Google Shape;15391;p5"/>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2" name="Google Shape;15392;p5"/>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3" name="Google Shape;15393;p5"/>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4" name="Google Shape;15394;p5"/>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5" name="Google Shape;15395;p5"/>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6" name="Google Shape;15396;p5"/>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7" name="Google Shape;15397;p5"/>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8" name="Google Shape;15398;p5"/>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9" name="Google Shape;15399;p5"/>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0" name="Google Shape;15400;p5"/>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1" name="Google Shape;15401;p5"/>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2" name="Google Shape;15402;p5"/>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3" name="Google Shape;15403;p5"/>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4" name="Google Shape;15404;p5"/>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5" name="Google Shape;15405;p5"/>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6" name="Google Shape;15406;p5"/>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7" name="Google Shape;15407;p5"/>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8" name="Google Shape;15408;p5"/>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9" name="Google Shape;15409;p5"/>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0" name="Google Shape;15410;p5"/>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1" name="Google Shape;15411;p5"/>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2" name="Google Shape;15412;p5"/>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3" name="Google Shape;15413;p5"/>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4" name="Google Shape;15414;p5"/>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5" name="Google Shape;15415;p5"/>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6" name="Google Shape;15416;p5"/>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7" name="Google Shape;15417;p5"/>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8" name="Google Shape;15418;p5"/>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9" name="Google Shape;15419;p5"/>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0" name="Google Shape;15420;p5"/>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1" name="Google Shape;15421;p5"/>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2" name="Google Shape;15422;p5"/>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3" name="Google Shape;15423;p5"/>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4" name="Google Shape;15424;p5"/>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5" name="Google Shape;15425;p5"/>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6" name="Google Shape;15426;p5"/>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7" name="Google Shape;15427;p5"/>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8" name="Google Shape;15428;p5"/>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9" name="Google Shape;15429;p5"/>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0" name="Google Shape;15430;p5"/>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1" name="Google Shape;15431;p5"/>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2" name="Google Shape;15432;p5"/>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3" name="Google Shape;15433;p5"/>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4" name="Google Shape;15434;p5"/>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5" name="Google Shape;15435;p5"/>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6" name="Google Shape;15436;p5"/>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7" name="Google Shape;15437;p5"/>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8" name="Google Shape;15438;p5"/>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9" name="Google Shape;15439;p5"/>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0" name="Google Shape;15440;p5"/>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1" name="Google Shape;15441;p5"/>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2" name="Google Shape;15442;p5"/>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3" name="Google Shape;15443;p5"/>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4" name="Google Shape;15444;p5"/>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5" name="Google Shape;15445;p5"/>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6" name="Google Shape;15446;p5"/>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7" name="Google Shape;15447;p5"/>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8" name="Google Shape;15448;p5"/>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9" name="Google Shape;15449;p5"/>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0" name="Google Shape;15450;p5"/>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1" name="Google Shape;15451;p5"/>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2" name="Google Shape;15452;p5"/>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3" name="Google Shape;15453;p5"/>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4" name="Google Shape;15454;p5"/>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5" name="Google Shape;15455;p5"/>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6" name="Google Shape;15456;p5"/>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7" name="Google Shape;15457;p5"/>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8" name="Google Shape;15458;p5"/>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9" name="Google Shape;15459;p5"/>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0" name="Google Shape;15460;p5"/>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1" name="Google Shape;15461;p5"/>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2" name="Google Shape;15462;p5"/>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3" name="Google Shape;15463;p5"/>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4" name="Google Shape;15464;p5"/>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5" name="Google Shape;15465;p5"/>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6" name="Google Shape;15466;p5"/>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7" name="Google Shape;15467;p5"/>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8" name="Google Shape;15468;p5"/>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9" name="Google Shape;15469;p5"/>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0" name="Google Shape;15470;p5"/>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1" name="Google Shape;15471;p5"/>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2" name="Google Shape;15472;p5"/>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3" name="Google Shape;15473;p5"/>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4" name="Google Shape;15474;p5"/>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5" name="Google Shape;15475;p5"/>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6" name="Google Shape;15476;p5"/>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7" name="Google Shape;15477;p5"/>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8" name="Google Shape;15478;p5"/>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9" name="Google Shape;15479;p5"/>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0" name="Google Shape;15480;p5"/>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1" name="Google Shape;15481;p5"/>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2" name="Google Shape;15482;p5"/>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3" name="Google Shape;15483;p5"/>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4" name="Google Shape;15484;p5"/>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5" name="Google Shape;15485;p5"/>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6" name="Google Shape;15486;p5"/>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7" name="Google Shape;15487;p5"/>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8" name="Google Shape;15488;p5"/>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9" name="Google Shape;15489;p5"/>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0" name="Google Shape;15490;p5"/>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1" name="Google Shape;15491;p5"/>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2" name="Google Shape;15492;p5"/>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3" name="Google Shape;15493;p5"/>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4" name="Google Shape;15494;p5"/>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5" name="Google Shape;15495;p5"/>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6" name="Google Shape;15496;p5"/>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7" name="Google Shape;15497;p5"/>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8" name="Google Shape;15498;p5"/>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9" name="Google Shape;15499;p5"/>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0" name="Google Shape;15500;p5"/>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1" name="Google Shape;15501;p5"/>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2" name="Google Shape;15502;p5"/>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3" name="Google Shape;15503;p5"/>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4" name="Google Shape;15504;p5"/>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5" name="Google Shape;15505;p5"/>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6" name="Google Shape;15506;p5"/>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7" name="Google Shape;15507;p5"/>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8" name="Google Shape;15508;p5"/>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9" name="Google Shape;15509;p5"/>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0" name="Google Shape;15510;p5"/>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1" name="Google Shape;15511;p5"/>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2" name="Google Shape;15512;p5"/>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3" name="Google Shape;15513;p5"/>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4" name="Google Shape;15514;p5"/>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5" name="Google Shape;15515;p5"/>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6" name="Google Shape;15516;p5"/>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7" name="Google Shape;15517;p5"/>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8" name="Google Shape;15518;p5"/>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9" name="Google Shape;15519;p5"/>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0" name="Google Shape;15520;p5"/>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1" name="Google Shape;15521;p5"/>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2" name="Google Shape;15522;p5"/>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3" name="Google Shape;15523;p5"/>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4" name="Google Shape;15524;p5"/>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5" name="Google Shape;15525;p5"/>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6" name="Google Shape;15526;p5"/>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7" name="Google Shape;15527;p5"/>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8" name="Google Shape;15528;p5"/>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9" name="Google Shape;15529;p5"/>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0" name="Google Shape;15530;p5"/>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1" name="Google Shape;15531;p5"/>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2" name="Google Shape;15532;p5"/>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3" name="Google Shape;15533;p5"/>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4" name="Google Shape;15534;p5"/>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5" name="Google Shape;15535;p5"/>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6" name="Google Shape;15536;p5"/>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7" name="Google Shape;15537;p5"/>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8" name="Google Shape;15538;p5"/>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8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539" name="Google Shape;15539;p5"/>
          <p:cNvSpPr/>
          <p:nvPr/>
        </p:nvSpPr>
        <p:spPr>
          <a:xfrm>
            <a:off x="511850" y="861150"/>
            <a:ext cx="509400" cy="5094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0" name="Google Shape;15540;p5"/>
          <p:cNvSpPr/>
          <p:nvPr/>
        </p:nvSpPr>
        <p:spPr>
          <a:xfrm>
            <a:off x="8225622" y="2087525"/>
            <a:ext cx="509400" cy="5094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1" name="Google Shape;15541;p5"/>
          <p:cNvSpPr/>
          <p:nvPr/>
        </p:nvSpPr>
        <p:spPr>
          <a:xfrm>
            <a:off x="1021250" y="1297925"/>
            <a:ext cx="327600" cy="3276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2" name="Google Shape;15542;p5"/>
          <p:cNvSpPr/>
          <p:nvPr/>
        </p:nvSpPr>
        <p:spPr>
          <a:xfrm>
            <a:off x="7898025" y="1759925"/>
            <a:ext cx="327600" cy="327600"/>
          </a:xfrm>
          <a:prstGeom prst="ellipse">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5546"/>
        <p:cNvGrpSpPr/>
        <p:nvPr/>
      </p:nvGrpSpPr>
      <p:grpSpPr>
        <a:xfrm>
          <a:off x="0" y="0"/>
          <a:ext cx="0" cy="0"/>
          <a:chOff x="0" y="0"/>
          <a:chExt cx="0" cy="0"/>
        </a:xfrm>
      </p:grpSpPr>
      <p:sp>
        <p:nvSpPr>
          <p:cNvPr id="15547" name="Google Shape;15547;g2ce78c99214_3_10"/>
          <p:cNvSpPr txBox="1">
            <a:spLocks noGrp="1"/>
          </p:cNvSpPr>
          <p:nvPr>
            <p:ph type="title"/>
          </p:nvPr>
        </p:nvSpPr>
        <p:spPr>
          <a:xfrm>
            <a:off x="2391900" y="2638734"/>
            <a:ext cx="4360200" cy="7014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600"/>
              <a:buNone/>
            </a:pPr>
            <a:r>
              <a:rPr lang="en"/>
              <a:t>Theorie</a:t>
            </a:r>
            <a:endParaRPr/>
          </a:p>
        </p:txBody>
      </p:sp>
      <p:sp>
        <p:nvSpPr>
          <p:cNvPr id="15548" name="Google Shape;15548;g2ce78c99214_3_10"/>
          <p:cNvSpPr txBox="1">
            <a:spLocks noGrp="1"/>
          </p:cNvSpPr>
          <p:nvPr>
            <p:ph type="title" idx="2"/>
          </p:nvPr>
        </p:nvSpPr>
        <p:spPr>
          <a:xfrm>
            <a:off x="4021650" y="1076563"/>
            <a:ext cx="1100700" cy="9519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02</a:t>
            </a:r>
            <a:endParaRPr/>
          </a:p>
        </p:txBody>
      </p:sp>
      <p:sp>
        <p:nvSpPr>
          <p:cNvPr id="15549" name="Google Shape;15549;g2ce78c99214_3_10"/>
          <p:cNvSpPr txBox="1">
            <a:spLocks noGrp="1"/>
          </p:cNvSpPr>
          <p:nvPr>
            <p:ph type="subTitle" idx="1"/>
          </p:nvPr>
        </p:nvSpPr>
        <p:spPr>
          <a:xfrm>
            <a:off x="2391900" y="3430729"/>
            <a:ext cx="4360200" cy="555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SzPts val="2400"/>
              <a:buNone/>
            </a:pPr>
            <a:r>
              <a:rPr lang="en"/>
              <a:t>Sehnenentzündungen</a:t>
            </a:r>
            <a:endParaRPr/>
          </a:p>
          <a:p>
            <a:pPr marL="0" lvl="0" indent="0" algn="ctr" rtl="0">
              <a:spcBef>
                <a:spcPts val="0"/>
              </a:spcBef>
              <a:spcAft>
                <a:spcPts val="0"/>
              </a:spcAft>
              <a:buSzPts val="2400"/>
              <a:buNone/>
            </a:pPr>
            <a:r>
              <a:rPr lang="en"/>
              <a:t>Jumper’s Knee</a:t>
            </a:r>
            <a:endParaRPr/>
          </a:p>
        </p:txBody>
      </p:sp>
      <p:grpSp>
        <p:nvGrpSpPr>
          <p:cNvPr id="15550" name="Google Shape;15550;g2ce78c99214_3_10"/>
          <p:cNvGrpSpPr/>
          <p:nvPr/>
        </p:nvGrpSpPr>
        <p:grpSpPr>
          <a:xfrm>
            <a:off x="715099" y="188463"/>
            <a:ext cx="1556084" cy="1555927"/>
            <a:chOff x="1724650" y="2856150"/>
            <a:chExt cx="1973975" cy="1973775"/>
          </a:xfrm>
        </p:grpSpPr>
        <p:sp>
          <p:nvSpPr>
            <p:cNvPr id="15551" name="Google Shape;15551;g2ce78c99214_3_10"/>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2" name="Google Shape;15552;g2ce78c99214_3_10"/>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3" name="Google Shape;15553;g2ce78c99214_3_10"/>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4" name="Google Shape;15554;g2ce78c99214_3_10"/>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5" name="Google Shape;15555;g2ce78c99214_3_10"/>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6" name="Google Shape;15556;g2ce78c99214_3_10"/>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7" name="Google Shape;15557;g2ce78c99214_3_10"/>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8" name="Google Shape;15558;g2ce78c99214_3_10"/>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9" name="Google Shape;15559;g2ce78c99214_3_10"/>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0" name="Google Shape;15560;g2ce78c99214_3_10"/>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1" name="Google Shape;15561;g2ce78c99214_3_10"/>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2" name="Google Shape;15562;g2ce78c99214_3_10"/>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3" name="Google Shape;15563;g2ce78c99214_3_10"/>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4" name="Google Shape;15564;g2ce78c99214_3_10"/>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5" name="Google Shape;15565;g2ce78c99214_3_10"/>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6" name="Google Shape;15566;g2ce78c99214_3_10"/>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7" name="Google Shape;15567;g2ce78c99214_3_10"/>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8" name="Google Shape;15568;g2ce78c99214_3_10"/>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9" name="Google Shape;15569;g2ce78c99214_3_10"/>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0" name="Google Shape;15570;g2ce78c99214_3_10"/>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1" name="Google Shape;15571;g2ce78c99214_3_10"/>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2" name="Google Shape;15572;g2ce78c99214_3_10"/>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3" name="Google Shape;15573;g2ce78c99214_3_10"/>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4" name="Google Shape;15574;g2ce78c99214_3_10"/>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5" name="Google Shape;15575;g2ce78c99214_3_10"/>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6" name="Google Shape;15576;g2ce78c99214_3_10"/>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7" name="Google Shape;15577;g2ce78c99214_3_10"/>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8" name="Google Shape;15578;g2ce78c99214_3_10"/>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9" name="Google Shape;15579;g2ce78c99214_3_10"/>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0" name="Google Shape;15580;g2ce78c99214_3_10"/>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1" name="Google Shape;15581;g2ce78c99214_3_10"/>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2" name="Google Shape;15582;g2ce78c99214_3_10"/>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3" name="Google Shape;15583;g2ce78c99214_3_10"/>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4" name="Google Shape;15584;g2ce78c99214_3_10"/>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5" name="Google Shape;15585;g2ce78c99214_3_10"/>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6" name="Google Shape;15586;g2ce78c99214_3_10"/>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7" name="Google Shape;15587;g2ce78c99214_3_10"/>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8" name="Google Shape;15588;g2ce78c99214_3_10"/>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9" name="Google Shape;15589;g2ce78c99214_3_10"/>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0" name="Google Shape;15590;g2ce78c99214_3_10"/>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1" name="Google Shape;15591;g2ce78c99214_3_10"/>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2" name="Google Shape;15592;g2ce78c99214_3_10"/>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3" name="Google Shape;15593;g2ce78c99214_3_10"/>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4" name="Google Shape;15594;g2ce78c99214_3_10"/>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5" name="Google Shape;15595;g2ce78c99214_3_10"/>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6" name="Google Shape;15596;g2ce78c99214_3_10"/>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7" name="Google Shape;15597;g2ce78c99214_3_10"/>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8" name="Google Shape;15598;g2ce78c99214_3_10"/>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9" name="Google Shape;15599;g2ce78c99214_3_10"/>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0" name="Google Shape;15600;g2ce78c99214_3_10"/>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1" name="Google Shape;15601;g2ce78c99214_3_10"/>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2" name="Google Shape;15602;g2ce78c99214_3_10"/>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3" name="Google Shape;15603;g2ce78c99214_3_10"/>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4" name="Google Shape;15604;g2ce78c99214_3_10"/>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5" name="Google Shape;15605;g2ce78c99214_3_10"/>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6" name="Google Shape;15606;g2ce78c99214_3_10"/>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7" name="Google Shape;15607;g2ce78c99214_3_10"/>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8" name="Google Shape;15608;g2ce78c99214_3_10"/>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9" name="Google Shape;15609;g2ce78c99214_3_10"/>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0" name="Google Shape;15610;g2ce78c99214_3_10"/>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1" name="Google Shape;15611;g2ce78c99214_3_10"/>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2" name="Google Shape;15612;g2ce78c99214_3_10"/>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3" name="Google Shape;15613;g2ce78c99214_3_10"/>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4" name="Google Shape;15614;g2ce78c99214_3_10"/>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5" name="Google Shape;15615;g2ce78c99214_3_10"/>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6" name="Google Shape;15616;g2ce78c99214_3_10"/>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7" name="Google Shape;15617;g2ce78c99214_3_10"/>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8" name="Google Shape;15618;g2ce78c99214_3_10"/>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9" name="Google Shape;15619;g2ce78c99214_3_10"/>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0" name="Google Shape;15620;g2ce78c99214_3_10"/>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1" name="Google Shape;15621;g2ce78c99214_3_10"/>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2" name="Google Shape;15622;g2ce78c99214_3_10"/>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3" name="Google Shape;15623;g2ce78c99214_3_10"/>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4" name="Google Shape;15624;g2ce78c99214_3_10"/>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5" name="Google Shape;15625;g2ce78c99214_3_10"/>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6" name="Google Shape;15626;g2ce78c99214_3_10"/>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7" name="Google Shape;15627;g2ce78c99214_3_10"/>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8" name="Google Shape;15628;g2ce78c99214_3_10"/>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9" name="Google Shape;15629;g2ce78c99214_3_10"/>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0" name="Google Shape;15630;g2ce78c99214_3_10"/>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1" name="Google Shape;15631;g2ce78c99214_3_10"/>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2" name="Google Shape;15632;g2ce78c99214_3_10"/>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3" name="Google Shape;15633;g2ce78c99214_3_10"/>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4" name="Google Shape;15634;g2ce78c99214_3_10"/>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5" name="Google Shape;15635;g2ce78c99214_3_10"/>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6" name="Google Shape;15636;g2ce78c99214_3_10"/>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7" name="Google Shape;15637;g2ce78c99214_3_10"/>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8" name="Google Shape;15638;g2ce78c99214_3_10"/>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9" name="Google Shape;15639;g2ce78c99214_3_10"/>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0" name="Google Shape;15640;g2ce78c99214_3_10"/>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1" name="Google Shape;15641;g2ce78c99214_3_10"/>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2" name="Google Shape;15642;g2ce78c99214_3_10"/>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3" name="Google Shape;15643;g2ce78c99214_3_10"/>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4" name="Google Shape;15644;g2ce78c99214_3_10"/>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5" name="Google Shape;15645;g2ce78c99214_3_10"/>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6" name="Google Shape;15646;g2ce78c99214_3_10"/>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7" name="Google Shape;15647;g2ce78c99214_3_10"/>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8" name="Google Shape;15648;g2ce78c99214_3_10"/>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9" name="Google Shape;15649;g2ce78c99214_3_10"/>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0" name="Google Shape;15650;g2ce78c99214_3_10"/>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1" name="Google Shape;15651;g2ce78c99214_3_10"/>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2" name="Google Shape;15652;g2ce78c99214_3_10"/>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3" name="Google Shape;15653;g2ce78c99214_3_10"/>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4" name="Google Shape;15654;g2ce78c99214_3_10"/>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5" name="Google Shape;15655;g2ce78c99214_3_10"/>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6" name="Google Shape;15656;g2ce78c99214_3_10"/>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7" name="Google Shape;15657;g2ce78c99214_3_10"/>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8" name="Google Shape;15658;g2ce78c99214_3_10"/>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9" name="Google Shape;15659;g2ce78c99214_3_10"/>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0" name="Google Shape;15660;g2ce78c99214_3_10"/>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1" name="Google Shape;15661;g2ce78c99214_3_10"/>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2" name="Google Shape;15662;g2ce78c99214_3_10"/>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3" name="Google Shape;15663;g2ce78c99214_3_10"/>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4" name="Google Shape;15664;g2ce78c99214_3_10"/>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5" name="Google Shape;15665;g2ce78c99214_3_10"/>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6" name="Google Shape;15666;g2ce78c99214_3_10"/>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7" name="Google Shape;15667;g2ce78c99214_3_10"/>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8" name="Google Shape;15668;g2ce78c99214_3_10"/>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9" name="Google Shape;15669;g2ce78c99214_3_10"/>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0" name="Google Shape;15670;g2ce78c99214_3_10"/>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1" name="Google Shape;15671;g2ce78c99214_3_10"/>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2" name="Google Shape;15672;g2ce78c99214_3_10"/>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3" name="Google Shape;15673;g2ce78c99214_3_10"/>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4" name="Google Shape;15674;g2ce78c99214_3_10"/>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5" name="Google Shape;15675;g2ce78c99214_3_10"/>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6" name="Google Shape;15676;g2ce78c99214_3_10"/>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7" name="Google Shape;15677;g2ce78c99214_3_10"/>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8" name="Google Shape;15678;g2ce78c99214_3_10"/>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9" name="Google Shape;15679;g2ce78c99214_3_10"/>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0" name="Google Shape;15680;g2ce78c99214_3_10"/>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1" name="Google Shape;15681;g2ce78c99214_3_10"/>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2" name="Google Shape;15682;g2ce78c99214_3_10"/>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3" name="Google Shape;15683;g2ce78c99214_3_10"/>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4" name="Google Shape;15684;g2ce78c99214_3_10"/>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5" name="Google Shape;15685;g2ce78c99214_3_10"/>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6" name="Google Shape;15686;g2ce78c99214_3_10"/>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7" name="Google Shape;15687;g2ce78c99214_3_10"/>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8" name="Google Shape;15688;g2ce78c99214_3_10"/>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9" name="Google Shape;15689;g2ce78c99214_3_10"/>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0" name="Google Shape;15690;g2ce78c99214_3_10"/>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1" name="Google Shape;15691;g2ce78c99214_3_10"/>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2" name="Google Shape;15692;g2ce78c99214_3_10"/>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3" name="Google Shape;15693;g2ce78c99214_3_10"/>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4" name="Google Shape;15694;g2ce78c99214_3_10"/>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5" name="Google Shape;15695;g2ce78c99214_3_10"/>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6" name="Google Shape;15696;g2ce78c99214_3_10"/>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7" name="Google Shape;15697;g2ce78c99214_3_10"/>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8" name="Google Shape;15698;g2ce78c99214_3_10"/>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9" name="Google Shape;15699;g2ce78c99214_3_10"/>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0" name="Google Shape;15700;g2ce78c99214_3_10"/>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1" name="Google Shape;15701;g2ce78c99214_3_10"/>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2" name="Google Shape;15702;g2ce78c99214_3_10"/>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3" name="Google Shape;15703;g2ce78c99214_3_10"/>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4" name="Google Shape;15704;g2ce78c99214_3_10"/>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5" name="Google Shape;15705;g2ce78c99214_3_10"/>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6" name="Google Shape;15706;g2ce78c99214_3_10"/>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7" name="Google Shape;15707;g2ce78c99214_3_10"/>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8" name="Google Shape;15708;g2ce78c99214_3_10"/>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9" name="Google Shape;15709;g2ce78c99214_3_10"/>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0" name="Google Shape;15710;g2ce78c99214_3_10"/>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1" name="Google Shape;15711;g2ce78c99214_3_10"/>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2" name="Google Shape;15712;g2ce78c99214_3_10"/>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3" name="Google Shape;15713;g2ce78c99214_3_10"/>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4" name="Google Shape;15714;g2ce78c99214_3_10"/>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5" name="Google Shape;15715;g2ce78c99214_3_10"/>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6" name="Google Shape;15716;g2ce78c99214_3_10"/>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7" name="Google Shape;15717;g2ce78c99214_3_10"/>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8" name="Google Shape;15718;g2ce78c99214_3_10"/>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9" name="Google Shape;15719;g2ce78c99214_3_10"/>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0" name="Google Shape;15720;g2ce78c99214_3_10"/>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1" name="Google Shape;15721;g2ce78c99214_3_10"/>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2" name="Google Shape;15722;g2ce78c99214_3_10"/>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3" name="Google Shape;15723;g2ce78c99214_3_10"/>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4" name="Google Shape;15724;g2ce78c99214_3_10"/>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5" name="Google Shape;15725;g2ce78c99214_3_10"/>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6" name="Google Shape;15726;g2ce78c99214_3_10"/>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7" name="Google Shape;15727;g2ce78c99214_3_10"/>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8" name="Google Shape;15728;g2ce78c99214_3_10"/>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9" name="Google Shape;15729;g2ce78c99214_3_10"/>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0" name="Google Shape;15730;g2ce78c99214_3_10"/>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1" name="Google Shape;15731;g2ce78c99214_3_10"/>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2" name="Google Shape;15732;g2ce78c99214_3_10"/>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3" name="Google Shape;15733;g2ce78c99214_3_10"/>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4" name="Google Shape;15734;g2ce78c99214_3_10"/>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5" name="Google Shape;15735;g2ce78c99214_3_10"/>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6" name="Google Shape;15736;g2ce78c99214_3_10"/>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7" name="Google Shape;15737;g2ce78c99214_3_10"/>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8" name="Google Shape;15738;g2ce78c99214_3_10"/>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9" name="Google Shape;15739;g2ce78c99214_3_10"/>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0" name="Google Shape;15740;g2ce78c99214_3_10"/>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1" name="Google Shape;15741;g2ce78c99214_3_10"/>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2" name="Google Shape;15742;g2ce78c99214_3_10"/>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3" name="Google Shape;15743;g2ce78c99214_3_10"/>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4" name="Google Shape;15744;g2ce78c99214_3_10"/>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5" name="Google Shape;15745;g2ce78c99214_3_10"/>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6" name="Google Shape;15746;g2ce78c99214_3_10"/>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7" name="Google Shape;15747;g2ce78c99214_3_10"/>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8" name="Google Shape;15748;g2ce78c99214_3_10"/>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9" name="Google Shape;15749;g2ce78c99214_3_10"/>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0" name="Google Shape;15750;g2ce78c99214_3_10"/>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1" name="Google Shape;15751;g2ce78c99214_3_10"/>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2" name="Google Shape;15752;g2ce78c99214_3_10"/>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3" name="Google Shape;15753;g2ce78c99214_3_10"/>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4" name="Google Shape;15754;g2ce78c99214_3_10"/>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5" name="Google Shape;15755;g2ce78c99214_3_10"/>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6" name="Google Shape;15756;g2ce78c99214_3_10"/>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7" name="Google Shape;15757;g2ce78c99214_3_10"/>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8" name="Google Shape;15758;g2ce78c99214_3_10"/>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9" name="Google Shape;15759;g2ce78c99214_3_10"/>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0" name="Google Shape;15760;g2ce78c99214_3_10"/>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1" name="Google Shape;15761;g2ce78c99214_3_10"/>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2" name="Google Shape;15762;g2ce78c99214_3_10"/>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3" name="Google Shape;15763;g2ce78c99214_3_10"/>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4" name="Google Shape;15764;g2ce78c99214_3_10"/>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5" name="Google Shape;15765;g2ce78c99214_3_10"/>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6" name="Google Shape;15766;g2ce78c99214_3_10"/>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7" name="Google Shape;15767;g2ce78c99214_3_10"/>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8" name="Google Shape;15768;g2ce78c99214_3_10"/>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9" name="Google Shape;15769;g2ce78c99214_3_10"/>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0" name="Google Shape;15770;g2ce78c99214_3_10"/>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1" name="Google Shape;15771;g2ce78c99214_3_10"/>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2" name="Google Shape;15772;g2ce78c99214_3_10"/>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3" name="Google Shape;15773;g2ce78c99214_3_10"/>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4" name="Google Shape;15774;g2ce78c99214_3_10"/>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5" name="Google Shape;15775;g2ce78c99214_3_10"/>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6" name="Google Shape;15776;g2ce78c99214_3_10"/>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7" name="Google Shape;15777;g2ce78c99214_3_10"/>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8" name="Google Shape;15778;g2ce78c99214_3_10"/>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9" name="Google Shape;15779;g2ce78c99214_3_10"/>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0" name="Google Shape;15780;g2ce78c99214_3_10"/>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1" name="Google Shape;15781;g2ce78c99214_3_10"/>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2" name="Google Shape;15782;g2ce78c99214_3_10"/>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3" name="Google Shape;15783;g2ce78c99214_3_10"/>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4" name="Google Shape;15784;g2ce78c99214_3_10"/>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5" name="Google Shape;15785;g2ce78c99214_3_10"/>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6" name="Google Shape;15786;g2ce78c99214_3_10"/>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7" name="Google Shape;15787;g2ce78c99214_3_10"/>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8" name="Google Shape;15788;g2ce78c99214_3_10"/>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9" name="Google Shape;15789;g2ce78c99214_3_10"/>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0" name="Google Shape;15790;g2ce78c99214_3_10"/>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1" name="Google Shape;15791;g2ce78c99214_3_10"/>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2" name="Google Shape;15792;g2ce78c99214_3_10"/>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3" name="Google Shape;15793;g2ce78c99214_3_10"/>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4" name="Google Shape;15794;g2ce78c99214_3_10"/>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5" name="Google Shape;15795;g2ce78c99214_3_10"/>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6" name="Google Shape;15796;g2ce78c99214_3_10"/>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7" name="Google Shape;15797;g2ce78c99214_3_10"/>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8" name="Google Shape;15798;g2ce78c99214_3_10"/>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9" name="Google Shape;15799;g2ce78c99214_3_10"/>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0" name="Google Shape;15800;g2ce78c99214_3_10"/>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1" name="Google Shape;15801;g2ce78c99214_3_10"/>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2" name="Google Shape;15802;g2ce78c99214_3_10"/>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3" name="Google Shape;15803;g2ce78c99214_3_10"/>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4" name="Google Shape;15804;g2ce78c99214_3_10"/>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5" name="Google Shape;15805;g2ce78c99214_3_10"/>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6" name="Google Shape;15806;g2ce78c99214_3_10"/>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7" name="Google Shape;15807;g2ce78c99214_3_10"/>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8" name="Google Shape;15808;g2ce78c99214_3_10"/>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9" name="Google Shape;15809;g2ce78c99214_3_10"/>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0" name="Google Shape;15810;g2ce78c99214_3_10"/>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1" name="Google Shape;15811;g2ce78c99214_3_10"/>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2" name="Google Shape;15812;g2ce78c99214_3_10"/>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3" name="Google Shape;15813;g2ce78c99214_3_10"/>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4" name="Google Shape;15814;g2ce78c99214_3_10"/>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5" name="Google Shape;15815;g2ce78c99214_3_10"/>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6" name="Google Shape;15816;g2ce78c99214_3_10"/>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7" name="Google Shape;15817;g2ce78c99214_3_10"/>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8" name="Google Shape;15818;g2ce78c99214_3_10"/>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9" name="Google Shape;15819;g2ce78c99214_3_10"/>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0" name="Google Shape;15820;g2ce78c99214_3_10"/>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1" name="Google Shape;15821;g2ce78c99214_3_10"/>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2" name="Google Shape;15822;g2ce78c99214_3_10"/>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3" name="Google Shape;15823;g2ce78c99214_3_10"/>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4" name="Google Shape;15824;g2ce78c99214_3_10"/>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5" name="Google Shape;15825;g2ce78c99214_3_10"/>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6" name="Google Shape;15826;g2ce78c99214_3_10"/>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7" name="Google Shape;15827;g2ce78c99214_3_10"/>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8" name="Google Shape;15828;g2ce78c99214_3_10"/>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9" name="Google Shape;15829;g2ce78c99214_3_10"/>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0" name="Google Shape;15830;g2ce78c99214_3_10"/>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1" name="Google Shape;15831;g2ce78c99214_3_10"/>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2" name="Google Shape;15832;g2ce78c99214_3_10"/>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3" name="Google Shape;15833;g2ce78c99214_3_10"/>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4" name="Google Shape;15834;g2ce78c99214_3_10"/>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5" name="Google Shape;15835;g2ce78c99214_3_10"/>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6" name="Google Shape;15836;g2ce78c99214_3_10"/>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7" name="Google Shape;15837;g2ce78c99214_3_10"/>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8" name="Google Shape;15838;g2ce78c99214_3_10"/>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9" name="Google Shape;15839;g2ce78c99214_3_10"/>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0" name="Google Shape;15840;g2ce78c99214_3_10"/>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1" name="Google Shape;15841;g2ce78c99214_3_10"/>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2" name="Google Shape;15842;g2ce78c99214_3_10"/>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3" name="Google Shape;15843;g2ce78c99214_3_10"/>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4" name="Google Shape;15844;g2ce78c99214_3_10"/>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5" name="Google Shape;15845;g2ce78c99214_3_10"/>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6" name="Google Shape;15846;g2ce78c99214_3_10"/>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7" name="Google Shape;15847;g2ce78c99214_3_10"/>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8" name="Google Shape;15848;g2ce78c99214_3_10"/>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9" name="Google Shape;15849;g2ce78c99214_3_10"/>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0" name="Google Shape;15850;g2ce78c99214_3_10"/>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1" name="Google Shape;15851;g2ce78c99214_3_10"/>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2" name="Google Shape;15852;g2ce78c99214_3_10"/>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3" name="Google Shape;15853;g2ce78c99214_3_10"/>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4" name="Google Shape;15854;g2ce78c99214_3_10"/>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5" name="Google Shape;15855;g2ce78c99214_3_10"/>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6" name="Google Shape;15856;g2ce78c99214_3_10"/>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7" name="Google Shape;15857;g2ce78c99214_3_10"/>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8" name="Google Shape;15858;g2ce78c99214_3_10"/>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9" name="Google Shape;15859;g2ce78c99214_3_10"/>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0" name="Google Shape;15860;g2ce78c99214_3_10"/>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1" name="Google Shape;15861;g2ce78c99214_3_10"/>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2" name="Google Shape;15862;g2ce78c99214_3_10"/>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3" name="Google Shape;15863;g2ce78c99214_3_10"/>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4" name="Google Shape;15864;g2ce78c99214_3_10"/>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5" name="Google Shape;15865;g2ce78c99214_3_10"/>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6" name="Google Shape;15866;g2ce78c99214_3_10"/>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7" name="Google Shape;15867;g2ce78c99214_3_10"/>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8" name="Google Shape;15868;g2ce78c99214_3_10"/>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9" name="Google Shape;15869;g2ce78c99214_3_10"/>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0" name="Google Shape;15870;g2ce78c99214_3_10"/>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1" name="Google Shape;15871;g2ce78c99214_3_10"/>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2" name="Google Shape;15872;g2ce78c99214_3_10"/>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3" name="Google Shape;15873;g2ce78c99214_3_10"/>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4" name="Google Shape;15874;g2ce78c99214_3_10"/>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5" name="Google Shape;15875;g2ce78c99214_3_10"/>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6" name="Google Shape;15876;g2ce78c99214_3_10"/>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7" name="Google Shape;15877;g2ce78c99214_3_10"/>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8" name="Google Shape;15878;g2ce78c99214_3_10"/>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9" name="Google Shape;15879;g2ce78c99214_3_10"/>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0" name="Google Shape;15880;g2ce78c99214_3_10"/>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1" name="Google Shape;15881;g2ce78c99214_3_10"/>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2" name="Google Shape;15882;g2ce78c99214_3_10"/>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3" name="Google Shape;15883;g2ce78c99214_3_10"/>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4" name="Google Shape;15884;g2ce78c99214_3_10"/>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5" name="Google Shape;15885;g2ce78c99214_3_10"/>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6" name="Google Shape;15886;g2ce78c99214_3_10"/>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7" name="Google Shape;15887;g2ce78c99214_3_10"/>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8" name="Google Shape;15888;g2ce78c99214_3_10"/>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9" name="Google Shape;15889;g2ce78c99214_3_10"/>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0" name="Google Shape;15890;g2ce78c99214_3_10"/>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1" name="Google Shape;15891;g2ce78c99214_3_10"/>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2" name="Google Shape;15892;g2ce78c99214_3_10"/>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3" name="Google Shape;15893;g2ce78c99214_3_10"/>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4" name="Google Shape;15894;g2ce78c99214_3_10"/>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5" name="Google Shape;15895;g2ce78c99214_3_10"/>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6" name="Google Shape;15896;g2ce78c99214_3_10"/>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7" name="Google Shape;15897;g2ce78c99214_3_10"/>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8" name="Google Shape;15898;g2ce78c99214_3_10"/>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9" name="Google Shape;15899;g2ce78c99214_3_10"/>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0" name="Google Shape;15900;g2ce78c99214_3_10"/>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1" name="Google Shape;15901;g2ce78c99214_3_10"/>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2" name="Google Shape;15902;g2ce78c99214_3_10"/>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3" name="Google Shape;15903;g2ce78c99214_3_10"/>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4" name="Google Shape;15904;g2ce78c99214_3_10"/>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5" name="Google Shape;15905;g2ce78c99214_3_10"/>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6" name="Google Shape;15906;g2ce78c99214_3_10"/>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7" name="Google Shape;15907;g2ce78c99214_3_10"/>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8" name="Google Shape;15908;g2ce78c99214_3_10"/>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9" name="Google Shape;15909;g2ce78c99214_3_10"/>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0" name="Google Shape;15910;g2ce78c99214_3_10"/>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1" name="Google Shape;15911;g2ce78c99214_3_10"/>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2" name="Google Shape;15912;g2ce78c99214_3_10"/>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3" name="Google Shape;15913;g2ce78c99214_3_10"/>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4" name="Google Shape;15914;g2ce78c99214_3_10"/>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5" name="Google Shape;15915;g2ce78c99214_3_10"/>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6" name="Google Shape;15916;g2ce78c99214_3_10"/>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7" name="Google Shape;15917;g2ce78c99214_3_10"/>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8" name="Google Shape;15918;g2ce78c99214_3_10"/>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9" name="Google Shape;15919;g2ce78c99214_3_10"/>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0" name="Google Shape;15920;g2ce78c99214_3_10"/>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1" name="Google Shape;15921;g2ce78c99214_3_10"/>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2" name="Google Shape;15922;g2ce78c99214_3_10"/>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3" name="Google Shape;15923;g2ce78c99214_3_10"/>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4" name="Google Shape;15924;g2ce78c99214_3_10"/>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5" name="Google Shape;15925;g2ce78c99214_3_10"/>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6" name="Google Shape;15926;g2ce78c99214_3_10"/>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7" name="Google Shape;15927;g2ce78c99214_3_10"/>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928" name="Google Shape;15928;g2ce78c99214_3_10"/>
          <p:cNvGrpSpPr/>
          <p:nvPr/>
        </p:nvGrpSpPr>
        <p:grpSpPr>
          <a:xfrm>
            <a:off x="6872824" y="3392063"/>
            <a:ext cx="1556084" cy="1555927"/>
            <a:chOff x="1724650" y="2856150"/>
            <a:chExt cx="1973975" cy="1973775"/>
          </a:xfrm>
        </p:grpSpPr>
        <p:sp>
          <p:nvSpPr>
            <p:cNvPr id="15929" name="Google Shape;15929;g2ce78c99214_3_10"/>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0" name="Google Shape;15930;g2ce78c99214_3_10"/>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1" name="Google Shape;15931;g2ce78c99214_3_10"/>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2" name="Google Shape;15932;g2ce78c99214_3_10"/>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3" name="Google Shape;15933;g2ce78c99214_3_10"/>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4" name="Google Shape;15934;g2ce78c99214_3_10"/>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5" name="Google Shape;15935;g2ce78c99214_3_10"/>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6" name="Google Shape;15936;g2ce78c99214_3_10"/>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7" name="Google Shape;15937;g2ce78c99214_3_10"/>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8" name="Google Shape;15938;g2ce78c99214_3_10"/>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9" name="Google Shape;15939;g2ce78c99214_3_10"/>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0" name="Google Shape;15940;g2ce78c99214_3_10"/>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1" name="Google Shape;15941;g2ce78c99214_3_10"/>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2" name="Google Shape;15942;g2ce78c99214_3_10"/>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3" name="Google Shape;15943;g2ce78c99214_3_10"/>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4" name="Google Shape;15944;g2ce78c99214_3_10"/>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5" name="Google Shape;15945;g2ce78c99214_3_10"/>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6" name="Google Shape;15946;g2ce78c99214_3_10"/>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7" name="Google Shape;15947;g2ce78c99214_3_10"/>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8" name="Google Shape;15948;g2ce78c99214_3_10"/>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9" name="Google Shape;15949;g2ce78c99214_3_10"/>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0" name="Google Shape;15950;g2ce78c99214_3_10"/>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1" name="Google Shape;15951;g2ce78c99214_3_10"/>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2" name="Google Shape;15952;g2ce78c99214_3_10"/>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3" name="Google Shape;15953;g2ce78c99214_3_10"/>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4" name="Google Shape;15954;g2ce78c99214_3_10"/>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5" name="Google Shape;15955;g2ce78c99214_3_10"/>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6" name="Google Shape;15956;g2ce78c99214_3_10"/>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7" name="Google Shape;15957;g2ce78c99214_3_10"/>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8" name="Google Shape;15958;g2ce78c99214_3_10"/>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9" name="Google Shape;15959;g2ce78c99214_3_10"/>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0" name="Google Shape;15960;g2ce78c99214_3_10"/>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1" name="Google Shape;15961;g2ce78c99214_3_10"/>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2" name="Google Shape;15962;g2ce78c99214_3_10"/>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3" name="Google Shape;15963;g2ce78c99214_3_10"/>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4" name="Google Shape;15964;g2ce78c99214_3_10"/>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5" name="Google Shape;15965;g2ce78c99214_3_10"/>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6" name="Google Shape;15966;g2ce78c99214_3_10"/>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7" name="Google Shape;15967;g2ce78c99214_3_10"/>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8" name="Google Shape;15968;g2ce78c99214_3_10"/>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9" name="Google Shape;15969;g2ce78c99214_3_10"/>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0" name="Google Shape;15970;g2ce78c99214_3_10"/>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1" name="Google Shape;15971;g2ce78c99214_3_10"/>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2" name="Google Shape;15972;g2ce78c99214_3_10"/>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3" name="Google Shape;15973;g2ce78c99214_3_10"/>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4" name="Google Shape;15974;g2ce78c99214_3_10"/>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5" name="Google Shape;15975;g2ce78c99214_3_10"/>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6" name="Google Shape;15976;g2ce78c99214_3_10"/>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7" name="Google Shape;15977;g2ce78c99214_3_10"/>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8" name="Google Shape;15978;g2ce78c99214_3_10"/>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9" name="Google Shape;15979;g2ce78c99214_3_10"/>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0" name="Google Shape;15980;g2ce78c99214_3_10"/>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1" name="Google Shape;15981;g2ce78c99214_3_10"/>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2" name="Google Shape;15982;g2ce78c99214_3_10"/>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3" name="Google Shape;15983;g2ce78c99214_3_10"/>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4" name="Google Shape;15984;g2ce78c99214_3_10"/>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5" name="Google Shape;15985;g2ce78c99214_3_10"/>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6" name="Google Shape;15986;g2ce78c99214_3_10"/>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7" name="Google Shape;15987;g2ce78c99214_3_10"/>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8" name="Google Shape;15988;g2ce78c99214_3_10"/>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9" name="Google Shape;15989;g2ce78c99214_3_10"/>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0" name="Google Shape;15990;g2ce78c99214_3_10"/>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1" name="Google Shape;15991;g2ce78c99214_3_10"/>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2" name="Google Shape;15992;g2ce78c99214_3_10"/>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3" name="Google Shape;15993;g2ce78c99214_3_10"/>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4" name="Google Shape;15994;g2ce78c99214_3_10"/>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5" name="Google Shape;15995;g2ce78c99214_3_10"/>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6" name="Google Shape;15996;g2ce78c99214_3_10"/>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7" name="Google Shape;15997;g2ce78c99214_3_10"/>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8" name="Google Shape;15998;g2ce78c99214_3_10"/>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9" name="Google Shape;15999;g2ce78c99214_3_10"/>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0" name="Google Shape;16000;g2ce78c99214_3_10"/>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1" name="Google Shape;16001;g2ce78c99214_3_10"/>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2" name="Google Shape;16002;g2ce78c99214_3_10"/>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3" name="Google Shape;16003;g2ce78c99214_3_10"/>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4" name="Google Shape;16004;g2ce78c99214_3_10"/>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5" name="Google Shape;16005;g2ce78c99214_3_10"/>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6" name="Google Shape;16006;g2ce78c99214_3_10"/>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7" name="Google Shape;16007;g2ce78c99214_3_10"/>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8" name="Google Shape;16008;g2ce78c99214_3_10"/>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9" name="Google Shape;16009;g2ce78c99214_3_10"/>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0" name="Google Shape;16010;g2ce78c99214_3_10"/>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1" name="Google Shape;16011;g2ce78c99214_3_10"/>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2" name="Google Shape;16012;g2ce78c99214_3_10"/>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3" name="Google Shape;16013;g2ce78c99214_3_10"/>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4" name="Google Shape;16014;g2ce78c99214_3_10"/>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5" name="Google Shape;16015;g2ce78c99214_3_10"/>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6" name="Google Shape;16016;g2ce78c99214_3_10"/>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7" name="Google Shape;16017;g2ce78c99214_3_10"/>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8" name="Google Shape;16018;g2ce78c99214_3_10"/>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9" name="Google Shape;16019;g2ce78c99214_3_10"/>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0" name="Google Shape;16020;g2ce78c99214_3_10"/>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1" name="Google Shape;16021;g2ce78c99214_3_10"/>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2" name="Google Shape;16022;g2ce78c99214_3_10"/>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3" name="Google Shape;16023;g2ce78c99214_3_10"/>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4" name="Google Shape;16024;g2ce78c99214_3_10"/>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5" name="Google Shape;16025;g2ce78c99214_3_10"/>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6" name="Google Shape;16026;g2ce78c99214_3_10"/>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7" name="Google Shape;16027;g2ce78c99214_3_10"/>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8" name="Google Shape;16028;g2ce78c99214_3_10"/>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9" name="Google Shape;16029;g2ce78c99214_3_10"/>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0" name="Google Shape;16030;g2ce78c99214_3_10"/>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1" name="Google Shape;16031;g2ce78c99214_3_10"/>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2" name="Google Shape;16032;g2ce78c99214_3_10"/>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3" name="Google Shape;16033;g2ce78c99214_3_10"/>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4" name="Google Shape;16034;g2ce78c99214_3_10"/>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5" name="Google Shape;16035;g2ce78c99214_3_10"/>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6" name="Google Shape;16036;g2ce78c99214_3_10"/>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7" name="Google Shape;16037;g2ce78c99214_3_10"/>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8" name="Google Shape;16038;g2ce78c99214_3_10"/>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9" name="Google Shape;16039;g2ce78c99214_3_10"/>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0" name="Google Shape;16040;g2ce78c99214_3_10"/>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1" name="Google Shape;16041;g2ce78c99214_3_10"/>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2" name="Google Shape;16042;g2ce78c99214_3_10"/>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3" name="Google Shape;16043;g2ce78c99214_3_10"/>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4" name="Google Shape;16044;g2ce78c99214_3_10"/>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5" name="Google Shape;16045;g2ce78c99214_3_10"/>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6" name="Google Shape;16046;g2ce78c99214_3_10"/>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7" name="Google Shape;16047;g2ce78c99214_3_10"/>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8" name="Google Shape;16048;g2ce78c99214_3_10"/>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9" name="Google Shape;16049;g2ce78c99214_3_10"/>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0" name="Google Shape;16050;g2ce78c99214_3_10"/>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1" name="Google Shape;16051;g2ce78c99214_3_10"/>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2" name="Google Shape;16052;g2ce78c99214_3_10"/>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3" name="Google Shape;16053;g2ce78c99214_3_10"/>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4" name="Google Shape;16054;g2ce78c99214_3_10"/>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5" name="Google Shape;16055;g2ce78c99214_3_10"/>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6" name="Google Shape;16056;g2ce78c99214_3_10"/>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7" name="Google Shape;16057;g2ce78c99214_3_10"/>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8" name="Google Shape;16058;g2ce78c99214_3_10"/>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9" name="Google Shape;16059;g2ce78c99214_3_10"/>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0" name="Google Shape;16060;g2ce78c99214_3_10"/>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1" name="Google Shape;16061;g2ce78c99214_3_10"/>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2" name="Google Shape;16062;g2ce78c99214_3_10"/>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3" name="Google Shape;16063;g2ce78c99214_3_10"/>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4" name="Google Shape;16064;g2ce78c99214_3_10"/>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5" name="Google Shape;16065;g2ce78c99214_3_10"/>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6" name="Google Shape;16066;g2ce78c99214_3_10"/>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7" name="Google Shape;16067;g2ce78c99214_3_10"/>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8" name="Google Shape;16068;g2ce78c99214_3_10"/>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9" name="Google Shape;16069;g2ce78c99214_3_10"/>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0" name="Google Shape;16070;g2ce78c99214_3_10"/>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1" name="Google Shape;16071;g2ce78c99214_3_10"/>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2" name="Google Shape;16072;g2ce78c99214_3_10"/>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3" name="Google Shape;16073;g2ce78c99214_3_10"/>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4" name="Google Shape;16074;g2ce78c99214_3_10"/>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5" name="Google Shape;16075;g2ce78c99214_3_10"/>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6" name="Google Shape;16076;g2ce78c99214_3_10"/>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7" name="Google Shape;16077;g2ce78c99214_3_10"/>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8" name="Google Shape;16078;g2ce78c99214_3_10"/>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9" name="Google Shape;16079;g2ce78c99214_3_10"/>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0" name="Google Shape;16080;g2ce78c99214_3_10"/>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1" name="Google Shape;16081;g2ce78c99214_3_10"/>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2" name="Google Shape;16082;g2ce78c99214_3_10"/>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3" name="Google Shape;16083;g2ce78c99214_3_10"/>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4" name="Google Shape;16084;g2ce78c99214_3_10"/>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5" name="Google Shape;16085;g2ce78c99214_3_10"/>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6" name="Google Shape;16086;g2ce78c99214_3_10"/>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7" name="Google Shape;16087;g2ce78c99214_3_10"/>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8" name="Google Shape;16088;g2ce78c99214_3_10"/>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9" name="Google Shape;16089;g2ce78c99214_3_10"/>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0" name="Google Shape;16090;g2ce78c99214_3_10"/>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1" name="Google Shape;16091;g2ce78c99214_3_10"/>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2" name="Google Shape;16092;g2ce78c99214_3_10"/>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3" name="Google Shape;16093;g2ce78c99214_3_10"/>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4" name="Google Shape;16094;g2ce78c99214_3_10"/>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5" name="Google Shape;16095;g2ce78c99214_3_10"/>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6" name="Google Shape;16096;g2ce78c99214_3_10"/>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7" name="Google Shape;16097;g2ce78c99214_3_10"/>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8" name="Google Shape;16098;g2ce78c99214_3_10"/>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9" name="Google Shape;16099;g2ce78c99214_3_10"/>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0" name="Google Shape;16100;g2ce78c99214_3_10"/>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1" name="Google Shape;16101;g2ce78c99214_3_10"/>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2" name="Google Shape;16102;g2ce78c99214_3_10"/>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3" name="Google Shape;16103;g2ce78c99214_3_10"/>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4" name="Google Shape;16104;g2ce78c99214_3_10"/>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5" name="Google Shape;16105;g2ce78c99214_3_10"/>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6" name="Google Shape;16106;g2ce78c99214_3_10"/>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7" name="Google Shape;16107;g2ce78c99214_3_10"/>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8" name="Google Shape;16108;g2ce78c99214_3_10"/>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9" name="Google Shape;16109;g2ce78c99214_3_10"/>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0" name="Google Shape;16110;g2ce78c99214_3_10"/>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1" name="Google Shape;16111;g2ce78c99214_3_10"/>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2" name="Google Shape;16112;g2ce78c99214_3_10"/>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3" name="Google Shape;16113;g2ce78c99214_3_10"/>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4" name="Google Shape;16114;g2ce78c99214_3_10"/>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5" name="Google Shape;16115;g2ce78c99214_3_10"/>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6" name="Google Shape;16116;g2ce78c99214_3_10"/>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7" name="Google Shape;16117;g2ce78c99214_3_10"/>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8" name="Google Shape;16118;g2ce78c99214_3_10"/>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9" name="Google Shape;16119;g2ce78c99214_3_10"/>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0" name="Google Shape;16120;g2ce78c99214_3_10"/>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1" name="Google Shape;16121;g2ce78c99214_3_10"/>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2" name="Google Shape;16122;g2ce78c99214_3_10"/>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3" name="Google Shape;16123;g2ce78c99214_3_10"/>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4" name="Google Shape;16124;g2ce78c99214_3_10"/>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5" name="Google Shape;16125;g2ce78c99214_3_10"/>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6" name="Google Shape;16126;g2ce78c99214_3_10"/>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7" name="Google Shape;16127;g2ce78c99214_3_10"/>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8" name="Google Shape;16128;g2ce78c99214_3_10"/>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9" name="Google Shape;16129;g2ce78c99214_3_10"/>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0" name="Google Shape;16130;g2ce78c99214_3_10"/>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1" name="Google Shape;16131;g2ce78c99214_3_10"/>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2" name="Google Shape;16132;g2ce78c99214_3_10"/>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3" name="Google Shape;16133;g2ce78c99214_3_10"/>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4" name="Google Shape;16134;g2ce78c99214_3_10"/>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5" name="Google Shape;16135;g2ce78c99214_3_10"/>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6" name="Google Shape;16136;g2ce78c99214_3_10"/>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7" name="Google Shape;16137;g2ce78c99214_3_10"/>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8" name="Google Shape;16138;g2ce78c99214_3_10"/>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9" name="Google Shape;16139;g2ce78c99214_3_10"/>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0" name="Google Shape;16140;g2ce78c99214_3_10"/>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1" name="Google Shape;16141;g2ce78c99214_3_10"/>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2" name="Google Shape;16142;g2ce78c99214_3_10"/>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3" name="Google Shape;16143;g2ce78c99214_3_10"/>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4" name="Google Shape;16144;g2ce78c99214_3_10"/>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5" name="Google Shape;16145;g2ce78c99214_3_10"/>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6" name="Google Shape;16146;g2ce78c99214_3_10"/>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7" name="Google Shape;16147;g2ce78c99214_3_10"/>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8" name="Google Shape;16148;g2ce78c99214_3_10"/>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9" name="Google Shape;16149;g2ce78c99214_3_10"/>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0" name="Google Shape;16150;g2ce78c99214_3_10"/>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1" name="Google Shape;16151;g2ce78c99214_3_10"/>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2" name="Google Shape;16152;g2ce78c99214_3_10"/>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3" name="Google Shape;16153;g2ce78c99214_3_10"/>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4" name="Google Shape;16154;g2ce78c99214_3_10"/>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5" name="Google Shape;16155;g2ce78c99214_3_10"/>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6" name="Google Shape;16156;g2ce78c99214_3_10"/>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7" name="Google Shape;16157;g2ce78c99214_3_10"/>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8" name="Google Shape;16158;g2ce78c99214_3_10"/>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9" name="Google Shape;16159;g2ce78c99214_3_10"/>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0" name="Google Shape;16160;g2ce78c99214_3_10"/>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1" name="Google Shape;16161;g2ce78c99214_3_10"/>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2" name="Google Shape;16162;g2ce78c99214_3_10"/>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3" name="Google Shape;16163;g2ce78c99214_3_10"/>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4" name="Google Shape;16164;g2ce78c99214_3_10"/>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5" name="Google Shape;16165;g2ce78c99214_3_10"/>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6" name="Google Shape;16166;g2ce78c99214_3_10"/>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7" name="Google Shape;16167;g2ce78c99214_3_10"/>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8" name="Google Shape;16168;g2ce78c99214_3_10"/>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9" name="Google Shape;16169;g2ce78c99214_3_10"/>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0" name="Google Shape;16170;g2ce78c99214_3_10"/>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1" name="Google Shape;16171;g2ce78c99214_3_10"/>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2" name="Google Shape;16172;g2ce78c99214_3_10"/>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3" name="Google Shape;16173;g2ce78c99214_3_10"/>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4" name="Google Shape;16174;g2ce78c99214_3_10"/>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5" name="Google Shape;16175;g2ce78c99214_3_10"/>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6" name="Google Shape;16176;g2ce78c99214_3_10"/>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7" name="Google Shape;16177;g2ce78c99214_3_10"/>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8" name="Google Shape;16178;g2ce78c99214_3_10"/>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9" name="Google Shape;16179;g2ce78c99214_3_10"/>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0" name="Google Shape;16180;g2ce78c99214_3_10"/>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1" name="Google Shape;16181;g2ce78c99214_3_10"/>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2" name="Google Shape;16182;g2ce78c99214_3_10"/>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3" name="Google Shape;16183;g2ce78c99214_3_10"/>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4" name="Google Shape;16184;g2ce78c99214_3_10"/>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5" name="Google Shape;16185;g2ce78c99214_3_10"/>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6" name="Google Shape;16186;g2ce78c99214_3_10"/>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7" name="Google Shape;16187;g2ce78c99214_3_10"/>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8" name="Google Shape;16188;g2ce78c99214_3_10"/>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9" name="Google Shape;16189;g2ce78c99214_3_10"/>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0" name="Google Shape;16190;g2ce78c99214_3_10"/>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1" name="Google Shape;16191;g2ce78c99214_3_10"/>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2" name="Google Shape;16192;g2ce78c99214_3_10"/>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3" name="Google Shape;16193;g2ce78c99214_3_10"/>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4" name="Google Shape;16194;g2ce78c99214_3_10"/>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5" name="Google Shape;16195;g2ce78c99214_3_10"/>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6" name="Google Shape;16196;g2ce78c99214_3_10"/>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7" name="Google Shape;16197;g2ce78c99214_3_10"/>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8" name="Google Shape;16198;g2ce78c99214_3_10"/>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9" name="Google Shape;16199;g2ce78c99214_3_10"/>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0" name="Google Shape;16200;g2ce78c99214_3_10"/>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1" name="Google Shape;16201;g2ce78c99214_3_10"/>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2" name="Google Shape;16202;g2ce78c99214_3_10"/>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3" name="Google Shape;16203;g2ce78c99214_3_10"/>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4" name="Google Shape;16204;g2ce78c99214_3_10"/>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5" name="Google Shape;16205;g2ce78c99214_3_10"/>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6" name="Google Shape;16206;g2ce78c99214_3_10"/>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7" name="Google Shape;16207;g2ce78c99214_3_10"/>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8" name="Google Shape;16208;g2ce78c99214_3_10"/>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9" name="Google Shape;16209;g2ce78c99214_3_10"/>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0" name="Google Shape;16210;g2ce78c99214_3_10"/>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1" name="Google Shape;16211;g2ce78c99214_3_10"/>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2" name="Google Shape;16212;g2ce78c99214_3_10"/>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3" name="Google Shape;16213;g2ce78c99214_3_10"/>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4" name="Google Shape;16214;g2ce78c99214_3_10"/>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5" name="Google Shape;16215;g2ce78c99214_3_10"/>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6" name="Google Shape;16216;g2ce78c99214_3_10"/>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7" name="Google Shape;16217;g2ce78c99214_3_10"/>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8" name="Google Shape;16218;g2ce78c99214_3_10"/>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9" name="Google Shape;16219;g2ce78c99214_3_10"/>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0" name="Google Shape;16220;g2ce78c99214_3_10"/>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1" name="Google Shape;16221;g2ce78c99214_3_10"/>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2" name="Google Shape;16222;g2ce78c99214_3_10"/>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3" name="Google Shape;16223;g2ce78c99214_3_10"/>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4" name="Google Shape;16224;g2ce78c99214_3_10"/>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5" name="Google Shape;16225;g2ce78c99214_3_10"/>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6" name="Google Shape;16226;g2ce78c99214_3_10"/>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7" name="Google Shape;16227;g2ce78c99214_3_10"/>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8" name="Google Shape;16228;g2ce78c99214_3_10"/>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9" name="Google Shape;16229;g2ce78c99214_3_10"/>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0" name="Google Shape;16230;g2ce78c99214_3_10"/>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1" name="Google Shape;16231;g2ce78c99214_3_10"/>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2" name="Google Shape;16232;g2ce78c99214_3_10"/>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3" name="Google Shape;16233;g2ce78c99214_3_10"/>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4" name="Google Shape;16234;g2ce78c99214_3_10"/>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5" name="Google Shape;16235;g2ce78c99214_3_10"/>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6" name="Google Shape;16236;g2ce78c99214_3_10"/>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7" name="Google Shape;16237;g2ce78c99214_3_10"/>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8" name="Google Shape;16238;g2ce78c99214_3_10"/>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9" name="Google Shape;16239;g2ce78c99214_3_10"/>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0" name="Google Shape;16240;g2ce78c99214_3_10"/>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1" name="Google Shape;16241;g2ce78c99214_3_10"/>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2" name="Google Shape;16242;g2ce78c99214_3_10"/>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3" name="Google Shape;16243;g2ce78c99214_3_10"/>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4" name="Google Shape;16244;g2ce78c99214_3_10"/>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5" name="Google Shape;16245;g2ce78c99214_3_10"/>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6" name="Google Shape;16246;g2ce78c99214_3_10"/>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7" name="Google Shape;16247;g2ce78c99214_3_10"/>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8" name="Google Shape;16248;g2ce78c99214_3_10"/>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9" name="Google Shape;16249;g2ce78c99214_3_10"/>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0" name="Google Shape;16250;g2ce78c99214_3_10"/>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1" name="Google Shape;16251;g2ce78c99214_3_10"/>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2" name="Google Shape;16252;g2ce78c99214_3_10"/>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3" name="Google Shape;16253;g2ce78c99214_3_10"/>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4" name="Google Shape;16254;g2ce78c99214_3_10"/>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5" name="Google Shape;16255;g2ce78c99214_3_10"/>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6" name="Google Shape;16256;g2ce78c99214_3_10"/>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7" name="Google Shape;16257;g2ce78c99214_3_10"/>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8" name="Google Shape;16258;g2ce78c99214_3_10"/>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9" name="Google Shape;16259;g2ce78c99214_3_10"/>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0" name="Google Shape;16260;g2ce78c99214_3_10"/>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1" name="Google Shape;16261;g2ce78c99214_3_10"/>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2" name="Google Shape;16262;g2ce78c99214_3_10"/>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3" name="Google Shape;16263;g2ce78c99214_3_10"/>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4" name="Google Shape;16264;g2ce78c99214_3_10"/>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5" name="Google Shape;16265;g2ce78c99214_3_10"/>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6" name="Google Shape;16266;g2ce78c99214_3_10"/>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7" name="Google Shape;16267;g2ce78c99214_3_10"/>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8" name="Google Shape;16268;g2ce78c99214_3_10"/>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9" name="Google Shape;16269;g2ce78c99214_3_10"/>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0" name="Google Shape;16270;g2ce78c99214_3_10"/>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1" name="Google Shape;16271;g2ce78c99214_3_10"/>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2" name="Google Shape;16272;g2ce78c99214_3_10"/>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3" name="Google Shape;16273;g2ce78c99214_3_10"/>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4" name="Google Shape;16274;g2ce78c99214_3_10"/>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5" name="Google Shape;16275;g2ce78c99214_3_10"/>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6" name="Google Shape;16276;g2ce78c99214_3_10"/>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7" name="Google Shape;16277;g2ce78c99214_3_10"/>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8" name="Google Shape;16278;g2ce78c99214_3_10"/>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9" name="Google Shape;16279;g2ce78c99214_3_10"/>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0" name="Google Shape;16280;g2ce78c99214_3_10"/>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1" name="Google Shape;16281;g2ce78c99214_3_10"/>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2" name="Google Shape;16282;g2ce78c99214_3_10"/>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3" name="Google Shape;16283;g2ce78c99214_3_10"/>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4" name="Google Shape;16284;g2ce78c99214_3_10"/>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5" name="Google Shape;16285;g2ce78c99214_3_10"/>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6" name="Google Shape;16286;g2ce78c99214_3_10"/>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7" name="Google Shape;16287;g2ce78c99214_3_10"/>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8" name="Google Shape;16288;g2ce78c99214_3_10"/>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9" name="Google Shape;16289;g2ce78c99214_3_10"/>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0" name="Google Shape;16290;g2ce78c99214_3_10"/>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1" name="Google Shape;16291;g2ce78c99214_3_10"/>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2" name="Google Shape;16292;g2ce78c99214_3_10"/>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3" name="Google Shape;16293;g2ce78c99214_3_10"/>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4" name="Google Shape;16294;g2ce78c99214_3_10"/>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5" name="Google Shape;16295;g2ce78c99214_3_10"/>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6" name="Google Shape;16296;g2ce78c99214_3_10"/>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7" name="Google Shape;16297;g2ce78c99214_3_10"/>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8" name="Google Shape;16298;g2ce78c99214_3_10"/>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9" name="Google Shape;16299;g2ce78c99214_3_10"/>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0" name="Google Shape;16300;g2ce78c99214_3_10"/>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1" name="Google Shape;16301;g2ce78c99214_3_10"/>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2" name="Google Shape;16302;g2ce78c99214_3_10"/>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3" name="Google Shape;16303;g2ce78c99214_3_10"/>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4" name="Google Shape;16304;g2ce78c99214_3_10"/>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5" name="Google Shape;16305;g2ce78c99214_3_10"/>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6306" name="Google Shape;16306;g2ce78c99214_3_10"/>
          <p:cNvSpPr/>
          <p:nvPr/>
        </p:nvSpPr>
        <p:spPr>
          <a:xfrm>
            <a:off x="433127" y="259025"/>
            <a:ext cx="477300" cy="477300"/>
          </a:xfrm>
          <a:prstGeom prst="ellipse">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7" name="Google Shape;16307;g2ce78c99214_3_10"/>
          <p:cNvSpPr/>
          <p:nvPr/>
        </p:nvSpPr>
        <p:spPr>
          <a:xfrm>
            <a:off x="8233500" y="4407050"/>
            <a:ext cx="477300" cy="477300"/>
          </a:xfrm>
          <a:prstGeom prst="ellipse">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8" name="Google Shape;16308;g2ce78c99214_3_10"/>
          <p:cNvSpPr/>
          <p:nvPr/>
        </p:nvSpPr>
        <p:spPr>
          <a:xfrm>
            <a:off x="1013738" y="1911075"/>
            <a:ext cx="289272" cy="28927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9" name="Google Shape;16309;g2ce78c99214_3_10"/>
          <p:cNvSpPr/>
          <p:nvPr/>
        </p:nvSpPr>
        <p:spPr>
          <a:xfrm>
            <a:off x="7880176" y="2900498"/>
            <a:ext cx="289272" cy="28927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2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0" name="Google Shape;16310;g2ce78c99214_3_10"/>
          <p:cNvSpPr/>
          <p:nvPr/>
        </p:nvSpPr>
        <p:spPr>
          <a:xfrm>
            <a:off x="910547" y="669800"/>
            <a:ext cx="289200" cy="289200"/>
          </a:xfrm>
          <a:prstGeom prst="ellipse">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1" name="Google Shape;16311;g2ce78c99214_3_10"/>
          <p:cNvSpPr/>
          <p:nvPr/>
        </p:nvSpPr>
        <p:spPr>
          <a:xfrm>
            <a:off x="7996097" y="4162250"/>
            <a:ext cx="289200" cy="289200"/>
          </a:xfrm>
          <a:prstGeom prst="ellipse">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6315"/>
        <p:cNvGrpSpPr/>
        <p:nvPr/>
      </p:nvGrpSpPr>
      <p:grpSpPr>
        <a:xfrm>
          <a:off x="0" y="0"/>
          <a:ext cx="0" cy="0"/>
          <a:chOff x="0" y="0"/>
          <a:chExt cx="0" cy="0"/>
        </a:xfrm>
      </p:grpSpPr>
      <p:sp>
        <p:nvSpPr>
          <p:cNvPr id="16316" name="Google Shape;16316;p3"/>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500"/>
              <a:buNone/>
            </a:pPr>
            <a:r>
              <a:rPr lang="en"/>
              <a:t>Symptome</a:t>
            </a:r>
            <a:endParaRPr>
              <a:solidFill>
                <a:schemeClr val="accent4"/>
              </a:solidFill>
            </a:endParaRPr>
          </a:p>
        </p:txBody>
      </p:sp>
      <p:sp>
        <p:nvSpPr>
          <p:cNvPr id="16317" name="Google Shape;16317;p3"/>
          <p:cNvSpPr txBox="1">
            <a:spLocks noGrp="1"/>
          </p:cNvSpPr>
          <p:nvPr>
            <p:ph type="subTitle" idx="1"/>
          </p:nvPr>
        </p:nvSpPr>
        <p:spPr>
          <a:xfrm>
            <a:off x="720000" y="1520075"/>
            <a:ext cx="4499100" cy="3425100"/>
          </a:xfrm>
          <a:prstGeom prst="rect">
            <a:avLst/>
          </a:prstGeom>
          <a:noFill/>
          <a:ln>
            <a:noFill/>
          </a:ln>
        </p:spPr>
        <p:txBody>
          <a:bodyPr spcFirstLastPara="1" wrap="square" lIns="91425" tIns="91425" rIns="91425" bIns="91425" anchor="t" anchorCtr="0">
            <a:noAutofit/>
          </a:bodyPr>
          <a:lstStyle/>
          <a:p>
            <a:pPr marL="457200" lvl="0" indent="-317500" algn="l" rtl="0">
              <a:lnSpc>
                <a:spcPct val="100000"/>
              </a:lnSpc>
              <a:spcBef>
                <a:spcPts val="0"/>
              </a:spcBef>
              <a:spcAft>
                <a:spcPts val="0"/>
              </a:spcAft>
              <a:buSzPts val="1400"/>
              <a:buChar char="●"/>
            </a:pPr>
            <a:r>
              <a:rPr lang="en"/>
              <a:t>Schmerzen bei Quadriceps Belastung (Treppen Hinabsteigen, Kniebeugen, Rennen, Springen, etc.)</a:t>
            </a:r>
            <a:endParaRPr/>
          </a:p>
          <a:p>
            <a:pPr marL="457200" lvl="0" indent="0" algn="l" rtl="0">
              <a:lnSpc>
                <a:spcPct val="100000"/>
              </a:lnSpc>
              <a:spcBef>
                <a:spcPts val="0"/>
              </a:spcBef>
              <a:spcAft>
                <a:spcPts val="0"/>
              </a:spcAft>
              <a:buNone/>
            </a:pPr>
            <a:endParaRPr/>
          </a:p>
          <a:p>
            <a:pPr marL="457200" lvl="0" indent="-317500" algn="l" rtl="0">
              <a:lnSpc>
                <a:spcPct val="100000"/>
              </a:lnSpc>
              <a:spcBef>
                <a:spcPts val="0"/>
              </a:spcBef>
              <a:spcAft>
                <a:spcPts val="0"/>
              </a:spcAft>
              <a:buSzPts val="1400"/>
              <a:buChar char="●"/>
            </a:pPr>
            <a:r>
              <a:rPr lang="en"/>
              <a:t>Schmerzen beim längeren Sitzen mit gebeugtem Knie</a:t>
            </a:r>
            <a:endParaRPr/>
          </a:p>
          <a:p>
            <a:pPr marL="0" lvl="0" indent="0" algn="l" rtl="0">
              <a:lnSpc>
                <a:spcPct val="100000"/>
              </a:lnSpc>
              <a:spcBef>
                <a:spcPts val="0"/>
              </a:spcBef>
              <a:spcAft>
                <a:spcPts val="0"/>
              </a:spcAft>
              <a:buNone/>
            </a:pPr>
            <a:endParaRPr/>
          </a:p>
          <a:p>
            <a:pPr marL="457200" lvl="0" indent="-317500" algn="l" rtl="0">
              <a:lnSpc>
                <a:spcPct val="100000"/>
              </a:lnSpc>
              <a:spcBef>
                <a:spcPts val="0"/>
              </a:spcBef>
              <a:spcAft>
                <a:spcPts val="0"/>
              </a:spcAft>
              <a:buSzPts val="1400"/>
              <a:buChar char="●"/>
            </a:pPr>
            <a:r>
              <a:rPr lang="en"/>
              <a:t>Druckschmerz medial/lateral der Patella</a:t>
            </a:r>
            <a:endParaRPr/>
          </a:p>
          <a:p>
            <a:pPr marL="457200" lvl="0" indent="0" algn="l" rtl="0">
              <a:lnSpc>
                <a:spcPct val="100000"/>
              </a:lnSpc>
              <a:spcBef>
                <a:spcPts val="0"/>
              </a:spcBef>
              <a:spcAft>
                <a:spcPts val="0"/>
              </a:spcAft>
              <a:buNone/>
            </a:pPr>
            <a:endParaRPr/>
          </a:p>
          <a:p>
            <a:pPr marL="457200" lvl="0" indent="-317500" algn="l" rtl="0">
              <a:lnSpc>
                <a:spcPct val="100000"/>
              </a:lnSpc>
              <a:spcBef>
                <a:spcPts val="0"/>
              </a:spcBef>
              <a:spcAft>
                <a:spcPts val="0"/>
              </a:spcAft>
              <a:buSzPts val="1400"/>
              <a:buChar char="●"/>
            </a:pPr>
            <a:r>
              <a:rPr lang="en"/>
              <a:t>Krepitation</a:t>
            </a:r>
            <a:endParaRPr/>
          </a:p>
          <a:p>
            <a:pPr marL="457200" lvl="0" indent="0" algn="l" rtl="0">
              <a:lnSpc>
                <a:spcPct val="100000"/>
              </a:lnSpc>
              <a:spcBef>
                <a:spcPts val="0"/>
              </a:spcBef>
              <a:spcAft>
                <a:spcPts val="0"/>
              </a:spcAft>
              <a:buNone/>
            </a:pPr>
            <a:endParaRPr/>
          </a:p>
          <a:p>
            <a:pPr marL="457200" lvl="0" indent="-317500" algn="l" rtl="0">
              <a:lnSpc>
                <a:spcPct val="100000"/>
              </a:lnSpc>
              <a:spcBef>
                <a:spcPts val="0"/>
              </a:spcBef>
              <a:spcAft>
                <a:spcPts val="0"/>
              </a:spcAft>
              <a:buSzPts val="1400"/>
              <a:buChar char="●"/>
            </a:pPr>
            <a:r>
              <a:rPr lang="en"/>
              <a:t>Lateralisierung der Patella bei Flexion</a:t>
            </a:r>
            <a:endParaRPr/>
          </a:p>
        </p:txBody>
      </p:sp>
      <p:pic>
        <p:nvPicPr>
          <p:cNvPr id="16318" name="Google Shape;16318;p3"/>
          <p:cNvPicPr preferRelativeResize="0"/>
          <p:nvPr/>
        </p:nvPicPr>
        <p:blipFill rotWithShape="1">
          <a:blip r:embed="rId3">
            <a:alphaModFix/>
          </a:blip>
          <a:srcRect l="23582"/>
          <a:stretch/>
        </p:blipFill>
        <p:spPr>
          <a:xfrm>
            <a:off x="5346600" y="1389725"/>
            <a:ext cx="3090900" cy="3555425"/>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6322"/>
        <p:cNvGrpSpPr/>
        <p:nvPr/>
      </p:nvGrpSpPr>
      <p:grpSpPr>
        <a:xfrm>
          <a:off x="0" y="0"/>
          <a:ext cx="0" cy="0"/>
          <a:chOff x="0" y="0"/>
          <a:chExt cx="0" cy="0"/>
        </a:xfrm>
      </p:grpSpPr>
      <p:sp>
        <p:nvSpPr>
          <p:cNvPr id="16323" name="Google Shape;16323;g2ce78c99214_0_46"/>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500"/>
              <a:buNone/>
            </a:pPr>
            <a:r>
              <a:rPr lang="en"/>
              <a:t>Tendinitis  ≠ Tendinose</a:t>
            </a:r>
            <a:endParaRPr>
              <a:solidFill>
                <a:schemeClr val="accent4"/>
              </a:solidFill>
            </a:endParaRPr>
          </a:p>
        </p:txBody>
      </p:sp>
      <p:sp>
        <p:nvSpPr>
          <p:cNvPr id="16324" name="Google Shape;16324;g2ce78c99214_0_46"/>
          <p:cNvSpPr txBox="1">
            <a:spLocks noGrp="1"/>
          </p:cNvSpPr>
          <p:nvPr>
            <p:ph type="subTitle" idx="1"/>
          </p:nvPr>
        </p:nvSpPr>
        <p:spPr>
          <a:xfrm>
            <a:off x="720000" y="1868675"/>
            <a:ext cx="3759600" cy="2830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Akut</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r>
              <a:rPr lang="en"/>
              <a:t>Reaktiv</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r>
              <a:rPr lang="en"/>
              <a:t>Mikrorupturen</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r>
              <a:rPr lang="en"/>
              <a:t>Ausrichtung Kollagen gestört</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r>
              <a:rPr lang="en"/>
              <a:t>Entzündungsreaktion</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r>
              <a:rPr lang="en"/>
              <a:t>Eher Fibrin Fibronectin an defekten Stellen</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endParaRPr/>
          </a:p>
        </p:txBody>
      </p:sp>
      <p:sp>
        <p:nvSpPr>
          <p:cNvPr id="16325" name="Google Shape;16325;g2ce78c99214_0_46"/>
          <p:cNvSpPr txBox="1">
            <a:spLocks noGrp="1"/>
          </p:cNvSpPr>
          <p:nvPr>
            <p:ph type="subTitle" idx="1"/>
          </p:nvPr>
        </p:nvSpPr>
        <p:spPr>
          <a:xfrm>
            <a:off x="4850675" y="1868675"/>
            <a:ext cx="3586800" cy="2830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Chronisch (Degenerative Veränderungen)</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r>
              <a:rPr lang="en"/>
              <a:t>Hypertrophe Stellen Typ III Gewebe</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r>
              <a:rPr lang="en"/>
              <a:t>Neovaskularisation → evt. Schmerz (kann auch asymptomatisch sein)</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r>
              <a:rPr lang="en"/>
              <a:t>Belastbarkeit reduziert</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r>
              <a:rPr lang="en"/>
              <a:t>Vermehrt Crosslinks</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r>
              <a:rPr lang="en"/>
              <a:t>Kraftverlust → Funktionsverlust</a:t>
            </a:r>
            <a:endParaRPr/>
          </a:p>
          <a:p>
            <a:pPr marL="0" lvl="0" indent="0" algn="l" rtl="0">
              <a:spcBef>
                <a:spcPts val="0"/>
              </a:spcBef>
              <a:spcAft>
                <a:spcPts val="0"/>
              </a:spcAft>
              <a:buNone/>
            </a:pP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endParaRPr/>
          </a:p>
        </p:txBody>
      </p:sp>
      <p:cxnSp>
        <p:nvCxnSpPr>
          <p:cNvPr id="16326" name="Google Shape;16326;g2ce78c99214_0_46"/>
          <p:cNvCxnSpPr/>
          <p:nvPr/>
        </p:nvCxnSpPr>
        <p:spPr>
          <a:xfrm>
            <a:off x="4479600" y="1525600"/>
            <a:ext cx="0" cy="3400800"/>
          </a:xfrm>
          <a:prstGeom prst="straightConnector1">
            <a:avLst/>
          </a:prstGeom>
          <a:noFill/>
          <a:ln w="9525" cap="flat" cmpd="sng">
            <a:solidFill>
              <a:schemeClr val="dk2"/>
            </a:solidFill>
            <a:prstDash val="solid"/>
            <a:round/>
            <a:headEnd type="none" w="med" len="med"/>
            <a:tailEnd type="none" w="med" len="med"/>
          </a:ln>
        </p:spPr>
      </p:cxn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6330"/>
        <p:cNvGrpSpPr/>
        <p:nvPr/>
      </p:nvGrpSpPr>
      <p:grpSpPr>
        <a:xfrm>
          <a:off x="0" y="0"/>
          <a:ext cx="0" cy="0"/>
          <a:chOff x="0" y="0"/>
          <a:chExt cx="0" cy="0"/>
        </a:xfrm>
      </p:grpSpPr>
      <p:sp>
        <p:nvSpPr>
          <p:cNvPr id="16331" name="Google Shape;16331;g2ce78c99214_0_55"/>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500"/>
              <a:buNone/>
            </a:pPr>
            <a:r>
              <a:rPr lang="en"/>
              <a:t>Tendinopathie</a:t>
            </a:r>
            <a:endParaRPr>
              <a:solidFill>
                <a:schemeClr val="accent4"/>
              </a:solidFill>
            </a:endParaRPr>
          </a:p>
        </p:txBody>
      </p:sp>
      <p:pic>
        <p:nvPicPr>
          <p:cNvPr id="16332" name="Google Shape;16332;g2ce78c99214_0_55"/>
          <p:cNvPicPr preferRelativeResize="0"/>
          <p:nvPr/>
        </p:nvPicPr>
        <p:blipFill>
          <a:blip r:embed="rId3">
            <a:alphaModFix/>
          </a:blip>
          <a:stretch>
            <a:fillRect/>
          </a:stretch>
        </p:blipFill>
        <p:spPr>
          <a:xfrm>
            <a:off x="2787250" y="1339700"/>
            <a:ext cx="3569499" cy="3718374"/>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6336"/>
        <p:cNvGrpSpPr/>
        <p:nvPr/>
      </p:nvGrpSpPr>
      <p:grpSpPr>
        <a:xfrm>
          <a:off x="0" y="0"/>
          <a:ext cx="0" cy="0"/>
          <a:chOff x="0" y="0"/>
          <a:chExt cx="0" cy="0"/>
        </a:xfrm>
      </p:grpSpPr>
      <p:sp>
        <p:nvSpPr>
          <p:cNvPr id="16337" name="Google Shape;16337;p18"/>
          <p:cNvSpPr txBox="1">
            <a:spLocks noGrp="1"/>
          </p:cNvSpPr>
          <p:nvPr>
            <p:ph type="subTitle" idx="13"/>
          </p:nvPr>
        </p:nvSpPr>
        <p:spPr>
          <a:xfrm>
            <a:off x="6349675" y="3929951"/>
            <a:ext cx="2112000" cy="7437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Kraftdefizit der Knieextensoren</a:t>
            </a:r>
            <a:endParaRPr/>
          </a:p>
        </p:txBody>
      </p:sp>
      <p:sp>
        <p:nvSpPr>
          <p:cNvPr id="16338" name="Google Shape;16338;p18"/>
          <p:cNvSpPr txBox="1">
            <a:spLocks noGrp="1"/>
          </p:cNvSpPr>
          <p:nvPr>
            <p:ph type="subTitle" idx="15"/>
          </p:nvPr>
        </p:nvSpPr>
        <p:spPr>
          <a:xfrm>
            <a:off x="211338" y="3862247"/>
            <a:ext cx="2107500" cy="4848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Genetik</a:t>
            </a:r>
            <a:endParaRPr/>
          </a:p>
        </p:txBody>
      </p:sp>
      <p:sp>
        <p:nvSpPr>
          <p:cNvPr id="16339" name="Google Shape;16339;p18"/>
          <p:cNvSpPr txBox="1">
            <a:spLocks noGrp="1"/>
          </p:cNvSpPr>
          <p:nvPr>
            <p:ph type="subTitle" idx="7"/>
          </p:nvPr>
        </p:nvSpPr>
        <p:spPr>
          <a:xfrm>
            <a:off x="209088" y="2208938"/>
            <a:ext cx="2112000" cy="4848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Alter</a:t>
            </a:r>
            <a:endParaRPr/>
          </a:p>
        </p:txBody>
      </p:sp>
      <p:sp>
        <p:nvSpPr>
          <p:cNvPr id="16340" name="Google Shape;16340;p18"/>
          <p:cNvSpPr txBox="1">
            <a:spLocks noGrp="1"/>
          </p:cNvSpPr>
          <p:nvPr>
            <p:ph type="subTitle" idx="8"/>
          </p:nvPr>
        </p:nvSpPr>
        <p:spPr>
          <a:xfrm>
            <a:off x="1921021" y="2208938"/>
            <a:ext cx="2107500" cy="4848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Überbelastung</a:t>
            </a:r>
            <a:endParaRPr/>
          </a:p>
        </p:txBody>
      </p:sp>
      <p:sp>
        <p:nvSpPr>
          <p:cNvPr id="16341" name="Google Shape;16341;p18"/>
          <p:cNvSpPr txBox="1">
            <a:spLocks noGrp="1"/>
          </p:cNvSpPr>
          <p:nvPr>
            <p:ph type="subTitle" idx="9"/>
          </p:nvPr>
        </p:nvSpPr>
        <p:spPr>
          <a:xfrm>
            <a:off x="6189775" y="2346338"/>
            <a:ext cx="2431800" cy="6948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Valgische Beinachse</a:t>
            </a:r>
            <a:endParaRPr/>
          </a:p>
        </p:txBody>
      </p:sp>
      <p:sp>
        <p:nvSpPr>
          <p:cNvPr id="16342" name="Google Shape;16342;p18"/>
          <p:cNvSpPr txBox="1">
            <a:spLocks noGrp="1"/>
          </p:cNvSpPr>
          <p:nvPr>
            <p:ph type="subTitle" idx="14"/>
          </p:nvPr>
        </p:nvSpPr>
        <p:spPr>
          <a:xfrm>
            <a:off x="4135350" y="3929950"/>
            <a:ext cx="2107500" cy="6948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Defizitäre Patellaführung</a:t>
            </a:r>
            <a:endParaRPr/>
          </a:p>
        </p:txBody>
      </p:sp>
      <p:sp>
        <p:nvSpPr>
          <p:cNvPr id="16343" name="Google Shape;16343;p18"/>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500"/>
              <a:buNone/>
            </a:pPr>
            <a:r>
              <a:rPr lang="en"/>
              <a:t>Mögliche Ursachen</a:t>
            </a:r>
            <a:endParaRPr/>
          </a:p>
        </p:txBody>
      </p:sp>
      <p:sp>
        <p:nvSpPr>
          <p:cNvPr id="16344" name="Google Shape;16344;p18"/>
          <p:cNvSpPr/>
          <p:nvPr/>
        </p:nvSpPr>
        <p:spPr>
          <a:xfrm>
            <a:off x="958038" y="1594825"/>
            <a:ext cx="614100" cy="6141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5" name="Google Shape;16345;p18"/>
          <p:cNvSpPr/>
          <p:nvPr/>
        </p:nvSpPr>
        <p:spPr>
          <a:xfrm>
            <a:off x="7098613" y="3178500"/>
            <a:ext cx="614100" cy="6141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6" name="Google Shape;16346;p18"/>
          <p:cNvSpPr/>
          <p:nvPr/>
        </p:nvSpPr>
        <p:spPr>
          <a:xfrm>
            <a:off x="2667721" y="1594825"/>
            <a:ext cx="614100" cy="6141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7" name="Google Shape;16347;p18"/>
          <p:cNvSpPr/>
          <p:nvPr/>
        </p:nvSpPr>
        <p:spPr>
          <a:xfrm>
            <a:off x="4897871" y="3215325"/>
            <a:ext cx="614100" cy="6141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8" name="Google Shape;16348;p18"/>
          <p:cNvSpPr/>
          <p:nvPr/>
        </p:nvSpPr>
        <p:spPr>
          <a:xfrm>
            <a:off x="958038" y="3222051"/>
            <a:ext cx="614100" cy="614100"/>
          </a:xfrm>
          <a:prstGeom prst="rect">
            <a:avLst/>
          </a:prstGeom>
          <a:solidFill>
            <a:schemeClr val="lt2"/>
          </a:solidFill>
          <a:ln>
            <a:noFill/>
          </a:ln>
          <a:effectLst>
            <a:outerShdw blurRad="57150" dist="19050" dir="5400000" algn="bl" rotWithShape="0">
              <a:schemeClr val="accent4">
                <a:alpha val="49803"/>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9" name="Google Shape;16349;p18"/>
          <p:cNvSpPr/>
          <p:nvPr/>
        </p:nvSpPr>
        <p:spPr>
          <a:xfrm>
            <a:off x="1018475" y="1659601"/>
            <a:ext cx="508385" cy="484787"/>
          </a:xfrm>
          <a:custGeom>
            <a:avLst/>
            <a:gdLst/>
            <a:ahLst/>
            <a:cxnLst/>
            <a:rect l="l" t="t" r="r" b="b"/>
            <a:pathLst>
              <a:path w="13585" h="13551" extrusionOk="0">
                <a:moveTo>
                  <a:pt x="2314" y="795"/>
                </a:moveTo>
                <a:cubicBezTo>
                  <a:pt x="2677" y="795"/>
                  <a:pt x="2973" y="1091"/>
                  <a:pt x="2973" y="1456"/>
                </a:cubicBezTo>
                <a:cubicBezTo>
                  <a:pt x="2973" y="1818"/>
                  <a:pt x="2677" y="2114"/>
                  <a:pt x="2314" y="2114"/>
                </a:cubicBezTo>
                <a:cubicBezTo>
                  <a:pt x="1952" y="2114"/>
                  <a:pt x="1657" y="1818"/>
                  <a:pt x="1657" y="1456"/>
                </a:cubicBezTo>
                <a:cubicBezTo>
                  <a:pt x="1657" y="1091"/>
                  <a:pt x="1952" y="795"/>
                  <a:pt x="2314" y="795"/>
                </a:cubicBezTo>
                <a:close/>
                <a:moveTo>
                  <a:pt x="10780" y="795"/>
                </a:moveTo>
                <a:cubicBezTo>
                  <a:pt x="11219" y="795"/>
                  <a:pt x="11574" y="1152"/>
                  <a:pt x="11574" y="1590"/>
                </a:cubicBezTo>
                <a:cubicBezTo>
                  <a:pt x="11574" y="2027"/>
                  <a:pt x="11219" y="2384"/>
                  <a:pt x="10780" y="2384"/>
                </a:cubicBezTo>
                <a:cubicBezTo>
                  <a:pt x="10342" y="2384"/>
                  <a:pt x="9985" y="2027"/>
                  <a:pt x="9985" y="1590"/>
                </a:cubicBezTo>
                <a:cubicBezTo>
                  <a:pt x="9985" y="1152"/>
                  <a:pt x="10343" y="795"/>
                  <a:pt x="10780" y="795"/>
                </a:cubicBezTo>
                <a:close/>
                <a:moveTo>
                  <a:pt x="2501" y="3194"/>
                </a:moveTo>
                <a:cubicBezTo>
                  <a:pt x="2663" y="3194"/>
                  <a:pt x="2809" y="3303"/>
                  <a:pt x="2854" y="3456"/>
                </a:cubicBezTo>
                <a:lnTo>
                  <a:pt x="3231" y="4736"/>
                </a:lnTo>
                <a:cubicBezTo>
                  <a:pt x="3270" y="4868"/>
                  <a:pt x="3378" y="4971"/>
                  <a:pt x="3510" y="5005"/>
                </a:cubicBezTo>
                <a:lnTo>
                  <a:pt x="5766" y="5602"/>
                </a:lnTo>
                <a:cubicBezTo>
                  <a:pt x="5870" y="5628"/>
                  <a:pt x="5935" y="5727"/>
                  <a:pt x="5926" y="5834"/>
                </a:cubicBezTo>
                <a:cubicBezTo>
                  <a:pt x="5913" y="5945"/>
                  <a:pt x="5820" y="6026"/>
                  <a:pt x="5713" y="6026"/>
                </a:cubicBezTo>
                <a:cubicBezTo>
                  <a:pt x="5700" y="6026"/>
                  <a:pt x="5687" y="6025"/>
                  <a:pt x="5674" y="6023"/>
                </a:cubicBezTo>
                <a:lnTo>
                  <a:pt x="2797" y="5476"/>
                </a:lnTo>
                <a:lnTo>
                  <a:pt x="2157" y="3685"/>
                </a:lnTo>
                <a:cubicBezTo>
                  <a:pt x="2071" y="3445"/>
                  <a:pt x="2248" y="3194"/>
                  <a:pt x="2501" y="3194"/>
                </a:cubicBezTo>
                <a:close/>
                <a:moveTo>
                  <a:pt x="1516" y="4250"/>
                </a:moveTo>
                <a:lnTo>
                  <a:pt x="2125" y="5957"/>
                </a:lnTo>
                <a:cubicBezTo>
                  <a:pt x="2172" y="6089"/>
                  <a:pt x="2287" y="6186"/>
                  <a:pt x="2424" y="6214"/>
                </a:cubicBezTo>
                <a:lnTo>
                  <a:pt x="3264" y="6373"/>
                </a:lnTo>
                <a:lnTo>
                  <a:pt x="3934" y="10346"/>
                </a:lnTo>
                <a:lnTo>
                  <a:pt x="865" y="10346"/>
                </a:lnTo>
                <a:lnTo>
                  <a:pt x="1516" y="4250"/>
                </a:lnTo>
                <a:close/>
                <a:moveTo>
                  <a:pt x="9647" y="2786"/>
                </a:moveTo>
                <a:lnTo>
                  <a:pt x="11082" y="5354"/>
                </a:lnTo>
                <a:cubicBezTo>
                  <a:pt x="11114" y="5415"/>
                  <a:pt x="11164" y="5465"/>
                  <a:pt x="11223" y="5501"/>
                </a:cubicBezTo>
                <a:lnTo>
                  <a:pt x="12699" y="6389"/>
                </a:lnTo>
                <a:cubicBezTo>
                  <a:pt x="12852" y="6481"/>
                  <a:pt x="12770" y="6707"/>
                  <a:pt x="12613" y="6707"/>
                </a:cubicBezTo>
                <a:cubicBezTo>
                  <a:pt x="12595" y="6707"/>
                  <a:pt x="12575" y="6704"/>
                  <a:pt x="12555" y="6697"/>
                </a:cubicBezTo>
                <a:lnTo>
                  <a:pt x="10502" y="6021"/>
                </a:lnTo>
                <a:lnTo>
                  <a:pt x="9385" y="4163"/>
                </a:lnTo>
                <a:cubicBezTo>
                  <a:pt x="9312" y="4039"/>
                  <a:pt x="9181" y="3970"/>
                  <a:pt x="9046" y="3970"/>
                </a:cubicBezTo>
                <a:cubicBezTo>
                  <a:pt x="8976" y="3970"/>
                  <a:pt x="8905" y="3988"/>
                  <a:pt x="8840" y="4027"/>
                </a:cubicBezTo>
                <a:cubicBezTo>
                  <a:pt x="8652" y="4139"/>
                  <a:pt x="8591" y="4384"/>
                  <a:pt x="8705" y="4572"/>
                </a:cubicBezTo>
                <a:lnTo>
                  <a:pt x="9264" y="5502"/>
                </a:lnTo>
                <a:lnTo>
                  <a:pt x="9264" y="10346"/>
                </a:lnTo>
                <a:lnTo>
                  <a:pt x="6269" y="10346"/>
                </a:lnTo>
                <a:lnTo>
                  <a:pt x="6269" y="6653"/>
                </a:lnTo>
                <a:cubicBezTo>
                  <a:pt x="6773" y="6320"/>
                  <a:pt x="6873" y="5618"/>
                  <a:pt x="6484" y="5158"/>
                </a:cubicBezTo>
                <a:cubicBezTo>
                  <a:pt x="6974" y="3803"/>
                  <a:pt x="8214" y="2876"/>
                  <a:pt x="9647" y="2786"/>
                </a:cubicBezTo>
                <a:close/>
                <a:moveTo>
                  <a:pt x="7677" y="11139"/>
                </a:moveTo>
                <a:lnTo>
                  <a:pt x="7677" y="12726"/>
                </a:lnTo>
                <a:lnTo>
                  <a:pt x="6882" y="12726"/>
                </a:lnTo>
                <a:lnTo>
                  <a:pt x="6882" y="11139"/>
                </a:lnTo>
                <a:close/>
                <a:moveTo>
                  <a:pt x="9266" y="11141"/>
                </a:moveTo>
                <a:lnTo>
                  <a:pt x="9266" y="12728"/>
                </a:lnTo>
                <a:lnTo>
                  <a:pt x="8471" y="12728"/>
                </a:lnTo>
                <a:lnTo>
                  <a:pt x="8471" y="11141"/>
                </a:lnTo>
                <a:close/>
                <a:moveTo>
                  <a:pt x="2811" y="11139"/>
                </a:moveTo>
                <a:lnTo>
                  <a:pt x="2812" y="12753"/>
                </a:lnTo>
                <a:lnTo>
                  <a:pt x="2013" y="12753"/>
                </a:lnTo>
                <a:lnTo>
                  <a:pt x="2010" y="11139"/>
                </a:lnTo>
                <a:close/>
                <a:moveTo>
                  <a:pt x="10780" y="1"/>
                </a:moveTo>
                <a:cubicBezTo>
                  <a:pt x="9731" y="1"/>
                  <a:pt x="8962" y="1012"/>
                  <a:pt x="9256" y="2027"/>
                </a:cubicBezTo>
                <a:cubicBezTo>
                  <a:pt x="7700" y="2245"/>
                  <a:pt x="6354" y="3297"/>
                  <a:pt x="5775" y="4783"/>
                </a:cubicBezTo>
                <a:lnTo>
                  <a:pt x="3929" y="4295"/>
                </a:lnTo>
                <a:lnTo>
                  <a:pt x="3614" y="3233"/>
                </a:lnTo>
                <a:cubicBezTo>
                  <a:pt x="3541" y="2982"/>
                  <a:pt x="3384" y="2767"/>
                  <a:pt x="3178" y="2621"/>
                </a:cubicBezTo>
                <a:cubicBezTo>
                  <a:pt x="3535" y="2356"/>
                  <a:pt x="3766" y="1932"/>
                  <a:pt x="3766" y="1456"/>
                </a:cubicBezTo>
                <a:cubicBezTo>
                  <a:pt x="3766" y="653"/>
                  <a:pt x="3113" y="2"/>
                  <a:pt x="2312" y="2"/>
                </a:cubicBezTo>
                <a:cubicBezTo>
                  <a:pt x="1512" y="2"/>
                  <a:pt x="861" y="655"/>
                  <a:pt x="861" y="1456"/>
                </a:cubicBezTo>
                <a:cubicBezTo>
                  <a:pt x="861" y="1980"/>
                  <a:pt x="1141" y="2442"/>
                  <a:pt x="1558" y="2697"/>
                </a:cubicBezTo>
                <a:cubicBezTo>
                  <a:pt x="1107" y="2998"/>
                  <a:pt x="798" y="3485"/>
                  <a:pt x="738" y="4052"/>
                </a:cubicBezTo>
                <a:lnTo>
                  <a:pt x="27" y="10703"/>
                </a:lnTo>
                <a:cubicBezTo>
                  <a:pt x="1" y="10937"/>
                  <a:pt x="186" y="11141"/>
                  <a:pt x="421" y="11141"/>
                </a:cubicBezTo>
                <a:lnTo>
                  <a:pt x="1219" y="11141"/>
                </a:lnTo>
                <a:lnTo>
                  <a:pt x="1220" y="13153"/>
                </a:lnTo>
                <a:cubicBezTo>
                  <a:pt x="1220" y="13373"/>
                  <a:pt x="1398" y="13550"/>
                  <a:pt x="1618" y="13550"/>
                </a:cubicBezTo>
                <a:lnTo>
                  <a:pt x="3209" y="13550"/>
                </a:lnTo>
                <a:cubicBezTo>
                  <a:pt x="3429" y="13550"/>
                  <a:pt x="3607" y="13373"/>
                  <a:pt x="3607" y="13153"/>
                </a:cubicBezTo>
                <a:lnTo>
                  <a:pt x="3607" y="11141"/>
                </a:lnTo>
                <a:lnTo>
                  <a:pt x="4403" y="11141"/>
                </a:lnTo>
                <a:cubicBezTo>
                  <a:pt x="4649" y="11141"/>
                  <a:pt x="4836" y="10921"/>
                  <a:pt x="4795" y="10678"/>
                </a:cubicBezTo>
                <a:lnTo>
                  <a:pt x="4096" y="6530"/>
                </a:lnTo>
                <a:lnTo>
                  <a:pt x="5474" y="6794"/>
                </a:lnTo>
                <a:lnTo>
                  <a:pt x="5474" y="10744"/>
                </a:lnTo>
                <a:cubicBezTo>
                  <a:pt x="5474" y="10965"/>
                  <a:pt x="5652" y="11141"/>
                  <a:pt x="5871" y="11141"/>
                </a:cubicBezTo>
                <a:lnTo>
                  <a:pt x="6090" y="11141"/>
                </a:lnTo>
                <a:lnTo>
                  <a:pt x="6090" y="13125"/>
                </a:lnTo>
                <a:cubicBezTo>
                  <a:pt x="6090" y="13345"/>
                  <a:pt x="6267" y="13522"/>
                  <a:pt x="6487" y="13522"/>
                </a:cubicBezTo>
                <a:lnTo>
                  <a:pt x="9663" y="13522"/>
                </a:lnTo>
                <a:cubicBezTo>
                  <a:pt x="9882" y="13522"/>
                  <a:pt x="10060" y="13345"/>
                  <a:pt x="10060" y="13125"/>
                </a:cubicBezTo>
                <a:cubicBezTo>
                  <a:pt x="10060" y="12262"/>
                  <a:pt x="10061" y="6889"/>
                  <a:pt x="10061" y="6706"/>
                </a:cubicBezTo>
                <a:cubicBezTo>
                  <a:pt x="10079" y="6716"/>
                  <a:pt x="10096" y="6723"/>
                  <a:pt x="10116" y="6730"/>
                </a:cubicBezTo>
                <a:cubicBezTo>
                  <a:pt x="11969" y="7312"/>
                  <a:pt x="12305" y="7503"/>
                  <a:pt x="12614" y="7503"/>
                </a:cubicBezTo>
                <a:cubicBezTo>
                  <a:pt x="12668" y="7503"/>
                  <a:pt x="12722" y="7497"/>
                  <a:pt x="12783" y="7487"/>
                </a:cubicBezTo>
                <a:lnTo>
                  <a:pt x="12783" y="13153"/>
                </a:lnTo>
                <a:cubicBezTo>
                  <a:pt x="12783" y="13373"/>
                  <a:pt x="12960" y="13550"/>
                  <a:pt x="13180" y="13550"/>
                </a:cubicBezTo>
                <a:cubicBezTo>
                  <a:pt x="13401" y="13550"/>
                  <a:pt x="13577" y="13373"/>
                  <a:pt x="13577" y="13153"/>
                </a:cubicBezTo>
                <a:cubicBezTo>
                  <a:pt x="13568" y="6054"/>
                  <a:pt x="13585" y="6482"/>
                  <a:pt x="13560" y="6387"/>
                </a:cubicBezTo>
                <a:cubicBezTo>
                  <a:pt x="13518" y="6113"/>
                  <a:pt x="13357" y="5859"/>
                  <a:pt x="13107" y="5708"/>
                </a:cubicBezTo>
                <a:lnTo>
                  <a:pt x="11722" y="4875"/>
                </a:lnTo>
                <a:lnTo>
                  <a:pt x="10772" y="3174"/>
                </a:lnTo>
                <a:lnTo>
                  <a:pt x="10772" y="3174"/>
                </a:lnTo>
                <a:cubicBezTo>
                  <a:pt x="10775" y="3174"/>
                  <a:pt x="10777" y="3174"/>
                  <a:pt x="10780" y="3174"/>
                </a:cubicBezTo>
                <a:cubicBezTo>
                  <a:pt x="11655" y="3174"/>
                  <a:pt x="12367" y="2462"/>
                  <a:pt x="12367" y="1588"/>
                </a:cubicBezTo>
                <a:cubicBezTo>
                  <a:pt x="12367" y="711"/>
                  <a:pt x="11655" y="1"/>
                  <a:pt x="10780"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0" name="Google Shape;16350;p18"/>
          <p:cNvSpPr txBox="1">
            <a:spLocks noGrp="1"/>
          </p:cNvSpPr>
          <p:nvPr>
            <p:ph type="subTitle" idx="15"/>
          </p:nvPr>
        </p:nvSpPr>
        <p:spPr>
          <a:xfrm>
            <a:off x="4151175" y="2262027"/>
            <a:ext cx="2107500" cy="7437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Medikamente / Steroide</a:t>
            </a:r>
            <a:endParaRPr/>
          </a:p>
        </p:txBody>
      </p:sp>
      <p:sp>
        <p:nvSpPr>
          <p:cNvPr id="16351" name="Google Shape;16351;p18"/>
          <p:cNvSpPr txBox="1">
            <a:spLocks noGrp="1"/>
          </p:cNvSpPr>
          <p:nvPr>
            <p:ph type="subTitle" idx="15"/>
          </p:nvPr>
        </p:nvSpPr>
        <p:spPr>
          <a:xfrm>
            <a:off x="1921013" y="3862247"/>
            <a:ext cx="2107500" cy="4848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SzPts val="2400"/>
              <a:buNone/>
            </a:pPr>
            <a:r>
              <a:rPr lang="en"/>
              <a:t>Körpergewicht</a:t>
            </a:r>
            <a:endParaRPr/>
          </a:p>
        </p:txBody>
      </p:sp>
      <p:grpSp>
        <p:nvGrpSpPr>
          <p:cNvPr id="16352" name="Google Shape;16352;p18"/>
          <p:cNvGrpSpPr/>
          <p:nvPr/>
        </p:nvGrpSpPr>
        <p:grpSpPr>
          <a:xfrm>
            <a:off x="5006438" y="1751475"/>
            <a:ext cx="367575" cy="300950"/>
            <a:chOff x="489475" y="2162500"/>
            <a:chExt cx="367575" cy="300950"/>
          </a:xfrm>
        </p:grpSpPr>
        <p:sp>
          <p:nvSpPr>
            <p:cNvPr id="16353" name="Google Shape;16353;p18"/>
            <p:cNvSpPr/>
            <p:nvPr/>
          </p:nvSpPr>
          <p:spPr>
            <a:xfrm>
              <a:off x="727050" y="2205700"/>
              <a:ext cx="64550" cy="64475"/>
            </a:xfrm>
            <a:custGeom>
              <a:avLst/>
              <a:gdLst/>
              <a:ahLst/>
              <a:cxnLst/>
              <a:rect l="l" t="t" r="r" b="b"/>
              <a:pathLst>
                <a:path w="2582" h="2579" extrusionOk="0">
                  <a:moveTo>
                    <a:pt x="1293" y="0"/>
                  </a:moveTo>
                  <a:cubicBezTo>
                    <a:pt x="1058" y="0"/>
                    <a:pt x="865" y="190"/>
                    <a:pt x="863" y="428"/>
                  </a:cubicBezTo>
                  <a:lnTo>
                    <a:pt x="862" y="858"/>
                  </a:lnTo>
                  <a:cubicBezTo>
                    <a:pt x="296" y="857"/>
                    <a:pt x="463" y="857"/>
                    <a:pt x="432" y="857"/>
                  </a:cubicBezTo>
                  <a:cubicBezTo>
                    <a:pt x="194" y="857"/>
                    <a:pt x="0" y="1047"/>
                    <a:pt x="0" y="1285"/>
                  </a:cubicBezTo>
                  <a:cubicBezTo>
                    <a:pt x="0" y="1522"/>
                    <a:pt x="192" y="1717"/>
                    <a:pt x="429" y="1717"/>
                  </a:cubicBezTo>
                  <a:lnTo>
                    <a:pt x="856" y="1720"/>
                  </a:lnTo>
                  <a:lnTo>
                    <a:pt x="854" y="2145"/>
                  </a:lnTo>
                  <a:cubicBezTo>
                    <a:pt x="852" y="2383"/>
                    <a:pt x="1044" y="2578"/>
                    <a:pt x="1282" y="2578"/>
                  </a:cubicBezTo>
                  <a:cubicBezTo>
                    <a:pt x="1284" y="2578"/>
                    <a:pt x="1286" y="2578"/>
                    <a:pt x="1288" y="2578"/>
                  </a:cubicBezTo>
                  <a:cubicBezTo>
                    <a:pt x="1518" y="2578"/>
                    <a:pt x="1714" y="2389"/>
                    <a:pt x="1714" y="2150"/>
                  </a:cubicBezTo>
                  <a:lnTo>
                    <a:pt x="1717" y="1721"/>
                  </a:lnTo>
                  <a:cubicBezTo>
                    <a:pt x="2287" y="1723"/>
                    <a:pt x="2119" y="1723"/>
                    <a:pt x="2150" y="1723"/>
                  </a:cubicBezTo>
                  <a:cubicBezTo>
                    <a:pt x="2388" y="1723"/>
                    <a:pt x="2581" y="1533"/>
                    <a:pt x="2581" y="1294"/>
                  </a:cubicBezTo>
                  <a:cubicBezTo>
                    <a:pt x="2581" y="1058"/>
                    <a:pt x="2390" y="865"/>
                    <a:pt x="2153" y="863"/>
                  </a:cubicBezTo>
                  <a:lnTo>
                    <a:pt x="1722" y="860"/>
                  </a:lnTo>
                  <a:lnTo>
                    <a:pt x="1725" y="432"/>
                  </a:lnTo>
                  <a:cubicBezTo>
                    <a:pt x="1726" y="195"/>
                    <a:pt x="1533" y="0"/>
                    <a:pt x="129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4" name="Google Shape;16354;p18"/>
            <p:cNvSpPr/>
            <p:nvPr/>
          </p:nvSpPr>
          <p:spPr>
            <a:xfrm>
              <a:off x="489475" y="2162500"/>
              <a:ext cx="367575" cy="300950"/>
            </a:xfrm>
            <a:custGeom>
              <a:avLst/>
              <a:gdLst/>
              <a:ahLst/>
              <a:cxnLst/>
              <a:rect l="l" t="t" r="r" b="b"/>
              <a:pathLst>
                <a:path w="14703" h="12038" extrusionOk="0">
                  <a:moveTo>
                    <a:pt x="5217" y="1706"/>
                  </a:moveTo>
                  <a:lnTo>
                    <a:pt x="6745" y="1713"/>
                  </a:lnTo>
                  <a:lnTo>
                    <a:pt x="6729" y="4292"/>
                  </a:lnTo>
                  <a:lnTo>
                    <a:pt x="5201" y="4286"/>
                  </a:lnTo>
                  <a:lnTo>
                    <a:pt x="5217" y="1706"/>
                  </a:lnTo>
                  <a:close/>
                  <a:moveTo>
                    <a:pt x="9077" y="859"/>
                  </a:moveTo>
                  <a:cubicBezTo>
                    <a:pt x="9081" y="859"/>
                    <a:pt x="9085" y="859"/>
                    <a:pt x="9089" y="859"/>
                  </a:cubicBezTo>
                  <a:lnTo>
                    <a:pt x="13416" y="875"/>
                  </a:lnTo>
                  <a:cubicBezTo>
                    <a:pt x="13651" y="875"/>
                    <a:pt x="13841" y="1068"/>
                    <a:pt x="13840" y="1306"/>
                  </a:cubicBezTo>
                  <a:lnTo>
                    <a:pt x="13821" y="4745"/>
                  </a:lnTo>
                  <a:cubicBezTo>
                    <a:pt x="13818" y="4984"/>
                    <a:pt x="13626" y="5177"/>
                    <a:pt x="13390" y="5177"/>
                  </a:cubicBezTo>
                  <a:lnTo>
                    <a:pt x="13388" y="5177"/>
                  </a:lnTo>
                  <a:lnTo>
                    <a:pt x="9063" y="5160"/>
                  </a:lnTo>
                  <a:cubicBezTo>
                    <a:pt x="8511" y="5158"/>
                    <a:pt x="7985" y="4945"/>
                    <a:pt x="7591" y="4566"/>
                  </a:cubicBezTo>
                  <a:lnTo>
                    <a:pt x="7608" y="1445"/>
                  </a:lnTo>
                  <a:cubicBezTo>
                    <a:pt x="8004" y="1070"/>
                    <a:pt x="8530" y="859"/>
                    <a:pt x="9077" y="859"/>
                  </a:cubicBezTo>
                  <a:close/>
                  <a:moveTo>
                    <a:pt x="437" y="8479"/>
                  </a:moveTo>
                  <a:cubicBezTo>
                    <a:pt x="432" y="8479"/>
                    <a:pt x="430" y="8479"/>
                    <a:pt x="433" y="8479"/>
                  </a:cubicBezTo>
                  <a:lnTo>
                    <a:pt x="433" y="8479"/>
                  </a:lnTo>
                  <a:cubicBezTo>
                    <a:pt x="434" y="8479"/>
                    <a:pt x="435" y="8479"/>
                    <a:pt x="437" y="8479"/>
                  </a:cubicBezTo>
                  <a:close/>
                  <a:moveTo>
                    <a:pt x="902" y="9337"/>
                  </a:moveTo>
                  <a:lnTo>
                    <a:pt x="5262" y="9345"/>
                  </a:lnTo>
                  <a:cubicBezTo>
                    <a:pt x="5077" y="10374"/>
                    <a:pt x="4180" y="11174"/>
                    <a:pt x="3078" y="11174"/>
                  </a:cubicBezTo>
                  <a:cubicBezTo>
                    <a:pt x="1972" y="11170"/>
                    <a:pt x="1078" y="10364"/>
                    <a:pt x="902" y="9337"/>
                  </a:cubicBezTo>
                  <a:close/>
                  <a:moveTo>
                    <a:pt x="9080" y="1"/>
                  </a:moveTo>
                  <a:cubicBezTo>
                    <a:pt x="8295" y="1"/>
                    <a:pt x="7541" y="309"/>
                    <a:pt x="6980" y="854"/>
                  </a:cubicBezTo>
                  <a:cubicBezTo>
                    <a:pt x="4446" y="847"/>
                    <a:pt x="4827" y="847"/>
                    <a:pt x="4785" y="847"/>
                  </a:cubicBezTo>
                  <a:cubicBezTo>
                    <a:pt x="4549" y="847"/>
                    <a:pt x="4357" y="1037"/>
                    <a:pt x="4356" y="1275"/>
                  </a:cubicBezTo>
                  <a:lnTo>
                    <a:pt x="4342" y="3546"/>
                  </a:lnTo>
                  <a:cubicBezTo>
                    <a:pt x="3075" y="3954"/>
                    <a:pt x="2184" y="5146"/>
                    <a:pt x="2184" y="6502"/>
                  </a:cubicBezTo>
                  <a:lnTo>
                    <a:pt x="2184" y="8482"/>
                  </a:lnTo>
                  <a:cubicBezTo>
                    <a:pt x="2079" y="8482"/>
                    <a:pt x="479" y="8479"/>
                    <a:pt x="433" y="8479"/>
                  </a:cubicBezTo>
                  <a:lnTo>
                    <a:pt x="433" y="8479"/>
                  </a:lnTo>
                  <a:cubicBezTo>
                    <a:pt x="211" y="8481"/>
                    <a:pt x="4" y="8647"/>
                    <a:pt x="2" y="8949"/>
                  </a:cubicBezTo>
                  <a:cubicBezTo>
                    <a:pt x="0" y="10639"/>
                    <a:pt x="1359" y="12038"/>
                    <a:pt x="3077" y="12038"/>
                  </a:cubicBezTo>
                  <a:cubicBezTo>
                    <a:pt x="4637" y="12038"/>
                    <a:pt x="5930" y="10864"/>
                    <a:pt x="6128" y="9351"/>
                  </a:cubicBezTo>
                  <a:lnTo>
                    <a:pt x="14267" y="9367"/>
                  </a:lnTo>
                  <a:cubicBezTo>
                    <a:pt x="14503" y="9367"/>
                    <a:pt x="14697" y="9174"/>
                    <a:pt x="14697" y="8935"/>
                  </a:cubicBezTo>
                  <a:cubicBezTo>
                    <a:pt x="14701" y="8694"/>
                    <a:pt x="14508" y="8502"/>
                    <a:pt x="14270" y="8502"/>
                  </a:cubicBezTo>
                  <a:lnTo>
                    <a:pt x="3047" y="8482"/>
                  </a:lnTo>
                  <a:lnTo>
                    <a:pt x="3047" y="6501"/>
                  </a:lnTo>
                  <a:cubicBezTo>
                    <a:pt x="3047" y="5617"/>
                    <a:pt x="3567" y="4834"/>
                    <a:pt x="4338" y="4471"/>
                  </a:cubicBezTo>
                  <a:lnTo>
                    <a:pt x="4338" y="4471"/>
                  </a:lnTo>
                  <a:lnTo>
                    <a:pt x="4337" y="4714"/>
                  </a:lnTo>
                  <a:cubicBezTo>
                    <a:pt x="4334" y="4952"/>
                    <a:pt x="4527" y="5147"/>
                    <a:pt x="4765" y="5147"/>
                  </a:cubicBezTo>
                  <a:lnTo>
                    <a:pt x="6957" y="5155"/>
                  </a:lnTo>
                  <a:cubicBezTo>
                    <a:pt x="7514" y="5706"/>
                    <a:pt x="8270" y="6019"/>
                    <a:pt x="9058" y="6022"/>
                  </a:cubicBezTo>
                  <a:cubicBezTo>
                    <a:pt x="13380" y="6038"/>
                    <a:pt x="13379" y="6038"/>
                    <a:pt x="13388" y="6038"/>
                  </a:cubicBezTo>
                  <a:cubicBezTo>
                    <a:pt x="14097" y="6038"/>
                    <a:pt x="14675" y="5462"/>
                    <a:pt x="14679" y="4753"/>
                  </a:cubicBezTo>
                  <a:lnTo>
                    <a:pt x="14698" y="1314"/>
                  </a:lnTo>
                  <a:cubicBezTo>
                    <a:pt x="14703" y="600"/>
                    <a:pt x="14130" y="21"/>
                    <a:pt x="13415" y="16"/>
                  </a:cubicBezTo>
                  <a:lnTo>
                    <a:pt x="9089"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6355" name="Google Shape;16355;p18"/>
          <p:cNvSpPr/>
          <p:nvPr/>
        </p:nvSpPr>
        <p:spPr>
          <a:xfrm>
            <a:off x="4883163" y="1594900"/>
            <a:ext cx="614100" cy="6141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6" name="Google Shape;16356;p18"/>
          <p:cNvSpPr/>
          <p:nvPr/>
        </p:nvSpPr>
        <p:spPr>
          <a:xfrm>
            <a:off x="4936025" y="1659481"/>
            <a:ext cx="508393" cy="484800"/>
          </a:xfrm>
          <a:custGeom>
            <a:avLst/>
            <a:gdLst/>
            <a:ahLst/>
            <a:cxnLst/>
            <a:rect l="l" t="t" r="r" b="b"/>
            <a:pathLst>
              <a:path w="14703" h="12038" extrusionOk="0">
                <a:moveTo>
                  <a:pt x="5217" y="1706"/>
                </a:moveTo>
                <a:lnTo>
                  <a:pt x="6745" y="1713"/>
                </a:lnTo>
                <a:lnTo>
                  <a:pt x="6729" y="4292"/>
                </a:lnTo>
                <a:lnTo>
                  <a:pt x="5201" y="4286"/>
                </a:lnTo>
                <a:lnTo>
                  <a:pt x="5217" y="1706"/>
                </a:lnTo>
                <a:close/>
                <a:moveTo>
                  <a:pt x="9077" y="859"/>
                </a:moveTo>
                <a:cubicBezTo>
                  <a:pt x="9081" y="859"/>
                  <a:pt x="9085" y="859"/>
                  <a:pt x="9089" y="859"/>
                </a:cubicBezTo>
                <a:lnTo>
                  <a:pt x="13416" y="875"/>
                </a:lnTo>
                <a:cubicBezTo>
                  <a:pt x="13651" y="875"/>
                  <a:pt x="13841" y="1068"/>
                  <a:pt x="13840" y="1306"/>
                </a:cubicBezTo>
                <a:lnTo>
                  <a:pt x="13821" y="4745"/>
                </a:lnTo>
                <a:cubicBezTo>
                  <a:pt x="13818" y="4984"/>
                  <a:pt x="13626" y="5177"/>
                  <a:pt x="13390" y="5177"/>
                </a:cubicBezTo>
                <a:lnTo>
                  <a:pt x="13388" y="5177"/>
                </a:lnTo>
                <a:lnTo>
                  <a:pt x="9063" y="5160"/>
                </a:lnTo>
                <a:cubicBezTo>
                  <a:pt x="8511" y="5158"/>
                  <a:pt x="7985" y="4945"/>
                  <a:pt x="7591" y="4566"/>
                </a:cubicBezTo>
                <a:lnTo>
                  <a:pt x="7608" y="1445"/>
                </a:lnTo>
                <a:cubicBezTo>
                  <a:pt x="8004" y="1070"/>
                  <a:pt x="8530" y="859"/>
                  <a:pt x="9077" y="859"/>
                </a:cubicBezTo>
                <a:close/>
                <a:moveTo>
                  <a:pt x="437" y="8479"/>
                </a:moveTo>
                <a:cubicBezTo>
                  <a:pt x="432" y="8479"/>
                  <a:pt x="430" y="8479"/>
                  <a:pt x="433" y="8479"/>
                </a:cubicBezTo>
                <a:lnTo>
                  <a:pt x="433" y="8479"/>
                </a:lnTo>
                <a:cubicBezTo>
                  <a:pt x="434" y="8479"/>
                  <a:pt x="435" y="8479"/>
                  <a:pt x="437" y="8479"/>
                </a:cubicBezTo>
                <a:close/>
                <a:moveTo>
                  <a:pt x="902" y="9337"/>
                </a:moveTo>
                <a:lnTo>
                  <a:pt x="5262" y="9345"/>
                </a:lnTo>
                <a:cubicBezTo>
                  <a:pt x="5077" y="10374"/>
                  <a:pt x="4180" y="11174"/>
                  <a:pt x="3078" y="11174"/>
                </a:cubicBezTo>
                <a:cubicBezTo>
                  <a:pt x="1972" y="11170"/>
                  <a:pt x="1078" y="10364"/>
                  <a:pt x="902" y="9337"/>
                </a:cubicBezTo>
                <a:close/>
                <a:moveTo>
                  <a:pt x="9080" y="1"/>
                </a:moveTo>
                <a:cubicBezTo>
                  <a:pt x="8295" y="1"/>
                  <a:pt x="7541" y="309"/>
                  <a:pt x="6980" y="854"/>
                </a:cubicBezTo>
                <a:cubicBezTo>
                  <a:pt x="4446" y="847"/>
                  <a:pt x="4827" y="847"/>
                  <a:pt x="4785" y="847"/>
                </a:cubicBezTo>
                <a:cubicBezTo>
                  <a:pt x="4549" y="847"/>
                  <a:pt x="4357" y="1037"/>
                  <a:pt x="4356" y="1275"/>
                </a:cubicBezTo>
                <a:lnTo>
                  <a:pt x="4342" y="3546"/>
                </a:lnTo>
                <a:cubicBezTo>
                  <a:pt x="3075" y="3954"/>
                  <a:pt x="2184" y="5146"/>
                  <a:pt x="2184" y="6502"/>
                </a:cubicBezTo>
                <a:lnTo>
                  <a:pt x="2184" y="8482"/>
                </a:lnTo>
                <a:cubicBezTo>
                  <a:pt x="2079" y="8482"/>
                  <a:pt x="479" y="8479"/>
                  <a:pt x="433" y="8479"/>
                </a:cubicBezTo>
                <a:lnTo>
                  <a:pt x="433" y="8479"/>
                </a:lnTo>
                <a:cubicBezTo>
                  <a:pt x="211" y="8481"/>
                  <a:pt x="4" y="8647"/>
                  <a:pt x="2" y="8949"/>
                </a:cubicBezTo>
                <a:cubicBezTo>
                  <a:pt x="0" y="10639"/>
                  <a:pt x="1359" y="12038"/>
                  <a:pt x="3077" y="12038"/>
                </a:cubicBezTo>
                <a:cubicBezTo>
                  <a:pt x="4637" y="12038"/>
                  <a:pt x="5930" y="10864"/>
                  <a:pt x="6128" y="9351"/>
                </a:cubicBezTo>
                <a:lnTo>
                  <a:pt x="14267" y="9367"/>
                </a:lnTo>
                <a:cubicBezTo>
                  <a:pt x="14503" y="9367"/>
                  <a:pt x="14697" y="9174"/>
                  <a:pt x="14697" y="8935"/>
                </a:cubicBezTo>
                <a:cubicBezTo>
                  <a:pt x="14701" y="8694"/>
                  <a:pt x="14508" y="8502"/>
                  <a:pt x="14270" y="8502"/>
                </a:cubicBezTo>
                <a:lnTo>
                  <a:pt x="3047" y="8482"/>
                </a:lnTo>
                <a:lnTo>
                  <a:pt x="3047" y="6501"/>
                </a:lnTo>
                <a:cubicBezTo>
                  <a:pt x="3047" y="5617"/>
                  <a:pt x="3567" y="4834"/>
                  <a:pt x="4338" y="4471"/>
                </a:cubicBezTo>
                <a:lnTo>
                  <a:pt x="4338" y="4471"/>
                </a:lnTo>
                <a:lnTo>
                  <a:pt x="4337" y="4714"/>
                </a:lnTo>
                <a:cubicBezTo>
                  <a:pt x="4334" y="4952"/>
                  <a:pt x="4527" y="5147"/>
                  <a:pt x="4765" y="5147"/>
                </a:cubicBezTo>
                <a:lnTo>
                  <a:pt x="6957" y="5155"/>
                </a:lnTo>
                <a:cubicBezTo>
                  <a:pt x="7514" y="5706"/>
                  <a:pt x="8270" y="6019"/>
                  <a:pt x="9058" y="6022"/>
                </a:cubicBezTo>
                <a:cubicBezTo>
                  <a:pt x="13380" y="6038"/>
                  <a:pt x="13379" y="6038"/>
                  <a:pt x="13388" y="6038"/>
                </a:cubicBezTo>
                <a:cubicBezTo>
                  <a:pt x="14097" y="6038"/>
                  <a:pt x="14675" y="5462"/>
                  <a:pt x="14679" y="4753"/>
                </a:cubicBezTo>
                <a:lnTo>
                  <a:pt x="14698" y="1314"/>
                </a:lnTo>
                <a:cubicBezTo>
                  <a:pt x="14703" y="600"/>
                  <a:pt x="14130" y="21"/>
                  <a:pt x="13415" y="16"/>
                </a:cubicBezTo>
                <a:lnTo>
                  <a:pt x="9089"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pic>
        <p:nvPicPr>
          <p:cNvPr id="16357" name="Google Shape;16357;p18"/>
          <p:cNvPicPr preferRelativeResize="0"/>
          <p:nvPr/>
        </p:nvPicPr>
        <p:blipFill>
          <a:blip r:embed="rId3">
            <a:alphaModFix/>
          </a:blip>
          <a:stretch>
            <a:fillRect/>
          </a:stretch>
        </p:blipFill>
        <p:spPr>
          <a:xfrm>
            <a:off x="1018450" y="3274888"/>
            <a:ext cx="508425" cy="508425"/>
          </a:xfrm>
          <a:prstGeom prst="rect">
            <a:avLst/>
          </a:prstGeom>
          <a:solidFill>
            <a:schemeClr val="lt2"/>
          </a:solidFill>
          <a:ln>
            <a:noFill/>
          </a:ln>
        </p:spPr>
      </p:pic>
      <p:sp>
        <p:nvSpPr>
          <p:cNvPr id="16358" name="Google Shape;16358;p18"/>
          <p:cNvSpPr/>
          <p:nvPr/>
        </p:nvSpPr>
        <p:spPr>
          <a:xfrm>
            <a:off x="7098613" y="1594888"/>
            <a:ext cx="614100" cy="6141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pic>
        <p:nvPicPr>
          <p:cNvPr id="16359" name="Google Shape;16359;p18"/>
          <p:cNvPicPr preferRelativeResize="0"/>
          <p:nvPr/>
        </p:nvPicPr>
        <p:blipFill>
          <a:blip r:embed="rId4">
            <a:alphaModFix/>
          </a:blip>
          <a:stretch>
            <a:fillRect/>
          </a:stretch>
        </p:blipFill>
        <p:spPr>
          <a:xfrm>
            <a:off x="7151463" y="1647725"/>
            <a:ext cx="508425" cy="508425"/>
          </a:xfrm>
          <a:prstGeom prst="rect">
            <a:avLst/>
          </a:prstGeom>
          <a:noFill/>
          <a:ln>
            <a:noFill/>
          </a:ln>
        </p:spPr>
      </p:pic>
      <p:sp>
        <p:nvSpPr>
          <p:cNvPr id="16360" name="Google Shape;16360;p18"/>
          <p:cNvSpPr/>
          <p:nvPr/>
        </p:nvSpPr>
        <p:spPr>
          <a:xfrm>
            <a:off x="2697121" y="3222063"/>
            <a:ext cx="614100" cy="6141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pic>
        <p:nvPicPr>
          <p:cNvPr id="16361" name="Google Shape;16361;p18" descr="Fat icon - Download on Iconfinder on Iconfinder"/>
          <p:cNvPicPr preferRelativeResize="0"/>
          <p:nvPr/>
        </p:nvPicPr>
        <p:blipFill>
          <a:blip r:embed="rId5">
            <a:alphaModFix/>
          </a:blip>
          <a:stretch>
            <a:fillRect/>
          </a:stretch>
        </p:blipFill>
        <p:spPr>
          <a:xfrm>
            <a:off x="2749963" y="3274913"/>
            <a:ext cx="508425" cy="508425"/>
          </a:xfrm>
          <a:prstGeom prst="rect">
            <a:avLst/>
          </a:prstGeom>
          <a:noFill/>
          <a:ln>
            <a:noFill/>
          </a:ln>
        </p:spPr>
      </p:pic>
      <p:pic>
        <p:nvPicPr>
          <p:cNvPr id="16362" name="Google Shape;16362;p18"/>
          <p:cNvPicPr preferRelativeResize="0"/>
          <p:nvPr/>
        </p:nvPicPr>
        <p:blipFill>
          <a:blip r:embed="rId6">
            <a:alphaModFix/>
          </a:blip>
          <a:stretch>
            <a:fillRect/>
          </a:stretch>
        </p:blipFill>
        <p:spPr>
          <a:xfrm>
            <a:off x="4950713" y="3274925"/>
            <a:ext cx="508425" cy="508425"/>
          </a:xfrm>
          <a:prstGeom prst="rect">
            <a:avLst/>
          </a:prstGeom>
          <a:noFill/>
          <a:ln>
            <a:noFill/>
          </a:ln>
        </p:spPr>
      </p:pic>
      <p:pic>
        <p:nvPicPr>
          <p:cNvPr id="16363" name="Google Shape;16363;p18"/>
          <p:cNvPicPr preferRelativeResize="0"/>
          <p:nvPr/>
        </p:nvPicPr>
        <p:blipFill>
          <a:blip r:embed="rId7">
            <a:alphaModFix/>
          </a:blip>
          <a:stretch>
            <a:fillRect/>
          </a:stretch>
        </p:blipFill>
        <p:spPr>
          <a:xfrm>
            <a:off x="7151450" y="3231337"/>
            <a:ext cx="508425" cy="508425"/>
          </a:xfrm>
          <a:prstGeom prst="rect">
            <a:avLst/>
          </a:prstGeom>
          <a:noFill/>
          <a:ln>
            <a:noFill/>
          </a:ln>
        </p:spPr>
      </p:pic>
      <p:grpSp>
        <p:nvGrpSpPr>
          <p:cNvPr id="16364" name="Google Shape;16364;p18"/>
          <p:cNvGrpSpPr/>
          <p:nvPr/>
        </p:nvGrpSpPr>
        <p:grpSpPr>
          <a:xfrm>
            <a:off x="2716913" y="1659677"/>
            <a:ext cx="512059" cy="484648"/>
            <a:chOff x="-64774725" y="1916550"/>
            <a:chExt cx="319000" cy="314400"/>
          </a:xfrm>
        </p:grpSpPr>
        <p:sp>
          <p:nvSpPr>
            <p:cNvPr id="16365" name="Google Shape;16365;p18"/>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latin typeface="Arial"/>
                <a:ea typeface="Arial"/>
                <a:cs typeface="Arial"/>
                <a:sym typeface="Arial"/>
              </a:endParaRPr>
            </a:p>
          </p:txBody>
        </p:sp>
        <p:sp>
          <p:nvSpPr>
            <p:cNvPr id="16366" name="Google Shape;16366;p18"/>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latin typeface="Arial"/>
                <a:ea typeface="Arial"/>
                <a:cs typeface="Arial"/>
                <a:sym typeface="Arial"/>
              </a:endParaRPr>
            </a:p>
          </p:txBody>
        </p:sp>
      </p:grpSp>
      <p:sp>
        <p:nvSpPr>
          <p:cNvPr id="16367" name="Google Shape;16367;p18"/>
          <p:cNvSpPr txBox="1">
            <a:spLocks noGrp="1"/>
          </p:cNvSpPr>
          <p:nvPr>
            <p:ph type="title"/>
          </p:nvPr>
        </p:nvSpPr>
        <p:spPr>
          <a:xfrm>
            <a:off x="285750" y="2346338"/>
            <a:ext cx="8572500" cy="15111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9600"/>
              <a:buNone/>
            </a:pPr>
            <a:r>
              <a:rPr lang="en"/>
              <a:t>Ist die Ursache bekannt → viel besserer Outcome!</a:t>
            </a: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367"/>
                                        </p:tgtEl>
                                        <p:attrNameLst>
                                          <p:attrName>style.visibility</p:attrName>
                                        </p:attrNameLst>
                                      </p:cBhvr>
                                      <p:to>
                                        <p:strVal val="visible"/>
                                      </p:to>
                                    </p:set>
                                    <p:animEffect transition="in" filter="fade">
                                      <p:cBhvr>
                                        <p:cTn id="7" dur="1000"/>
                                        <p:tgtEl>
                                          <p:spTgt spid="163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6371"/>
        <p:cNvGrpSpPr/>
        <p:nvPr/>
      </p:nvGrpSpPr>
      <p:grpSpPr>
        <a:xfrm>
          <a:off x="0" y="0"/>
          <a:ext cx="0" cy="0"/>
          <a:chOff x="0" y="0"/>
          <a:chExt cx="0" cy="0"/>
        </a:xfrm>
      </p:grpSpPr>
      <p:sp>
        <p:nvSpPr>
          <p:cNvPr id="16372" name="Google Shape;16372;g2ce78c99214_0_62"/>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500"/>
              <a:buNone/>
            </a:pPr>
            <a:r>
              <a:rPr lang="en"/>
              <a:t>Therapie</a:t>
            </a:r>
            <a:endParaRPr>
              <a:solidFill>
                <a:schemeClr val="accent4"/>
              </a:solidFill>
            </a:endParaRPr>
          </a:p>
        </p:txBody>
      </p:sp>
      <p:sp>
        <p:nvSpPr>
          <p:cNvPr id="16373" name="Google Shape;16373;g2ce78c99214_0_62"/>
          <p:cNvSpPr txBox="1">
            <a:spLocks noGrp="1"/>
          </p:cNvSpPr>
          <p:nvPr>
            <p:ph type="subTitle" idx="1"/>
          </p:nvPr>
        </p:nvSpPr>
        <p:spPr>
          <a:xfrm>
            <a:off x="720000" y="2351388"/>
            <a:ext cx="5292600" cy="17625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Primär Konservativ</a:t>
            </a:r>
            <a:endParaRPr/>
          </a:p>
          <a:p>
            <a:pPr marL="0" lvl="0" indent="0" algn="l" rtl="0">
              <a:lnSpc>
                <a:spcPct val="100000"/>
              </a:lnSpc>
              <a:spcBef>
                <a:spcPts val="0"/>
              </a:spcBef>
              <a:spcAft>
                <a:spcPts val="0"/>
              </a:spcAft>
              <a:buNone/>
            </a:pPr>
            <a:r>
              <a:rPr lang="en"/>
              <a:t>→ Beinachsenkontrolle</a:t>
            </a:r>
            <a:endParaRPr/>
          </a:p>
          <a:p>
            <a:pPr marL="0" lvl="0" indent="0" algn="l" rtl="0">
              <a:lnSpc>
                <a:spcPct val="100000"/>
              </a:lnSpc>
              <a:spcBef>
                <a:spcPts val="0"/>
              </a:spcBef>
              <a:spcAft>
                <a:spcPts val="0"/>
              </a:spcAft>
              <a:buNone/>
            </a:pPr>
            <a:r>
              <a:rPr lang="en"/>
              <a:t>→ Patella zentrieren</a:t>
            </a:r>
            <a:endParaRPr/>
          </a:p>
          <a:p>
            <a:pPr marL="0" lvl="0" indent="0" algn="l" rtl="0">
              <a:lnSpc>
                <a:spcPct val="100000"/>
              </a:lnSpc>
              <a:spcBef>
                <a:spcPts val="0"/>
              </a:spcBef>
              <a:spcAft>
                <a:spcPts val="0"/>
              </a:spcAft>
              <a:buNone/>
            </a:pPr>
            <a:r>
              <a:rPr lang="en"/>
              <a:t>→ Detonisierung des Quadriceps</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r>
              <a:rPr lang="en"/>
              <a:t>Therapieziel: Sehne wieder Belastungsfähig zu machen → Kollagenfasern ausrichten</a:t>
            </a:r>
            <a:endParaRPr/>
          </a:p>
          <a:p>
            <a:pPr marL="0" lvl="0" indent="0" algn="l" rtl="0">
              <a:lnSpc>
                <a:spcPct val="100000"/>
              </a:lnSpc>
              <a:spcBef>
                <a:spcPts val="0"/>
              </a:spcBef>
              <a:spcAft>
                <a:spcPts val="0"/>
              </a:spcAft>
              <a:buNone/>
            </a:pPr>
            <a:endParaRPr/>
          </a:p>
        </p:txBody>
      </p:sp>
      <p:pic>
        <p:nvPicPr>
          <p:cNvPr id="16374" name="Google Shape;16374;g2ce78c99214_0_62"/>
          <p:cNvPicPr preferRelativeResize="0"/>
          <p:nvPr/>
        </p:nvPicPr>
        <p:blipFill>
          <a:blip r:embed="rId3">
            <a:alphaModFix/>
          </a:blip>
          <a:stretch>
            <a:fillRect/>
          </a:stretch>
        </p:blipFill>
        <p:spPr>
          <a:xfrm>
            <a:off x="5936975" y="1411013"/>
            <a:ext cx="2500525" cy="3643225"/>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6378"/>
        <p:cNvGrpSpPr/>
        <p:nvPr/>
      </p:nvGrpSpPr>
      <p:grpSpPr>
        <a:xfrm>
          <a:off x="0" y="0"/>
          <a:ext cx="0" cy="0"/>
          <a:chOff x="0" y="0"/>
          <a:chExt cx="0" cy="0"/>
        </a:xfrm>
      </p:grpSpPr>
      <p:sp>
        <p:nvSpPr>
          <p:cNvPr id="16379" name="Google Shape;16379;g2ce78c99214_0_75"/>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500"/>
              <a:buNone/>
            </a:pPr>
            <a:r>
              <a:rPr lang="en"/>
              <a:t>Therapieansätze</a:t>
            </a:r>
            <a:endParaRPr>
              <a:solidFill>
                <a:schemeClr val="accent4"/>
              </a:solidFill>
            </a:endParaRPr>
          </a:p>
        </p:txBody>
      </p:sp>
      <p:sp>
        <p:nvSpPr>
          <p:cNvPr id="16380" name="Google Shape;16380;g2ce78c99214_0_75"/>
          <p:cNvSpPr txBox="1">
            <a:spLocks noGrp="1"/>
          </p:cNvSpPr>
          <p:nvPr>
            <p:ph type="subTitle" idx="1"/>
          </p:nvPr>
        </p:nvSpPr>
        <p:spPr>
          <a:xfrm>
            <a:off x="720000" y="1520075"/>
            <a:ext cx="4992000" cy="4305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800"/>
              <a:t>Einfach ruhigstellen? </a:t>
            </a:r>
            <a:endParaRPr sz="1800"/>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endParaRPr/>
          </a:p>
        </p:txBody>
      </p:sp>
      <p:pic>
        <p:nvPicPr>
          <p:cNvPr id="16381" name="Google Shape;16381;g2ce78c99214_0_75"/>
          <p:cNvPicPr preferRelativeResize="0"/>
          <p:nvPr/>
        </p:nvPicPr>
        <p:blipFill>
          <a:blip r:embed="rId3">
            <a:alphaModFix/>
          </a:blip>
          <a:stretch>
            <a:fillRect/>
          </a:stretch>
        </p:blipFill>
        <p:spPr>
          <a:xfrm>
            <a:off x="5712075" y="1415688"/>
            <a:ext cx="2725426" cy="3633875"/>
          </a:xfrm>
          <a:prstGeom prst="rect">
            <a:avLst/>
          </a:prstGeom>
          <a:noFill/>
          <a:ln>
            <a:noFill/>
          </a:ln>
        </p:spPr>
      </p:pic>
      <p:sp>
        <p:nvSpPr>
          <p:cNvPr id="16382" name="Google Shape;16382;g2ce78c99214_0_75"/>
          <p:cNvSpPr txBox="1">
            <a:spLocks noGrp="1"/>
          </p:cNvSpPr>
          <p:nvPr>
            <p:ph type="subTitle" idx="1"/>
          </p:nvPr>
        </p:nvSpPr>
        <p:spPr>
          <a:xfrm>
            <a:off x="720000" y="2356500"/>
            <a:ext cx="4992000" cy="2130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t>Immobilisation von 4 Wochen → -20% Belastbarkeit</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r>
              <a:rPr lang="en"/>
              <a:t>Immobilisation von 8 Wochen → - 60% Belastbarkeit</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r>
              <a:rPr lang="en"/>
              <a:t> </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r>
              <a:rPr lang="en" sz="1800"/>
              <a:t>→ für Sehnen ist </a:t>
            </a:r>
            <a:r>
              <a:rPr lang="en" sz="1800" b="1"/>
              <a:t>Belastung</a:t>
            </a:r>
            <a:r>
              <a:rPr lang="en" sz="1800"/>
              <a:t> ganz </a:t>
            </a:r>
            <a:r>
              <a:rPr lang="en" sz="1800" b="1"/>
              <a:t>wichtig</a:t>
            </a:r>
            <a:r>
              <a:rPr lang="en" sz="1800"/>
              <a:t>!!!</a:t>
            </a:r>
            <a:endParaRPr sz="1800"/>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6386"/>
        <p:cNvGrpSpPr/>
        <p:nvPr/>
      </p:nvGrpSpPr>
      <p:grpSpPr>
        <a:xfrm>
          <a:off x="0" y="0"/>
          <a:ext cx="0" cy="0"/>
          <a:chOff x="0" y="0"/>
          <a:chExt cx="0" cy="0"/>
        </a:xfrm>
      </p:grpSpPr>
      <p:sp>
        <p:nvSpPr>
          <p:cNvPr id="16387" name="Google Shape;16387;g2ce78c99214_0_69"/>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500"/>
              <a:buNone/>
            </a:pPr>
            <a:r>
              <a:rPr lang="en"/>
              <a:t>Therapieansätze</a:t>
            </a:r>
            <a:endParaRPr>
              <a:solidFill>
                <a:schemeClr val="accent4"/>
              </a:solidFill>
            </a:endParaRPr>
          </a:p>
        </p:txBody>
      </p:sp>
      <p:sp>
        <p:nvSpPr>
          <p:cNvPr id="16388" name="Google Shape;16388;g2ce78c99214_0_69"/>
          <p:cNvSpPr txBox="1">
            <a:spLocks noGrp="1"/>
          </p:cNvSpPr>
          <p:nvPr>
            <p:ph type="subTitle" idx="1"/>
          </p:nvPr>
        </p:nvSpPr>
        <p:spPr>
          <a:xfrm>
            <a:off x="720000" y="1520075"/>
            <a:ext cx="4839000" cy="3425100"/>
          </a:xfrm>
          <a:prstGeom prst="rect">
            <a:avLst/>
          </a:prstGeom>
          <a:noFill/>
          <a:ln>
            <a:noFill/>
          </a:ln>
        </p:spPr>
        <p:txBody>
          <a:bodyPr spcFirstLastPara="1" wrap="square" lIns="91425" tIns="91425" rIns="91425" bIns="91425" anchor="t" anchorCtr="0">
            <a:noAutofit/>
          </a:bodyPr>
          <a:lstStyle/>
          <a:p>
            <a:pPr marL="457200" lvl="0" indent="-317500" algn="l" rtl="0">
              <a:lnSpc>
                <a:spcPct val="100000"/>
              </a:lnSpc>
              <a:spcBef>
                <a:spcPts val="0"/>
              </a:spcBef>
              <a:spcAft>
                <a:spcPts val="0"/>
              </a:spcAft>
              <a:buSzPts val="1400"/>
              <a:buChar char="●"/>
            </a:pPr>
            <a:r>
              <a:rPr lang="en"/>
              <a:t>Entzündung abklingen lassen (falls vorhanden)</a:t>
            </a:r>
            <a:endParaRPr/>
          </a:p>
          <a:p>
            <a:pPr marL="457200" lvl="0" indent="0" algn="l" rtl="0">
              <a:lnSpc>
                <a:spcPct val="100000"/>
              </a:lnSpc>
              <a:spcBef>
                <a:spcPts val="0"/>
              </a:spcBef>
              <a:spcAft>
                <a:spcPts val="0"/>
              </a:spcAft>
              <a:buNone/>
            </a:pPr>
            <a:endParaRPr/>
          </a:p>
          <a:p>
            <a:pPr marL="457200" lvl="0" indent="-317500" algn="l" rtl="0">
              <a:lnSpc>
                <a:spcPct val="100000"/>
              </a:lnSpc>
              <a:spcBef>
                <a:spcPts val="0"/>
              </a:spcBef>
              <a:spcAft>
                <a:spcPts val="0"/>
              </a:spcAft>
              <a:buSzPts val="1400"/>
              <a:buChar char="●"/>
            </a:pPr>
            <a:r>
              <a:rPr lang="en"/>
              <a:t>Isometrisch</a:t>
            </a:r>
            <a:endParaRPr/>
          </a:p>
          <a:p>
            <a:pPr marL="457200" lvl="0" indent="0" algn="l" rtl="0">
              <a:lnSpc>
                <a:spcPct val="100000"/>
              </a:lnSpc>
              <a:spcBef>
                <a:spcPts val="0"/>
              </a:spcBef>
              <a:spcAft>
                <a:spcPts val="0"/>
              </a:spcAft>
              <a:buNone/>
            </a:pPr>
            <a:endParaRPr/>
          </a:p>
          <a:p>
            <a:pPr marL="457200" lvl="0" indent="-317500" algn="l" rtl="0">
              <a:lnSpc>
                <a:spcPct val="100000"/>
              </a:lnSpc>
              <a:spcBef>
                <a:spcPts val="0"/>
              </a:spcBef>
              <a:spcAft>
                <a:spcPts val="0"/>
              </a:spcAft>
              <a:buSzPts val="1400"/>
              <a:buChar char="●"/>
            </a:pPr>
            <a:r>
              <a:rPr lang="en"/>
              <a:t>Heavy-load-resistance Training (betonung der Exzentrischen Phase)</a:t>
            </a:r>
            <a:endParaRPr/>
          </a:p>
          <a:p>
            <a:pPr marL="914400" lvl="1" indent="-317500" algn="l" rtl="0">
              <a:lnSpc>
                <a:spcPct val="100000"/>
              </a:lnSpc>
              <a:spcBef>
                <a:spcPts val="0"/>
              </a:spcBef>
              <a:spcAft>
                <a:spcPts val="0"/>
              </a:spcAft>
              <a:buSzPts val="1400"/>
              <a:buChar char="○"/>
            </a:pPr>
            <a:r>
              <a:rPr lang="en" sz="1400"/>
              <a:t>2x täglich, 7 Tage/Woche, 3 Serien</a:t>
            </a:r>
            <a:endParaRPr sz="1400"/>
          </a:p>
          <a:p>
            <a:pPr marL="457200" lvl="0" indent="0" algn="l" rtl="0">
              <a:lnSpc>
                <a:spcPct val="100000"/>
              </a:lnSpc>
              <a:spcBef>
                <a:spcPts val="0"/>
              </a:spcBef>
              <a:spcAft>
                <a:spcPts val="0"/>
              </a:spcAft>
              <a:buNone/>
            </a:pPr>
            <a:endParaRPr/>
          </a:p>
          <a:p>
            <a:pPr marL="457200" lvl="0" indent="-317500" algn="l" rtl="0">
              <a:lnSpc>
                <a:spcPct val="100000"/>
              </a:lnSpc>
              <a:spcBef>
                <a:spcPts val="0"/>
              </a:spcBef>
              <a:spcAft>
                <a:spcPts val="0"/>
              </a:spcAft>
              <a:buSzPts val="1400"/>
              <a:buChar char="●"/>
            </a:pPr>
            <a:r>
              <a:rPr lang="en"/>
              <a:t>Aufbau der Explosivität → Back to sports</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endParaRPr/>
          </a:p>
          <a:p>
            <a:pPr marL="0" lvl="0" indent="0" algn="l" rtl="0">
              <a:spcBef>
                <a:spcPts val="0"/>
              </a:spcBef>
              <a:spcAft>
                <a:spcPts val="0"/>
              </a:spcAft>
              <a:buNone/>
            </a:pPr>
            <a:r>
              <a:rPr lang="en"/>
              <a:t>Gesteigert wird anhand von Schmerz</a:t>
            </a: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endParaRPr/>
          </a:p>
          <a:p>
            <a:pPr marL="0" lvl="0" indent="0" algn="l" rtl="0">
              <a:lnSpc>
                <a:spcPct val="100000"/>
              </a:lnSpc>
              <a:spcBef>
                <a:spcPts val="0"/>
              </a:spcBef>
              <a:spcAft>
                <a:spcPts val="0"/>
              </a:spcAft>
              <a:buNone/>
            </a:pPr>
            <a:endParaRPr/>
          </a:p>
        </p:txBody>
      </p:sp>
      <p:pic>
        <p:nvPicPr>
          <p:cNvPr id="16389" name="Google Shape;16389;g2ce78c99214_0_69"/>
          <p:cNvPicPr preferRelativeResize="0"/>
          <p:nvPr/>
        </p:nvPicPr>
        <p:blipFill rotWithShape="1">
          <a:blip r:embed="rId3">
            <a:alphaModFix/>
          </a:blip>
          <a:srcRect l="26691" t="7544" r="25145"/>
          <a:stretch/>
        </p:blipFill>
        <p:spPr>
          <a:xfrm>
            <a:off x="5615825" y="1377250"/>
            <a:ext cx="2821676" cy="3602225"/>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6393"/>
        <p:cNvGrpSpPr/>
        <p:nvPr/>
      </p:nvGrpSpPr>
      <p:grpSpPr>
        <a:xfrm>
          <a:off x="0" y="0"/>
          <a:ext cx="0" cy="0"/>
          <a:chOff x="0" y="0"/>
          <a:chExt cx="0" cy="0"/>
        </a:xfrm>
      </p:grpSpPr>
      <p:sp>
        <p:nvSpPr>
          <p:cNvPr id="16394" name="Google Shape;16394;g2ce78c99214_3_779"/>
          <p:cNvSpPr txBox="1">
            <a:spLocks noGrp="1"/>
          </p:cNvSpPr>
          <p:nvPr>
            <p:ph type="title"/>
          </p:nvPr>
        </p:nvSpPr>
        <p:spPr>
          <a:xfrm>
            <a:off x="2391900" y="2638734"/>
            <a:ext cx="4360200" cy="7014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600"/>
              <a:buNone/>
            </a:pPr>
            <a:r>
              <a:rPr lang="en"/>
              <a:t>Arbeitsauftrag</a:t>
            </a:r>
            <a:endParaRPr/>
          </a:p>
        </p:txBody>
      </p:sp>
      <p:sp>
        <p:nvSpPr>
          <p:cNvPr id="16395" name="Google Shape;16395;g2ce78c99214_3_779"/>
          <p:cNvSpPr txBox="1">
            <a:spLocks noGrp="1"/>
          </p:cNvSpPr>
          <p:nvPr>
            <p:ph type="title" idx="2"/>
          </p:nvPr>
        </p:nvSpPr>
        <p:spPr>
          <a:xfrm>
            <a:off x="4021650" y="1076563"/>
            <a:ext cx="1100700" cy="9519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sz="5900"/>
              <a:t>03</a:t>
            </a:r>
            <a:endParaRPr sz="5900"/>
          </a:p>
        </p:txBody>
      </p:sp>
      <p:sp>
        <p:nvSpPr>
          <p:cNvPr id="16396" name="Google Shape;16396;g2ce78c99214_3_779"/>
          <p:cNvSpPr txBox="1">
            <a:spLocks noGrp="1"/>
          </p:cNvSpPr>
          <p:nvPr>
            <p:ph type="subTitle" idx="1"/>
          </p:nvPr>
        </p:nvSpPr>
        <p:spPr>
          <a:xfrm>
            <a:off x="2391900" y="3430713"/>
            <a:ext cx="4360200" cy="422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400"/>
              <a:buFont typeface="Arial"/>
              <a:buNone/>
            </a:pPr>
            <a:r>
              <a:rPr lang="en"/>
              <a:t>Tapen von Knie mit Sehnenentzündungen</a:t>
            </a:r>
            <a:endParaRPr/>
          </a:p>
        </p:txBody>
      </p:sp>
      <p:grpSp>
        <p:nvGrpSpPr>
          <p:cNvPr id="16397" name="Google Shape;16397;g2ce78c99214_3_779"/>
          <p:cNvGrpSpPr/>
          <p:nvPr/>
        </p:nvGrpSpPr>
        <p:grpSpPr>
          <a:xfrm>
            <a:off x="715099" y="188463"/>
            <a:ext cx="1556084" cy="1555927"/>
            <a:chOff x="1724650" y="2856150"/>
            <a:chExt cx="1973975" cy="1973775"/>
          </a:xfrm>
        </p:grpSpPr>
        <p:sp>
          <p:nvSpPr>
            <p:cNvPr id="16398" name="Google Shape;16398;g2ce78c99214_3_779"/>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9" name="Google Shape;16399;g2ce78c99214_3_779"/>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0" name="Google Shape;16400;g2ce78c99214_3_779"/>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1" name="Google Shape;16401;g2ce78c99214_3_779"/>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2" name="Google Shape;16402;g2ce78c99214_3_779"/>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3" name="Google Shape;16403;g2ce78c99214_3_779"/>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4" name="Google Shape;16404;g2ce78c99214_3_779"/>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5" name="Google Shape;16405;g2ce78c99214_3_779"/>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6" name="Google Shape;16406;g2ce78c99214_3_779"/>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7" name="Google Shape;16407;g2ce78c99214_3_779"/>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8" name="Google Shape;16408;g2ce78c99214_3_779"/>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9" name="Google Shape;16409;g2ce78c99214_3_779"/>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0" name="Google Shape;16410;g2ce78c99214_3_779"/>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1" name="Google Shape;16411;g2ce78c99214_3_779"/>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2" name="Google Shape;16412;g2ce78c99214_3_779"/>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3" name="Google Shape;16413;g2ce78c99214_3_779"/>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4" name="Google Shape;16414;g2ce78c99214_3_779"/>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5" name="Google Shape;16415;g2ce78c99214_3_779"/>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6" name="Google Shape;16416;g2ce78c99214_3_779"/>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7" name="Google Shape;16417;g2ce78c99214_3_779"/>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8" name="Google Shape;16418;g2ce78c99214_3_779"/>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9" name="Google Shape;16419;g2ce78c99214_3_779"/>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0" name="Google Shape;16420;g2ce78c99214_3_779"/>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1" name="Google Shape;16421;g2ce78c99214_3_779"/>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2" name="Google Shape;16422;g2ce78c99214_3_779"/>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3" name="Google Shape;16423;g2ce78c99214_3_779"/>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4" name="Google Shape;16424;g2ce78c99214_3_779"/>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5" name="Google Shape;16425;g2ce78c99214_3_779"/>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6" name="Google Shape;16426;g2ce78c99214_3_779"/>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7" name="Google Shape;16427;g2ce78c99214_3_779"/>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8" name="Google Shape;16428;g2ce78c99214_3_779"/>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9" name="Google Shape;16429;g2ce78c99214_3_779"/>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0" name="Google Shape;16430;g2ce78c99214_3_779"/>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1" name="Google Shape;16431;g2ce78c99214_3_779"/>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2" name="Google Shape;16432;g2ce78c99214_3_779"/>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3" name="Google Shape;16433;g2ce78c99214_3_779"/>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4" name="Google Shape;16434;g2ce78c99214_3_779"/>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5" name="Google Shape;16435;g2ce78c99214_3_779"/>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6" name="Google Shape;16436;g2ce78c99214_3_779"/>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7" name="Google Shape;16437;g2ce78c99214_3_779"/>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8" name="Google Shape;16438;g2ce78c99214_3_779"/>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9" name="Google Shape;16439;g2ce78c99214_3_779"/>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0" name="Google Shape;16440;g2ce78c99214_3_779"/>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1" name="Google Shape;16441;g2ce78c99214_3_779"/>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2" name="Google Shape;16442;g2ce78c99214_3_779"/>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3" name="Google Shape;16443;g2ce78c99214_3_779"/>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4" name="Google Shape;16444;g2ce78c99214_3_779"/>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5" name="Google Shape;16445;g2ce78c99214_3_779"/>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6" name="Google Shape;16446;g2ce78c99214_3_779"/>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7" name="Google Shape;16447;g2ce78c99214_3_779"/>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8" name="Google Shape;16448;g2ce78c99214_3_779"/>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9" name="Google Shape;16449;g2ce78c99214_3_779"/>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0" name="Google Shape;16450;g2ce78c99214_3_779"/>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1" name="Google Shape;16451;g2ce78c99214_3_779"/>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2" name="Google Shape;16452;g2ce78c99214_3_779"/>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3" name="Google Shape;16453;g2ce78c99214_3_779"/>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4" name="Google Shape;16454;g2ce78c99214_3_779"/>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5" name="Google Shape;16455;g2ce78c99214_3_779"/>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6" name="Google Shape;16456;g2ce78c99214_3_779"/>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7" name="Google Shape;16457;g2ce78c99214_3_779"/>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8" name="Google Shape;16458;g2ce78c99214_3_779"/>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9" name="Google Shape;16459;g2ce78c99214_3_779"/>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0" name="Google Shape;16460;g2ce78c99214_3_779"/>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1" name="Google Shape;16461;g2ce78c99214_3_779"/>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2" name="Google Shape;16462;g2ce78c99214_3_779"/>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3" name="Google Shape;16463;g2ce78c99214_3_779"/>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4" name="Google Shape;16464;g2ce78c99214_3_779"/>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5" name="Google Shape;16465;g2ce78c99214_3_779"/>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6" name="Google Shape;16466;g2ce78c99214_3_779"/>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7" name="Google Shape;16467;g2ce78c99214_3_779"/>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8" name="Google Shape;16468;g2ce78c99214_3_779"/>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9" name="Google Shape;16469;g2ce78c99214_3_779"/>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0" name="Google Shape;16470;g2ce78c99214_3_779"/>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1" name="Google Shape;16471;g2ce78c99214_3_779"/>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2" name="Google Shape;16472;g2ce78c99214_3_779"/>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3" name="Google Shape;16473;g2ce78c99214_3_779"/>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4" name="Google Shape;16474;g2ce78c99214_3_779"/>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5" name="Google Shape;16475;g2ce78c99214_3_779"/>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6" name="Google Shape;16476;g2ce78c99214_3_779"/>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7" name="Google Shape;16477;g2ce78c99214_3_779"/>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8" name="Google Shape;16478;g2ce78c99214_3_779"/>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9" name="Google Shape;16479;g2ce78c99214_3_779"/>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0" name="Google Shape;16480;g2ce78c99214_3_779"/>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1" name="Google Shape;16481;g2ce78c99214_3_779"/>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2" name="Google Shape;16482;g2ce78c99214_3_779"/>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3" name="Google Shape;16483;g2ce78c99214_3_779"/>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4" name="Google Shape;16484;g2ce78c99214_3_779"/>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5" name="Google Shape;16485;g2ce78c99214_3_779"/>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6" name="Google Shape;16486;g2ce78c99214_3_779"/>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7" name="Google Shape;16487;g2ce78c99214_3_779"/>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8" name="Google Shape;16488;g2ce78c99214_3_779"/>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9" name="Google Shape;16489;g2ce78c99214_3_779"/>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0" name="Google Shape;16490;g2ce78c99214_3_779"/>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1" name="Google Shape;16491;g2ce78c99214_3_779"/>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2" name="Google Shape;16492;g2ce78c99214_3_779"/>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3" name="Google Shape;16493;g2ce78c99214_3_779"/>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4" name="Google Shape;16494;g2ce78c99214_3_779"/>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5" name="Google Shape;16495;g2ce78c99214_3_779"/>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6" name="Google Shape;16496;g2ce78c99214_3_779"/>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7" name="Google Shape;16497;g2ce78c99214_3_779"/>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8" name="Google Shape;16498;g2ce78c99214_3_779"/>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9" name="Google Shape;16499;g2ce78c99214_3_779"/>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0" name="Google Shape;16500;g2ce78c99214_3_779"/>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1" name="Google Shape;16501;g2ce78c99214_3_779"/>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2" name="Google Shape;16502;g2ce78c99214_3_779"/>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3" name="Google Shape;16503;g2ce78c99214_3_779"/>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4" name="Google Shape;16504;g2ce78c99214_3_779"/>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5" name="Google Shape;16505;g2ce78c99214_3_779"/>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6" name="Google Shape;16506;g2ce78c99214_3_779"/>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7" name="Google Shape;16507;g2ce78c99214_3_779"/>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8" name="Google Shape;16508;g2ce78c99214_3_779"/>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9" name="Google Shape;16509;g2ce78c99214_3_779"/>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0" name="Google Shape;16510;g2ce78c99214_3_779"/>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1" name="Google Shape;16511;g2ce78c99214_3_779"/>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2" name="Google Shape;16512;g2ce78c99214_3_779"/>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3" name="Google Shape;16513;g2ce78c99214_3_779"/>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4" name="Google Shape;16514;g2ce78c99214_3_779"/>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5" name="Google Shape;16515;g2ce78c99214_3_779"/>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6" name="Google Shape;16516;g2ce78c99214_3_779"/>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7" name="Google Shape;16517;g2ce78c99214_3_779"/>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8" name="Google Shape;16518;g2ce78c99214_3_779"/>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9" name="Google Shape;16519;g2ce78c99214_3_779"/>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0" name="Google Shape;16520;g2ce78c99214_3_779"/>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1" name="Google Shape;16521;g2ce78c99214_3_779"/>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2" name="Google Shape;16522;g2ce78c99214_3_779"/>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3" name="Google Shape;16523;g2ce78c99214_3_779"/>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4" name="Google Shape;16524;g2ce78c99214_3_779"/>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5" name="Google Shape;16525;g2ce78c99214_3_779"/>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6" name="Google Shape;16526;g2ce78c99214_3_779"/>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7" name="Google Shape;16527;g2ce78c99214_3_779"/>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8" name="Google Shape;16528;g2ce78c99214_3_779"/>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9" name="Google Shape;16529;g2ce78c99214_3_779"/>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0" name="Google Shape;16530;g2ce78c99214_3_779"/>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1" name="Google Shape;16531;g2ce78c99214_3_779"/>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2" name="Google Shape;16532;g2ce78c99214_3_779"/>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3" name="Google Shape;16533;g2ce78c99214_3_779"/>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4" name="Google Shape;16534;g2ce78c99214_3_779"/>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5" name="Google Shape;16535;g2ce78c99214_3_779"/>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6" name="Google Shape;16536;g2ce78c99214_3_779"/>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7" name="Google Shape;16537;g2ce78c99214_3_779"/>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8" name="Google Shape;16538;g2ce78c99214_3_779"/>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9" name="Google Shape;16539;g2ce78c99214_3_779"/>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0" name="Google Shape;16540;g2ce78c99214_3_779"/>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1" name="Google Shape;16541;g2ce78c99214_3_779"/>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2" name="Google Shape;16542;g2ce78c99214_3_779"/>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3" name="Google Shape;16543;g2ce78c99214_3_779"/>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4" name="Google Shape;16544;g2ce78c99214_3_779"/>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5" name="Google Shape;16545;g2ce78c99214_3_779"/>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6" name="Google Shape;16546;g2ce78c99214_3_779"/>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7" name="Google Shape;16547;g2ce78c99214_3_779"/>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8" name="Google Shape;16548;g2ce78c99214_3_779"/>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9" name="Google Shape;16549;g2ce78c99214_3_779"/>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0" name="Google Shape;16550;g2ce78c99214_3_779"/>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1" name="Google Shape;16551;g2ce78c99214_3_779"/>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2" name="Google Shape;16552;g2ce78c99214_3_779"/>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3" name="Google Shape;16553;g2ce78c99214_3_779"/>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4" name="Google Shape;16554;g2ce78c99214_3_779"/>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5" name="Google Shape;16555;g2ce78c99214_3_779"/>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6" name="Google Shape;16556;g2ce78c99214_3_779"/>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7" name="Google Shape;16557;g2ce78c99214_3_779"/>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8" name="Google Shape;16558;g2ce78c99214_3_779"/>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9" name="Google Shape;16559;g2ce78c99214_3_779"/>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0" name="Google Shape;16560;g2ce78c99214_3_779"/>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1" name="Google Shape;16561;g2ce78c99214_3_779"/>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2" name="Google Shape;16562;g2ce78c99214_3_779"/>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3" name="Google Shape;16563;g2ce78c99214_3_779"/>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4" name="Google Shape;16564;g2ce78c99214_3_779"/>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5" name="Google Shape;16565;g2ce78c99214_3_779"/>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6" name="Google Shape;16566;g2ce78c99214_3_779"/>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7" name="Google Shape;16567;g2ce78c99214_3_779"/>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8" name="Google Shape;16568;g2ce78c99214_3_779"/>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9" name="Google Shape;16569;g2ce78c99214_3_779"/>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0" name="Google Shape;16570;g2ce78c99214_3_779"/>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1" name="Google Shape;16571;g2ce78c99214_3_779"/>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2" name="Google Shape;16572;g2ce78c99214_3_779"/>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3" name="Google Shape;16573;g2ce78c99214_3_779"/>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4" name="Google Shape;16574;g2ce78c99214_3_779"/>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5" name="Google Shape;16575;g2ce78c99214_3_779"/>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6" name="Google Shape;16576;g2ce78c99214_3_779"/>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7" name="Google Shape;16577;g2ce78c99214_3_779"/>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8" name="Google Shape;16578;g2ce78c99214_3_779"/>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9" name="Google Shape;16579;g2ce78c99214_3_779"/>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0" name="Google Shape;16580;g2ce78c99214_3_779"/>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1" name="Google Shape;16581;g2ce78c99214_3_779"/>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2" name="Google Shape;16582;g2ce78c99214_3_779"/>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3" name="Google Shape;16583;g2ce78c99214_3_779"/>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4" name="Google Shape;16584;g2ce78c99214_3_779"/>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5" name="Google Shape;16585;g2ce78c99214_3_779"/>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6" name="Google Shape;16586;g2ce78c99214_3_779"/>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7" name="Google Shape;16587;g2ce78c99214_3_779"/>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8" name="Google Shape;16588;g2ce78c99214_3_779"/>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9" name="Google Shape;16589;g2ce78c99214_3_779"/>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0" name="Google Shape;16590;g2ce78c99214_3_779"/>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1" name="Google Shape;16591;g2ce78c99214_3_779"/>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2" name="Google Shape;16592;g2ce78c99214_3_779"/>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3" name="Google Shape;16593;g2ce78c99214_3_779"/>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4" name="Google Shape;16594;g2ce78c99214_3_779"/>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5" name="Google Shape;16595;g2ce78c99214_3_779"/>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6" name="Google Shape;16596;g2ce78c99214_3_779"/>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7" name="Google Shape;16597;g2ce78c99214_3_779"/>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8" name="Google Shape;16598;g2ce78c99214_3_779"/>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9" name="Google Shape;16599;g2ce78c99214_3_779"/>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0" name="Google Shape;16600;g2ce78c99214_3_779"/>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1" name="Google Shape;16601;g2ce78c99214_3_779"/>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2" name="Google Shape;16602;g2ce78c99214_3_779"/>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3" name="Google Shape;16603;g2ce78c99214_3_779"/>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4" name="Google Shape;16604;g2ce78c99214_3_779"/>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5" name="Google Shape;16605;g2ce78c99214_3_779"/>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6" name="Google Shape;16606;g2ce78c99214_3_779"/>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7" name="Google Shape;16607;g2ce78c99214_3_779"/>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8" name="Google Shape;16608;g2ce78c99214_3_779"/>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9" name="Google Shape;16609;g2ce78c99214_3_779"/>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0" name="Google Shape;16610;g2ce78c99214_3_779"/>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1" name="Google Shape;16611;g2ce78c99214_3_779"/>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2" name="Google Shape;16612;g2ce78c99214_3_779"/>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3" name="Google Shape;16613;g2ce78c99214_3_779"/>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4" name="Google Shape;16614;g2ce78c99214_3_779"/>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5" name="Google Shape;16615;g2ce78c99214_3_779"/>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6" name="Google Shape;16616;g2ce78c99214_3_779"/>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7" name="Google Shape;16617;g2ce78c99214_3_779"/>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8" name="Google Shape;16618;g2ce78c99214_3_779"/>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9" name="Google Shape;16619;g2ce78c99214_3_779"/>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0" name="Google Shape;16620;g2ce78c99214_3_779"/>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1" name="Google Shape;16621;g2ce78c99214_3_779"/>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2" name="Google Shape;16622;g2ce78c99214_3_779"/>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3" name="Google Shape;16623;g2ce78c99214_3_779"/>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4" name="Google Shape;16624;g2ce78c99214_3_779"/>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5" name="Google Shape;16625;g2ce78c99214_3_779"/>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6" name="Google Shape;16626;g2ce78c99214_3_779"/>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7" name="Google Shape;16627;g2ce78c99214_3_779"/>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8" name="Google Shape;16628;g2ce78c99214_3_779"/>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9" name="Google Shape;16629;g2ce78c99214_3_779"/>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0" name="Google Shape;16630;g2ce78c99214_3_779"/>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1" name="Google Shape;16631;g2ce78c99214_3_779"/>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2" name="Google Shape;16632;g2ce78c99214_3_779"/>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3" name="Google Shape;16633;g2ce78c99214_3_779"/>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4" name="Google Shape;16634;g2ce78c99214_3_779"/>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5" name="Google Shape;16635;g2ce78c99214_3_779"/>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6" name="Google Shape;16636;g2ce78c99214_3_779"/>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7" name="Google Shape;16637;g2ce78c99214_3_779"/>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8" name="Google Shape;16638;g2ce78c99214_3_779"/>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9" name="Google Shape;16639;g2ce78c99214_3_779"/>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0" name="Google Shape;16640;g2ce78c99214_3_779"/>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1" name="Google Shape;16641;g2ce78c99214_3_779"/>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2" name="Google Shape;16642;g2ce78c99214_3_779"/>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3" name="Google Shape;16643;g2ce78c99214_3_779"/>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4" name="Google Shape;16644;g2ce78c99214_3_779"/>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5" name="Google Shape;16645;g2ce78c99214_3_779"/>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6" name="Google Shape;16646;g2ce78c99214_3_779"/>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7" name="Google Shape;16647;g2ce78c99214_3_779"/>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8" name="Google Shape;16648;g2ce78c99214_3_779"/>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9" name="Google Shape;16649;g2ce78c99214_3_779"/>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0" name="Google Shape;16650;g2ce78c99214_3_779"/>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1" name="Google Shape;16651;g2ce78c99214_3_779"/>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2" name="Google Shape;16652;g2ce78c99214_3_779"/>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3" name="Google Shape;16653;g2ce78c99214_3_779"/>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4" name="Google Shape;16654;g2ce78c99214_3_779"/>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5" name="Google Shape;16655;g2ce78c99214_3_779"/>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6" name="Google Shape;16656;g2ce78c99214_3_779"/>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7" name="Google Shape;16657;g2ce78c99214_3_779"/>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8" name="Google Shape;16658;g2ce78c99214_3_779"/>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9" name="Google Shape;16659;g2ce78c99214_3_779"/>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0" name="Google Shape;16660;g2ce78c99214_3_779"/>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1" name="Google Shape;16661;g2ce78c99214_3_779"/>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2" name="Google Shape;16662;g2ce78c99214_3_779"/>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3" name="Google Shape;16663;g2ce78c99214_3_779"/>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4" name="Google Shape;16664;g2ce78c99214_3_779"/>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5" name="Google Shape;16665;g2ce78c99214_3_779"/>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6" name="Google Shape;16666;g2ce78c99214_3_779"/>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7" name="Google Shape;16667;g2ce78c99214_3_779"/>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8" name="Google Shape;16668;g2ce78c99214_3_779"/>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9" name="Google Shape;16669;g2ce78c99214_3_779"/>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0" name="Google Shape;16670;g2ce78c99214_3_779"/>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1" name="Google Shape;16671;g2ce78c99214_3_779"/>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2" name="Google Shape;16672;g2ce78c99214_3_779"/>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3" name="Google Shape;16673;g2ce78c99214_3_779"/>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4" name="Google Shape;16674;g2ce78c99214_3_779"/>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5" name="Google Shape;16675;g2ce78c99214_3_779"/>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6" name="Google Shape;16676;g2ce78c99214_3_779"/>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7" name="Google Shape;16677;g2ce78c99214_3_779"/>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8" name="Google Shape;16678;g2ce78c99214_3_779"/>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9" name="Google Shape;16679;g2ce78c99214_3_779"/>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0" name="Google Shape;16680;g2ce78c99214_3_779"/>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1" name="Google Shape;16681;g2ce78c99214_3_779"/>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2" name="Google Shape;16682;g2ce78c99214_3_779"/>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3" name="Google Shape;16683;g2ce78c99214_3_779"/>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4" name="Google Shape;16684;g2ce78c99214_3_779"/>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5" name="Google Shape;16685;g2ce78c99214_3_779"/>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6" name="Google Shape;16686;g2ce78c99214_3_779"/>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7" name="Google Shape;16687;g2ce78c99214_3_779"/>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8" name="Google Shape;16688;g2ce78c99214_3_779"/>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9" name="Google Shape;16689;g2ce78c99214_3_779"/>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0" name="Google Shape;16690;g2ce78c99214_3_779"/>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1" name="Google Shape;16691;g2ce78c99214_3_779"/>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2" name="Google Shape;16692;g2ce78c99214_3_779"/>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3" name="Google Shape;16693;g2ce78c99214_3_779"/>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4" name="Google Shape;16694;g2ce78c99214_3_779"/>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5" name="Google Shape;16695;g2ce78c99214_3_779"/>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6" name="Google Shape;16696;g2ce78c99214_3_779"/>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7" name="Google Shape;16697;g2ce78c99214_3_779"/>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8" name="Google Shape;16698;g2ce78c99214_3_779"/>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9" name="Google Shape;16699;g2ce78c99214_3_779"/>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0" name="Google Shape;16700;g2ce78c99214_3_779"/>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1" name="Google Shape;16701;g2ce78c99214_3_779"/>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2" name="Google Shape;16702;g2ce78c99214_3_779"/>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3" name="Google Shape;16703;g2ce78c99214_3_779"/>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4" name="Google Shape;16704;g2ce78c99214_3_779"/>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5" name="Google Shape;16705;g2ce78c99214_3_779"/>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6" name="Google Shape;16706;g2ce78c99214_3_779"/>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7" name="Google Shape;16707;g2ce78c99214_3_779"/>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8" name="Google Shape;16708;g2ce78c99214_3_779"/>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9" name="Google Shape;16709;g2ce78c99214_3_779"/>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0" name="Google Shape;16710;g2ce78c99214_3_779"/>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1" name="Google Shape;16711;g2ce78c99214_3_779"/>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2" name="Google Shape;16712;g2ce78c99214_3_779"/>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3" name="Google Shape;16713;g2ce78c99214_3_779"/>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4" name="Google Shape;16714;g2ce78c99214_3_779"/>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5" name="Google Shape;16715;g2ce78c99214_3_779"/>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6" name="Google Shape;16716;g2ce78c99214_3_779"/>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7" name="Google Shape;16717;g2ce78c99214_3_779"/>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8" name="Google Shape;16718;g2ce78c99214_3_779"/>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9" name="Google Shape;16719;g2ce78c99214_3_779"/>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0" name="Google Shape;16720;g2ce78c99214_3_779"/>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1" name="Google Shape;16721;g2ce78c99214_3_779"/>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2" name="Google Shape;16722;g2ce78c99214_3_779"/>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3" name="Google Shape;16723;g2ce78c99214_3_779"/>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4" name="Google Shape;16724;g2ce78c99214_3_779"/>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5" name="Google Shape;16725;g2ce78c99214_3_779"/>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6" name="Google Shape;16726;g2ce78c99214_3_779"/>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7" name="Google Shape;16727;g2ce78c99214_3_779"/>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8" name="Google Shape;16728;g2ce78c99214_3_779"/>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9" name="Google Shape;16729;g2ce78c99214_3_779"/>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0" name="Google Shape;16730;g2ce78c99214_3_779"/>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1" name="Google Shape;16731;g2ce78c99214_3_779"/>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2" name="Google Shape;16732;g2ce78c99214_3_779"/>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3" name="Google Shape;16733;g2ce78c99214_3_779"/>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4" name="Google Shape;16734;g2ce78c99214_3_779"/>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5" name="Google Shape;16735;g2ce78c99214_3_779"/>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6" name="Google Shape;16736;g2ce78c99214_3_779"/>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7" name="Google Shape;16737;g2ce78c99214_3_779"/>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8" name="Google Shape;16738;g2ce78c99214_3_779"/>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9" name="Google Shape;16739;g2ce78c99214_3_779"/>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0" name="Google Shape;16740;g2ce78c99214_3_779"/>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1" name="Google Shape;16741;g2ce78c99214_3_779"/>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2" name="Google Shape;16742;g2ce78c99214_3_779"/>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3" name="Google Shape;16743;g2ce78c99214_3_779"/>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4" name="Google Shape;16744;g2ce78c99214_3_779"/>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5" name="Google Shape;16745;g2ce78c99214_3_779"/>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6" name="Google Shape;16746;g2ce78c99214_3_779"/>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7" name="Google Shape;16747;g2ce78c99214_3_779"/>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8" name="Google Shape;16748;g2ce78c99214_3_779"/>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9" name="Google Shape;16749;g2ce78c99214_3_779"/>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0" name="Google Shape;16750;g2ce78c99214_3_779"/>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1" name="Google Shape;16751;g2ce78c99214_3_779"/>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2" name="Google Shape;16752;g2ce78c99214_3_779"/>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3" name="Google Shape;16753;g2ce78c99214_3_779"/>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4" name="Google Shape;16754;g2ce78c99214_3_779"/>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5" name="Google Shape;16755;g2ce78c99214_3_779"/>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6" name="Google Shape;16756;g2ce78c99214_3_779"/>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7" name="Google Shape;16757;g2ce78c99214_3_779"/>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8" name="Google Shape;16758;g2ce78c99214_3_779"/>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9" name="Google Shape;16759;g2ce78c99214_3_779"/>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0" name="Google Shape;16760;g2ce78c99214_3_779"/>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1" name="Google Shape;16761;g2ce78c99214_3_779"/>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2" name="Google Shape;16762;g2ce78c99214_3_779"/>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3" name="Google Shape;16763;g2ce78c99214_3_779"/>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4" name="Google Shape;16764;g2ce78c99214_3_779"/>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5" name="Google Shape;16765;g2ce78c99214_3_779"/>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6" name="Google Shape;16766;g2ce78c99214_3_779"/>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7" name="Google Shape;16767;g2ce78c99214_3_779"/>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8" name="Google Shape;16768;g2ce78c99214_3_779"/>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9" name="Google Shape;16769;g2ce78c99214_3_779"/>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0" name="Google Shape;16770;g2ce78c99214_3_779"/>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1" name="Google Shape;16771;g2ce78c99214_3_779"/>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2" name="Google Shape;16772;g2ce78c99214_3_779"/>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3" name="Google Shape;16773;g2ce78c99214_3_779"/>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4" name="Google Shape;16774;g2ce78c99214_3_779"/>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775" name="Google Shape;16775;g2ce78c99214_3_779"/>
          <p:cNvGrpSpPr/>
          <p:nvPr/>
        </p:nvGrpSpPr>
        <p:grpSpPr>
          <a:xfrm>
            <a:off x="6872824" y="3392063"/>
            <a:ext cx="1556084" cy="1555927"/>
            <a:chOff x="1724650" y="2856150"/>
            <a:chExt cx="1973975" cy="1973775"/>
          </a:xfrm>
        </p:grpSpPr>
        <p:sp>
          <p:nvSpPr>
            <p:cNvPr id="16776" name="Google Shape;16776;g2ce78c99214_3_779"/>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7" name="Google Shape;16777;g2ce78c99214_3_779"/>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8" name="Google Shape;16778;g2ce78c99214_3_779"/>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9" name="Google Shape;16779;g2ce78c99214_3_779"/>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0" name="Google Shape;16780;g2ce78c99214_3_779"/>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1" name="Google Shape;16781;g2ce78c99214_3_779"/>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2" name="Google Shape;16782;g2ce78c99214_3_779"/>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3" name="Google Shape;16783;g2ce78c99214_3_779"/>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4" name="Google Shape;16784;g2ce78c99214_3_779"/>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5" name="Google Shape;16785;g2ce78c99214_3_779"/>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6" name="Google Shape;16786;g2ce78c99214_3_779"/>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7" name="Google Shape;16787;g2ce78c99214_3_779"/>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8" name="Google Shape;16788;g2ce78c99214_3_779"/>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9" name="Google Shape;16789;g2ce78c99214_3_779"/>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0" name="Google Shape;16790;g2ce78c99214_3_779"/>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1" name="Google Shape;16791;g2ce78c99214_3_779"/>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2" name="Google Shape;16792;g2ce78c99214_3_779"/>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3" name="Google Shape;16793;g2ce78c99214_3_779"/>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4" name="Google Shape;16794;g2ce78c99214_3_779"/>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5" name="Google Shape;16795;g2ce78c99214_3_779"/>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6" name="Google Shape;16796;g2ce78c99214_3_779"/>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7" name="Google Shape;16797;g2ce78c99214_3_779"/>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8" name="Google Shape;16798;g2ce78c99214_3_779"/>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9" name="Google Shape;16799;g2ce78c99214_3_779"/>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0" name="Google Shape;16800;g2ce78c99214_3_779"/>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1" name="Google Shape;16801;g2ce78c99214_3_779"/>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2" name="Google Shape;16802;g2ce78c99214_3_779"/>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3" name="Google Shape;16803;g2ce78c99214_3_779"/>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4" name="Google Shape;16804;g2ce78c99214_3_779"/>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5" name="Google Shape;16805;g2ce78c99214_3_779"/>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6" name="Google Shape;16806;g2ce78c99214_3_779"/>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7" name="Google Shape;16807;g2ce78c99214_3_779"/>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8" name="Google Shape;16808;g2ce78c99214_3_779"/>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9" name="Google Shape;16809;g2ce78c99214_3_779"/>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0" name="Google Shape;16810;g2ce78c99214_3_779"/>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1" name="Google Shape;16811;g2ce78c99214_3_779"/>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2" name="Google Shape;16812;g2ce78c99214_3_779"/>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3" name="Google Shape;16813;g2ce78c99214_3_779"/>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4" name="Google Shape;16814;g2ce78c99214_3_779"/>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5" name="Google Shape;16815;g2ce78c99214_3_779"/>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6" name="Google Shape;16816;g2ce78c99214_3_779"/>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7" name="Google Shape;16817;g2ce78c99214_3_779"/>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8" name="Google Shape;16818;g2ce78c99214_3_779"/>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9" name="Google Shape;16819;g2ce78c99214_3_779"/>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0" name="Google Shape;16820;g2ce78c99214_3_779"/>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1" name="Google Shape;16821;g2ce78c99214_3_779"/>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2" name="Google Shape;16822;g2ce78c99214_3_779"/>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3" name="Google Shape;16823;g2ce78c99214_3_779"/>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4" name="Google Shape;16824;g2ce78c99214_3_779"/>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5" name="Google Shape;16825;g2ce78c99214_3_779"/>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6" name="Google Shape;16826;g2ce78c99214_3_779"/>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7" name="Google Shape;16827;g2ce78c99214_3_779"/>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8" name="Google Shape;16828;g2ce78c99214_3_779"/>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9" name="Google Shape;16829;g2ce78c99214_3_779"/>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0" name="Google Shape;16830;g2ce78c99214_3_779"/>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1" name="Google Shape;16831;g2ce78c99214_3_779"/>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2" name="Google Shape;16832;g2ce78c99214_3_779"/>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3" name="Google Shape;16833;g2ce78c99214_3_779"/>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4" name="Google Shape;16834;g2ce78c99214_3_779"/>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5" name="Google Shape;16835;g2ce78c99214_3_779"/>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6" name="Google Shape;16836;g2ce78c99214_3_779"/>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7" name="Google Shape;16837;g2ce78c99214_3_779"/>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8" name="Google Shape;16838;g2ce78c99214_3_779"/>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9" name="Google Shape;16839;g2ce78c99214_3_779"/>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0" name="Google Shape;16840;g2ce78c99214_3_779"/>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1" name="Google Shape;16841;g2ce78c99214_3_779"/>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2" name="Google Shape;16842;g2ce78c99214_3_779"/>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3" name="Google Shape;16843;g2ce78c99214_3_779"/>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4" name="Google Shape;16844;g2ce78c99214_3_779"/>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5" name="Google Shape;16845;g2ce78c99214_3_779"/>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6" name="Google Shape;16846;g2ce78c99214_3_779"/>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7" name="Google Shape;16847;g2ce78c99214_3_779"/>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8" name="Google Shape;16848;g2ce78c99214_3_779"/>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9" name="Google Shape;16849;g2ce78c99214_3_779"/>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0" name="Google Shape;16850;g2ce78c99214_3_779"/>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1" name="Google Shape;16851;g2ce78c99214_3_779"/>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2" name="Google Shape;16852;g2ce78c99214_3_779"/>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3" name="Google Shape;16853;g2ce78c99214_3_779"/>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4" name="Google Shape;16854;g2ce78c99214_3_779"/>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5" name="Google Shape;16855;g2ce78c99214_3_779"/>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6" name="Google Shape;16856;g2ce78c99214_3_779"/>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7" name="Google Shape;16857;g2ce78c99214_3_779"/>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8" name="Google Shape;16858;g2ce78c99214_3_779"/>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9" name="Google Shape;16859;g2ce78c99214_3_779"/>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0" name="Google Shape;16860;g2ce78c99214_3_779"/>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1" name="Google Shape;16861;g2ce78c99214_3_779"/>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2" name="Google Shape;16862;g2ce78c99214_3_779"/>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3" name="Google Shape;16863;g2ce78c99214_3_779"/>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4" name="Google Shape;16864;g2ce78c99214_3_779"/>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5" name="Google Shape;16865;g2ce78c99214_3_779"/>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6" name="Google Shape;16866;g2ce78c99214_3_779"/>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7" name="Google Shape;16867;g2ce78c99214_3_779"/>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8" name="Google Shape;16868;g2ce78c99214_3_779"/>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9" name="Google Shape;16869;g2ce78c99214_3_779"/>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0" name="Google Shape;16870;g2ce78c99214_3_779"/>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1" name="Google Shape;16871;g2ce78c99214_3_779"/>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2" name="Google Shape;16872;g2ce78c99214_3_779"/>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3" name="Google Shape;16873;g2ce78c99214_3_779"/>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4" name="Google Shape;16874;g2ce78c99214_3_779"/>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5" name="Google Shape;16875;g2ce78c99214_3_779"/>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6" name="Google Shape;16876;g2ce78c99214_3_779"/>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7" name="Google Shape;16877;g2ce78c99214_3_779"/>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8" name="Google Shape;16878;g2ce78c99214_3_779"/>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9" name="Google Shape;16879;g2ce78c99214_3_779"/>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0" name="Google Shape;16880;g2ce78c99214_3_779"/>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1" name="Google Shape;16881;g2ce78c99214_3_779"/>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2" name="Google Shape;16882;g2ce78c99214_3_779"/>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3" name="Google Shape;16883;g2ce78c99214_3_779"/>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4" name="Google Shape;16884;g2ce78c99214_3_779"/>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5" name="Google Shape;16885;g2ce78c99214_3_779"/>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6" name="Google Shape;16886;g2ce78c99214_3_779"/>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7" name="Google Shape;16887;g2ce78c99214_3_779"/>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8" name="Google Shape;16888;g2ce78c99214_3_779"/>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9" name="Google Shape;16889;g2ce78c99214_3_779"/>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0" name="Google Shape;16890;g2ce78c99214_3_779"/>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1" name="Google Shape;16891;g2ce78c99214_3_779"/>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2" name="Google Shape;16892;g2ce78c99214_3_779"/>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3" name="Google Shape;16893;g2ce78c99214_3_779"/>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4" name="Google Shape;16894;g2ce78c99214_3_779"/>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5" name="Google Shape;16895;g2ce78c99214_3_779"/>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6" name="Google Shape;16896;g2ce78c99214_3_779"/>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7" name="Google Shape;16897;g2ce78c99214_3_779"/>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8" name="Google Shape;16898;g2ce78c99214_3_779"/>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9" name="Google Shape;16899;g2ce78c99214_3_779"/>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0" name="Google Shape;16900;g2ce78c99214_3_779"/>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1" name="Google Shape;16901;g2ce78c99214_3_779"/>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2" name="Google Shape;16902;g2ce78c99214_3_779"/>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3" name="Google Shape;16903;g2ce78c99214_3_779"/>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4" name="Google Shape;16904;g2ce78c99214_3_779"/>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5" name="Google Shape;16905;g2ce78c99214_3_779"/>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6" name="Google Shape;16906;g2ce78c99214_3_779"/>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7" name="Google Shape;16907;g2ce78c99214_3_779"/>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8" name="Google Shape;16908;g2ce78c99214_3_779"/>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9" name="Google Shape;16909;g2ce78c99214_3_779"/>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0" name="Google Shape;16910;g2ce78c99214_3_779"/>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1" name="Google Shape;16911;g2ce78c99214_3_779"/>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2" name="Google Shape;16912;g2ce78c99214_3_779"/>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3" name="Google Shape;16913;g2ce78c99214_3_779"/>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4" name="Google Shape;16914;g2ce78c99214_3_779"/>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5" name="Google Shape;16915;g2ce78c99214_3_779"/>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6" name="Google Shape;16916;g2ce78c99214_3_779"/>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7" name="Google Shape;16917;g2ce78c99214_3_779"/>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8" name="Google Shape;16918;g2ce78c99214_3_779"/>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9" name="Google Shape;16919;g2ce78c99214_3_779"/>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0" name="Google Shape;16920;g2ce78c99214_3_779"/>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1" name="Google Shape;16921;g2ce78c99214_3_779"/>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2" name="Google Shape;16922;g2ce78c99214_3_779"/>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3" name="Google Shape;16923;g2ce78c99214_3_779"/>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4" name="Google Shape;16924;g2ce78c99214_3_779"/>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5" name="Google Shape;16925;g2ce78c99214_3_779"/>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6" name="Google Shape;16926;g2ce78c99214_3_779"/>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7" name="Google Shape;16927;g2ce78c99214_3_779"/>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8" name="Google Shape;16928;g2ce78c99214_3_779"/>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9" name="Google Shape;16929;g2ce78c99214_3_779"/>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0" name="Google Shape;16930;g2ce78c99214_3_779"/>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1" name="Google Shape;16931;g2ce78c99214_3_779"/>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2" name="Google Shape;16932;g2ce78c99214_3_779"/>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3" name="Google Shape;16933;g2ce78c99214_3_779"/>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4" name="Google Shape;16934;g2ce78c99214_3_779"/>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5" name="Google Shape;16935;g2ce78c99214_3_779"/>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6" name="Google Shape;16936;g2ce78c99214_3_779"/>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7" name="Google Shape;16937;g2ce78c99214_3_779"/>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8" name="Google Shape;16938;g2ce78c99214_3_779"/>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9" name="Google Shape;16939;g2ce78c99214_3_779"/>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0" name="Google Shape;16940;g2ce78c99214_3_779"/>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1" name="Google Shape;16941;g2ce78c99214_3_779"/>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2" name="Google Shape;16942;g2ce78c99214_3_779"/>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3" name="Google Shape;16943;g2ce78c99214_3_779"/>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4" name="Google Shape;16944;g2ce78c99214_3_779"/>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5" name="Google Shape;16945;g2ce78c99214_3_779"/>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6" name="Google Shape;16946;g2ce78c99214_3_779"/>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7" name="Google Shape;16947;g2ce78c99214_3_779"/>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8" name="Google Shape;16948;g2ce78c99214_3_779"/>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9" name="Google Shape;16949;g2ce78c99214_3_779"/>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0" name="Google Shape;16950;g2ce78c99214_3_779"/>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1" name="Google Shape;16951;g2ce78c99214_3_779"/>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2" name="Google Shape;16952;g2ce78c99214_3_779"/>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3" name="Google Shape;16953;g2ce78c99214_3_779"/>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4" name="Google Shape;16954;g2ce78c99214_3_779"/>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5" name="Google Shape;16955;g2ce78c99214_3_779"/>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6" name="Google Shape;16956;g2ce78c99214_3_779"/>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7" name="Google Shape;16957;g2ce78c99214_3_779"/>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8" name="Google Shape;16958;g2ce78c99214_3_779"/>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9" name="Google Shape;16959;g2ce78c99214_3_779"/>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0" name="Google Shape;16960;g2ce78c99214_3_779"/>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1" name="Google Shape;16961;g2ce78c99214_3_779"/>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2" name="Google Shape;16962;g2ce78c99214_3_779"/>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3" name="Google Shape;16963;g2ce78c99214_3_779"/>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4" name="Google Shape;16964;g2ce78c99214_3_779"/>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5" name="Google Shape;16965;g2ce78c99214_3_779"/>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6" name="Google Shape;16966;g2ce78c99214_3_779"/>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7" name="Google Shape;16967;g2ce78c99214_3_779"/>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8" name="Google Shape;16968;g2ce78c99214_3_779"/>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9" name="Google Shape;16969;g2ce78c99214_3_779"/>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0" name="Google Shape;16970;g2ce78c99214_3_779"/>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1" name="Google Shape;16971;g2ce78c99214_3_779"/>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2" name="Google Shape;16972;g2ce78c99214_3_779"/>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3" name="Google Shape;16973;g2ce78c99214_3_779"/>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4" name="Google Shape;16974;g2ce78c99214_3_779"/>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5" name="Google Shape;16975;g2ce78c99214_3_779"/>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6" name="Google Shape;16976;g2ce78c99214_3_779"/>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7" name="Google Shape;16977;g2ce78c99214_3_779"/>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8" name="Google Shape;16978;g2ce78c99214_3_779"/>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9" name="Google Shape;16979;g2ce78c99214_3_779"/>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0" name="Google Shape;16980;g2ce78c99214_3_779"/>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1" name="Google Shape;16981;g2ce78c99214_3_779"/>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2" name="Google Shape;16982;g2ce78c99214_3_779"/>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3" name="Google Shape;16983;g2ce78c99214_3_779"/>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4" name="Google Shape;16984;g2ce78c99214_3_779"/>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5" name="Google Shape;16985;g2ce78c99214_3_779"/>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6" name="Google Shape;16986;g2ce78c99214_3_779"/>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7" name="Google Shape;16987;g2ce78c99214_3_779"/>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8" name="Google Shape;16988;g2ce78c99214_3_779"/>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9" name="Google Shape;16989;g2ce78c99214_3_779"/>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0" name="Google Shape;16990;g2ce78c99214_3_779"/>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1" name="Google Shape;16991;g2ce78c99214_3_779"/>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2" name="Google Shape;16992;g2ce78c99214_3_779"/>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3" name="Google Shape;16993;g2ce78c99214_3_779"/>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4" name="Google Shape;16994;g2ce78c99214_3_779"/>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5" name="Google Shape;16995;g2ce78c99214_3_779"/>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6" name="Google Shape;16996;g2ce78c99214_3_779"/>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7" name="Google Shape;16997;g2ce78c99214_3_779"/>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8" name="Google Shape;16998;g2ce78c99214_3_779"/>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9" name="Google Shape;16999;g2ce78c99214_3_779"/>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0" name="Google Shape;17000;g2ce78c99214_3_779"/>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1" name="Google Shape;17001;g2ce78c99214_3_779"/>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2" name="Google Shape;17002;g2ce78c99214_3_779"/>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3" name="Google Shape;17003;g2ce78c99214_3_779"/>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4" name="Google Shape;17004;g2ce78c99214_3_779"/>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5" name="Google Shape;17005;g2ce78c99214_3_779"/>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6" name="Google Shape;17006;g2ce78c99214_3_779"/>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7" name="Google Shape;17007;g2ce78c99214_3_779"/>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8" name="Google Shape;17008;g2ce78c99214_3_779"/>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9" name="Google Shape;17009;g2ce78c99214_3_779"/>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0" name="Google Shape;17010;g2ce78c99214_3_779"/>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1" name="Google Shape;17011;g2ce78c99214_3_779"/>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2" name="Google Shape;17012;g2ce78c99214_3_779"/>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3" name="Google Shape;17013;g2ce78c99214_3_779"/>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4" name="Google Shape;17014;g2ce78c99214_3_779"/>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5" name="Google Shape;17015;g2ce78c99214_3_779"/>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6" name="Google Shape;17016;g2ce78c99214_3_779"/>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7" name="Google Shape;17017;g2ce78c99214_3_779"/>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8" name="Google Shape;17018;g2ce78c99214_3_779"/>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9" name="Google Shape;17019;g2ce78c99214_3_779"/>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0" name="Google Shape;17020;g2ce78c99214_3_779"/>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1" name="Google Shape;17021;g2ce78c99214_3_779"/>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2" name="Google Shape;17022;g2ce78c99214_3_779"/>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3" name="Google Shape;17023;g2ce78c99214_3_779"/>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4" name="Google Shape;17024;g2ce78c99214_3_779"/>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5" name="Google Shape;17025;g2ce78c99214_3_779"/>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6" name="Google Shape;17026;g2ce78c99214_3_779"/>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7" name="Google Shape;17027;g2ce78c99214_3_779"/>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8" name="Google Shape;17028;g2ce78c99214_3_779"/>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9" name="Google Shape;17029;g2ce78c99214_3_779"/>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0" name="Google Shape;17030;g2ce78c99214_3_779"/>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1" name="Google Shape;17031;g2ce78c99214_3_779"/>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2" name="Google Shape;17032;g2ce78c99214_3_779"/>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3" name="Google Shape;17033;g2ce78c99214_3_779"/>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4" name="Google Shape;17034;g2ce78c99214_3_779"/>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5" name="Google Shape;17035;g2ce78c99214_3_779"/>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6" name="Google Shape;17036;g2ce78c99214_3_779"/>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7" name="Google Shape;17037;g2ce78c99214_3_779"/>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8" name="Google Shape;17038;g2ce78c99214_3_779"/>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9" name="Google Shape;17039;g2ce78c99214_3_779"/>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0" name="Google Shape;17040;g2ce78c99214_3_779"/>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1" name="Google Shape;17041;g2ce78c99214_3_779"/>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2" name="Google Shape;17042;g2ce78c99214_3_779"/>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3" name="Google Shape;17043;g2ce78c99214_3_779"/>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4" name="Google Shape;17044;g2ce78c99214_3_779"/>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5" name="Google Shape;17045;g2ce78c99214_3_779"/>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6" name="Google Shape;17046;g2ce78c99214_3_779"/>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7" name="Google Shape;17047;g2ce78c99214_3_779"/>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8" name="Google Shape;17048;g2ce78c99214_3_779"/>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9" name="Google Shape;17049;g2ce78c99214_3_779"/>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0" name="Google Shape;17050;g2ce78c99214_3_779"/>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1" name="Google Shape;17051;g2ce78c99214_3_779"/>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2" name="Google Shape;17052;g2ce78c99214_3_779"/>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3" name="Google Shape;17053;g2ce78c99214_3_779"/>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4" name="Google Shape;17054;g2ce78c99214_3_779"/>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5" name="Google Shape;17055;g2ce78c99214_3_779"/>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6" name="Google Shape;17056;g2ce78c99214_3_779"/>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7" name="Google Shape;17057;g2ce78c99214_3_779"/>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8" name="Google Shape;17058;g2ce78c99214_3_779"/>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9" name="Google Shape;17059;g2ce78c99214_3_779"/>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0" name="Google Shape;17060;g2ce78c99214_3_779"/>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1" name="Google Shape;17061;g2ce78c99214_3_779"/>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2" name="Google Shape;17062;g2ce78c99214_3_779"/>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3" name="Google Shape;17063;g2ce78c99214_3_779"/>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4" name="Google Shape;17064;g2ce78c99214_3_779"/>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5" name="Google Shape;17065;g2ce78c99214_3_779"/>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6" name="Google Shape;17066;g2ce78c99214_3_779"/>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7" name="Google Shape;17067;g2ce78c99214_3_779"/>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8" name="Google Shape;17068;g2ce78c99214_3_779"/>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9" name="Google Shape;17069;g2ce78c99214_3_779"/>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0" name="Google Shape;17070;g2ce78c99214_3_779"/>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1" name="Google Shape;17071;g2ce78c99214_3_779"/>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2" name="Google Shape;17072;g2ce78c99214_3_779"/>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3" name="Google Shape;17073;g2ce78c99214_3_779"/>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4" name="Google Shape;17074;g2ce78c99214_3_779"/>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5" name="Google Shape;17075;g2ce78c99214_3_779"/>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6" name="Google Shape;17076;g2ce78c99214_3_779"/>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7" name="Google Shape;17077;g2ce78c99214_3_779"/>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8" name="Google Shape;17078;g2ce78c99214_3_779"/>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9" name="Google Shape;17079;g2ce78c99214_3_779"/>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0" name="Google Shape;17080;g2ce78c99214_3_779"/>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1" name="Google Shape;17081;g2ce78c99214_3_779"/>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2" name="Google Shape;17082;g2ce78c99214_3_779"/>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3" name="Google Shape;17083;g2ce78c99214_3_779"/>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4" name="Google Shape;17084;g2ce78c99214_3_779"/>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5" name="Google Shape;17085;g2ce78c99214_3_779"/>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6" name="Google Shape;17086;g2ce78c99214_3_779"/>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7" name="Google Shape;17087;g2ce78c99214_3_779"/>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8" name="Google Shape;17088;g2ce78c99214_3_779"/>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9" name="Google Shape;17089;g2ce78c99214_3_779"/>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0" name="Google Shape;17090;g2ce78c99214_3_779"/>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1" name="Google Shape;17091;g2ce78c99214_3_779"/>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2" name="Google Shape;17092;g2ce78c99214_3_779"/>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3" name="Google Shape;17093;g2ce78c99214_3_779"/>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4" name="Google Shape;17094;g2ce78c99214_3_779"/>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5" name="Google Shape;17095;g2ce78c99214_3_779"/>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6" name="Google Shape;17096;g2ce78c99214_3_779"/>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7" name="Google Shape;17097;g2ce78c99214_3_779"/>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8" name="Google Shape;17098;g2ce78c99214_3_779"/>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9" name="Google Shape;17099;g2ce78c99214_3_779"/>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0" name="Google Shape;17100;g2ce78c99214_3_779"/>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1" name="Google Shape;17101;g2ce78c99214_3_779"/>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2" name="Google Shape;17102;g2ce78c99214_3_779"/>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3" name="Google Shape;17103;g2ce78c99214_3_779"/>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4" name="Google Shape;17104;g2ce78c99214_3_779"/>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5" name="Google Shape;17105;g2ce78c99214_3_779"/>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6" name="Google Shape;17106;g2ce78c99214_3_779"/>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7" name="Google Shape;17107;g2ce78c99214_3_779"/>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8" name="Google Shape;17108;g2ce78c99214_3_779"/>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9" name="Google Shape;17109;g2ce78c99214_3_779"/>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0" name="Google Shape;17110;g2ce78c99214_3_779"/>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1" name="Google Shape;17111;g2ce78c99214_3_779"/>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2" name="Google Shape;17112;g2ce78c99214_3_779"/>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3" name="Google Shape;17113;g2ce78c99214_3_779"/>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4" name="Google Shape;17114;g2ce78c99214_3_779"/>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5" name="Google Shape;17115;g2ce78c99214_3_779"/>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6" name="Google Shape;17116;g2ce78c99214_3_779"/>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7" name="Google Shape;17117;g2ce78c99214_3_779"/>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8" name="Google Shape;17118;g2ce78c99214_3_779"/>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9" name="Google Shape;17119;g2ce78c99214_3_779"/>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0" name="Google Shape;17120;g2ce78c99214_3_779"/>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1" name="Google Shape;17121;g2ce78c99214_3_779"/>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2" name="Google Shape;17122;g2ce78c99214_3_779"/>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3" name="Google Shape;17123;g2ce78c99214_3_779"/>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4" name="Google Shape;17124;g2ce78c99214_3_779"/>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5" name="Google Shape;17125;g2ce78c99214_3_779"/>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6" name="Google Shape;17126;g2ce78c99214_3_779"/>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7" name="Google Shape;17127;g2ce78c99214_3_779"/>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8" name="Google Shape;17128;g2ce78c99214_3_779"/>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9" name="Google Shape;17129;g2ce78c99214_3_779"/>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0" name="Google Shape;17130;g2ce78c99214_3_779"/>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1" name="Google Shape;17131;g2ce78c99214_3_779"/>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2" name="Google Shape;17132;g2ce78c99214_3_779"/>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3" name="Google Shape;17133;g2ce78c99214_3_779"/>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4" name="Google Shape;17134;g2ce78c99214_3_779"/>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5" name="Google Shape;17135;g2ce78c99214_3_779"/>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6" name="Google Shape;17136;g2ce78c99214_3_779"/>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7" name="Google Shape;17137;g2ce78c99214_3_779"/>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8" name="Google Shape;17138;g2ce78c99214_3_779"/>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9" name="Google Shape;17139;g2ce78c99214_3_779"/>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0" name="Google Shape;17140;g2ce78c99214_3_779"/>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1" name="Google Shape;17141;g2ce78c99214_3_779"/>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2" name="Google Shape;17142;g2ce78c99214_3_779"/>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3" name="Google Shape;17143;g2ce78c99214_3_779"/>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4" name="Google Shape;17144;g2ce78c99214_3_779"/>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5" name="Google Shape;17145;g2ce78c99214_3_779"/>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6" name="Google Shape;17146;g2ce78c99214_3_779"/>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7" name="Google Shape;17147;g2ce78c99214_3_779"/>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8" name="Google Shape;17148;g2ce78c99214_3_779"/>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9" name="Google Shape;17149;g2ce78c99214_3_779"/>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0" name="Google Shape;17150;g2ce78c99214_3_779"/>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1" name="Google Shape;17151;g2ce78c99214_3_779"/>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2" name="Google Shape;17152;g2ce78c99214_3_779"/>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7153" name="Google Shape;17153;g2ce78c99214_3_779"/>
          <p:cNvSpPr/>
          <p:nvPr/>
        </p:nvSpPr>
        <p:spPr>
          <a:xfrm>
            <a:off x="433127" y="259025"/>
            <a:ext cx="477300" cy="477300"/>
          </a:xfrm>
          <a:prstGeom prst="ellipse">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4" name="Google Shape;17154;g2ce78c99214_3_779"/>
          <p:cNvSpPr/>
          <p:nvPr/>
        </p:nvSpPr>
        <p:spPr>
          <a:xfrm>
            <a:off x="8233500" y="4407050"/>
            <a:ext cx="477300" cy="477300"/>
          </a:xfrm>
          <a:prstGeom prst="ellipse">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5" name="Google Shape;17155;g2ce78c99214_3_779"/>
          <p:cNvSpPr/>
          <p:nvPr/>
        </p:nvSpPr>
        <p:spPr>
          <a:xfrm>
            <a:off x="1013738" y="1911075"/>
            <a:ext cx="289272" cy="28927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6" name="Google Shape;17156;g2ce78c99214_3_779"/>
          <p:cNvSpPr/>
          <p:nvPr/>
        </p:nvSpPr>
        <p:spPr>
          <a:xfrm>
            <a:off x="7880176" y="2900498"/>
            <a:ext cx="289272" cy="28927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2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7" name="Google Shape;17157;g2ce78c99214_3_779"/>
          <p:cNvSpPr/>
          <p:nvPr/>
        </p:nvSpPr>
        <p:spPr>
          <a:xfrm>
            <a:off x="910547" y="669800"/>
            <a:ext cx="289200" cy="289200"/>
          </a:xfrm>
          <a:prstGeom prst="ellipse">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8" name="Google Shape;17158;g2ce78c99214_3_779"/>
          <p:cNvSpPr/>
          <p:nvPr/>
        </p:nvSpPr>
        <p:spPr>
          <a:xfrm>
            <a:off x="7996097" y="4162250"/>
            <a:ext cx="289200" cy="289200"/>
          </a:xfrm>
          <a:prstGeom prst="ellipse">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7162"/>
        <p:cNvGrpSpPr/>
        <p:nvPr/>
      </p:nvGrpSpPr>
      <p:grpSpPr>
        <a:xfrm>
          <a:off x="0" y="0"/>
          <a:ext cx="0" cy="0"/>
          <a:chOff x="0" y="0"/>
          <a:chExt cx="0" cy="0"/>
        </a:xfrm>
      </p:grpSpPr>
      <p:sp>
        <p:nvSpPr>
          <p:cNvPr id="17163" name="Google Shape;17163;g2ce78c99214_3_2334"/>
          <p:cNvSpPr txBox="1">
            <a:spLocks noGrp="1"/>
          </p:cNvSpPr>
          <p:nvPr>
            <p:ph type="title"/>
          </p:nvPr>
        </p:nvSpPr>
        <p:spPr>
          <a:xfrm>
            <a:off x="720000" y="535000"/>
            <a:ext cx="7717500" cy="6948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500"/>
              <a:buNone/>
            </a:pPr>
            <a:r>
              <a:rPr lang="en"/>
              <a:t>Gruppenpuzzle </a:t>
            </a:r>
            <a:r>
              <a:rPr lang="en">
                <a:solidFill>
                  <a:schemeClr val="accent4"/>
                </a:solidFill>
              </a:rPr>
              <a:t>Tapen</a:t>
            </a:r>
            <a:endParaRPr>
              <a:solidFill>
                <a:schemeClr val="accent4"/>
              </a:solidFill>
            </a:endParaRPr>
          </a:p>
        </p:txBody>
      </p:sp>
      <p:sp>
        <p:nvSpPr>
          <p:cNvPr id="17164" name="Google Shape;17164;g2ce78c99214_3_2334"/>
          <p:cNvSpPr txBox="1"/>
          <p:nvPr/>
        </p:nvSpPr>
        <p:spPr>
          <a:xfrm>
            <a:off x="720000" y="1524400"/>
            <a:ext cx="1939200" cy="466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800">
                <a:solidFill>
                  <a:schemeClr val="dk2"/>
                </a:solidFill>
                <a:latin typeface="Poppins"/>
                <a:ea typeface="Poppins"/>
                <a:cs typeface="Poppins"/>
                <a:sym typeface="Poppins"/>
              </a:rPr>
              <a:t>Gruppen</a:t>
            </a:r>
            <a:endParaRPr sz="1800">
              <a:solidFill>
                <a:schemeClr val="dk2"/>
              </a:solidFill>
              <a:latin typeface="Poppins"/>
              <a:ea typeface="Poppins"/>
              <a:cs typeface="Poppins"/>
              <a:sym typeface="Poppins"/>
            </a:endParaRPr>
          </a:p>
        </p:txBody>
      </p:sp>
      <p:sp>
        <p:nvSpPr>
          <p:cNvPr id="17165" name="Google Shape;17165;g2ce78c99214_3_2334"/>
          <p:cNvSpPr txBox="1"/>
          <p:nvPr/>
        </p:nvSpPr>
        <p:spPr>
          <a:xfrm>
            <a:off x="720000" y="2122700"/>
            <a:ext cx="1939200" cy="466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800">
                <a:solidFill>
                  <a:schemeClr val="dk2"/>
                </a:solidFill>
                <a:latin typeface="Poppins"/>
                <a:ea typeface="Poppins"/>
                <a:cs typeface="Poppins"/>
                <a:sym typeface="Poppins"/>
              </a:rPr>
              <a:t>Aufgabe</a:t>
            </a:r>
            <a:endParaRPr sz="1800">
              <a:solidFill>
                <a:schemeClr val="dk2"/>
              </a:solidFill>
              <a:latin typeface="Poppins"/>
              <a:ea typeface="Poppins"/>
              <a:cs typeface="Poppins"/>
              <a:sym typeface="Poppins"/>
            </a:endParaRPr>
          </a:p>
        </p:txBody>
      </p:sp>
      <p:sp>
        <p:nvSpPr>
          <p:cNvPr id="17166" name="Google Shape;17166;g2ce78c99214_3_2334"/>
          <p:cNvSpPr txBox="1"/>
          <p:nvPr/>
        </p:nvSpPr>
        <p:spPr>
          <a:xfrm>
            <a:off x="720000" y="2720988"/>
            <a:ext cx="1939200" cy="466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800">
                <a:solidFill>
                  <a:schemeClr val="dk2"/>
                </a:solidFill>
                <a:latin typeface="Poppins"/>
                <a:ea typeface="Poppins"/>
                <a:cs typeface="Poppins"/>
                <a:sym typeface="Poppins"/>
              </a:rPr>
              <a:t>Arbeitsort</a:t>
            </a:r>
            <a:endParaRPr sz="1800">
              <a:solidFill>
                <a:schemeClr val="dk2"/>
              </a:solidFill>
              <a:latin typeface="Poppins"/>
              <a:ea typeface="Poppins"/>
              <a:cs typeface="Poppins"/>
              <a:sym typeface="Poppins"/>
            </a:endParaRPr>
          </a:p>
        </p:txBody>
      </p:sp>
      <p:sp>
        <p:nvSpPr>
          <p:cNvPr id="17167" name="Google Shape;17167;g2ce78c99214_3_2334"/>
          <p:cNvSpPr txBox="1"/>
          <p:nvPr/>
        </p:nvSpPr>
        <p:spPr>
          <a:xfrm>
            <a:off x="720000" y="3319288"/>
            <a:ext cx="1939200" cy="466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800">
                <a:solidFill>
                  <a:schemeClr val="dk2"/>
                </a:solidFill>
                <a:latin typeface="Poppins"/>
                <a:ea typeface="Poppins"/>
                <a:cs typeface="Poppins"/>
                <a:sym typeface="Poppins"/>
              </a:rPr>
              <a:t>Ziel</a:t>
            </a:r>
            <a:endParaRPr sz="1800">
              <a:solidFill>
                <a:schemeClr val="dk2"/>
              </a:solidFill>
              <a:latin typeface="Poppins"/>
              <a:ea typeface="Poppins"/>
              <a:cs typeface="Poppins"/>
              <a:sym typeface="Poppins"/>
            </a:endParaRPr>
          </a:p>
        </p:txBody>
      </p:sp>
      <p:sp>
        <p:nvSpPr>
          <p:cNvPr id="17168" name="Google Shape;17168;g2ce78c99214_3_2334"/>
          <p:cNvSpPr txBox="1"/>
          <p:nvPr/>
        </p:nvSpPr>
        <p:spPr>
          <a:xfrm>
            <a:off x="720000" y="3979825"/>
            <a:ext cx="1939200" cy="466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800">
                <a:solidFill>
                  <a:schemeClr val="dk2"/>
                </a:solidFill>
                <a:latin typeface="Poppins"/>
                <a:ea typeface="Poppins"/>
                <a:cs typeface="Poppins"/>
                <a:sym typeface="Poppins"/>
              </a:rPr>
              <a:t>Zeit</a:t>
            </a:r>
            <a:endParaRPr sz="1800">
              <a:solidFill>
                <a:schemeClr val="dk2"/>
              </a:solidFill>
              <a:latin typeface="Poppins"/>
              <a:ea typeface="Poppins"/>
              <a:cs typeface="Poppins"/>
              <a:sym typeface="Poppins"/>
            </a:endParaRPr>
          </a:p>
        </p:txBody>
      </p:sp>
      <p:sp>
        <p:nvSpPr>
          <p:cNvPr id="17169" name="Google Shape;17169;g2ce78c99214_3_2334"/>
          <p:cNvSpPr txBox="1"/>
          <p:nvPr/>
        </p:nvSpPr>
        <p:spPr>
          <a:xfrm>
            <a:off x="3079875" y="1443100"/>
            <a:ext cx="4396800" cy="629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Figtree"/>
                <a:ea typeface="Figtree"/>
                <a:cs typeface="Figtree"/>
                <a:sym typeface="Figtree"/>
              </a:rPr>
              <a:t>Mit deinem:r Banknachbar:in &amp; 4er Austauschgruppe</a:t>
            </a:r>
            <a:endParaRPr>
              <a:solidFill>
                <a:schemeClr val="dk1"/>
              </a:solidFill>
              <a:latin typeface="Figtree"/>
              <a:ea typeface="Figtree"/>
              <a:cs typeface="Figtree"/>
              <a:sym typeface="Figtree"/>
            </a:endParaRPr>
          </a:p>
        </p:txBody>
      </p:sp>
      <p:sp>
        <p:nvSpPr>
          <p:cNvPr id="17170" name="Google Shape;17170;g2ce78c99214_3_2334"/>
          <p:cNvSpPr txBox="1"/>
          <p:nvPr/>
        </p:nvSpPr>
        <p:spPr>
          <a:xfrm>
            <a:off x="3079875" y="2041400"/>
            <a:ext cx="5357700" cy="629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Figtree"/>
                <a:ea typeface="Figtree"/>
                <a:cs typeface="Figtree"/>
                <a:sym typeface="Figtree"/>
              </a:rPr>
              <a:t>Tapet einem:r von euch gegenseitig aufgrund der beschriebenen Symptomen das Knie</a:t>
            </a:r>
            <a:endParaRPr>
              <a:solidFill>
                <a:schemeClr val="dk1"/>
              </a:solidFill>
              <a:latin typeface="Figtree"/>
              <a:ea typeface="Figtree"/>
              <a:cs typeface="Figtree"/>
              <a:sym typeface="Figtree"/>
            </a:endParaRPr>
          </a:p>
          <a:p>
            <a:pPr marL="0" lvl="0" indent="0" algn="l" rtl="0">
              <a:spcBef>
                <a:spcPts val="0"/>
              </a:spcBef>
              <a:spcAft>
                <a:spcPts val="0"/>
              </a:spcAft>
              <a:buNone/>
            </a:pPr>
            <a:r>
              <a:rPr lang="en">
                <a:solidFill>
                  <a:schemeClr val="dk1"/>
                </a:solidFill>
                <a:latin typeface="Figtree"/>
                <a:ea typeface="Figtree"/>
                <a:cs typeface="Figtree"/>
                <a:sym typeface="Figtree"/>
              </a:rPr>
              <a:t>Besprich mit der Austauschgruppe die Fragen</a:t>
            </a:r>
            <a:endParaRPr>
              <a:solidFill>
                <a:schemeClr val="dk1"/>
              </a:solidFill>
              <a:latin typeface="Figtree"/>
              <a:ea typeface="Figtree"/>
              <a:cs typeface="Figtree"/>
              <a:sym typeface="Figtree"/>
            </a:endParaRPr>
          </a:p>
        </p:txBody>
      </p:sp>
      <p:sp>
        <p:nvSpPr>
          <p:cNvPr id="17171" name="Google Shape;17171;g2ce78c99214_3_2334"/>
          <p:cNvSpPr txBox="1"/>
          <p:nvPr/>
        </p:nvSpPr>
        <p:spPr>
          <a:xfrm>
            <a:off x="3079875" y="2639700"/>
            <a:ext cx="4396800" cy="629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Figtree"/>
                <a:ea typeface="Figtree"/>
                <a:cs typeface="Figtree"/>
                <a:sym typeface="Figtree"/>
              </a:rPr>
              <a:t>Im Klassenzimmer</a:t>
            </a:r>
            <a:endParaRPr>
              <a:solidFill>
                <a:schemeClr val="dk1"/>
              </a:solidFill>
              <a:latin typeface="Figtree"/>
              <a:ea typeface="Figtree"/>
              <a:cs typeface="Figtree"/>
              <a:sym typeface="Figtree"/>
            </a:endParaRPr>
          </a:p>
        </p:txBody>
      </p:sp>
      <p:sp>
        <p:nvSpPr>
          <p:cNvPr id="17172" name="Google Shape;17172;g2ce78c99214_3_2334"/>
          <p:cNvSpPr txBox="1"/>
          <p:nvPr/>
        </p:nvSpPr>
        <p:spPr>
          <a:xfrm>
            <a:off x="3079875" y="3238000"/>
            <a:ext cx="5357700" cy="629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Figtree"/>
                <a:ea typeface="Figtree"/>
                <a:cs typeface="Figtree"/>
                <a:sym typeface="Figtree"/>
              </a:rPr>
              <a:t>Du kannst ein Tape für die beschriebene Symptomatik anlegen und begründen warum du diese Methode gewählt hast.</a:t>
            </a:r>
            <a:endParaRPr>
              <a:solidFill>
                <a:schemeClr val="dk1"/>
              </a:solidFill>
              <a:latin typeface="Figtree"/>
              <a:ea typeface="Figtree"/>
              <a:cs typeface="Figtree"/>
              <a:sym typeface="Figtree"/>
            </a:endParaRPr>
          </a:p>
        </p:txBody>
      </p:sp>
      <p:sp>
        <p:nvSpPr>
          <p:cNvPr id="17173" name="Google Shape;17173;g2ce78c99214_3_2334"/>
          <p:cNvSpPr txBox="1"/>
          <p:nvPr/>
        </p:nvSpPr>
        <p:spPr>
          <a:xfrm>
            <a:off x="3079875" y="3898525"/>
            <a:ext cx="4396800" cy="629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Figtree"/>
                <a:ea typeface="Figtree"/>
                <a:cs typeface="Figtree"/>
                <a:sym typeface="Figtree"/>
              </a:rPr>
              <a:t>10 Minuten Tape in der 2er Gruppe</a:t>
            </a:r>
            <a:endParaRPr>
              <a:solidFill>
                <a:schemeClr val="dk1"/>
              </a:solidFill>
              <a:latin typeface="Figtree"/>
              <a:ea typeface="Figtree"/>
              <a:cs typeface="Figtree"/>
              <a:sym typeface="Figtree"/>
            </a:endParaRPr>
          </a:p>
          <a:p>
            <a:pPr marL="0" lvl="0" indent="0" algn="l" rtl="0">
              <a:spcBef>
                <a:spcPts val="0"/>
              </a:spcBef>
              <a:spcAft>
                <a:spcPts val="0"/>
              </a:spcAft>
              <a:buNone/>
            </a:pPr>
            <a:r>
              <a:rPr lang="en">
                <a:solidFill>
                  <a:schemeClr val="dk1"/>
                </a:solidFill>
                <a:latin typeface="Figtree"/>
                <a:ea typeface="Figtree"/>
                <a:cs typeface="Figtree"/>
                <a:sym typeface="Figtree"/>
              </a:rPr>
              <a:t>5 Minuten Besprechung 4er Gruppe</a:t>
            </a:r>
            <a:endParaRPr>
              <a:solidFill>
                <a:schemeClr val="dk1"/>
              </a:solidFill>
              <a:latin typeface="Figtree"/>
              <a:ea typeface="Figtree"/>
              <a:cs typeface="Figtree"/>
              <a:sym typeface="Figtree"/>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D3B4BC-C4B4-A056-E213-D14D279098DB}"/>
              </a:ext>
            </a:extLst>
          </p:cNvPr>
          <p:cNvSpPr>
            <a:spLocks noGrp="1"/>
          </p:cNvSpPr>
          <p:nvPr>
            <p:ph type="title"/>
          </p:nvPr>
        </p:nvSpPr>
        <p:spPr/>
        <p:txBody>
          <a:bodyPr/>
          <a:lstStyle/>
          <a:p>
            <a:r>
              <a:rPr lang="de-CH" dirty="0"/>
              <a:t>Hilfsfolie</a:t>
            </a:r>
          </a:p>
        </p:txBody>
      </p:sp>
      <p:sp>
        <p:nvSpPr>
          <p:cNvPr id="3" name="TextBox 2">
            <a:extLst>
              <a:ext uri="{FF2B5EF4-FFF2-40B4-BE49-F238E27FC236}">
                <a16:creationId xmlns:a16="http://schemas.microsoft.com/office/drawing/2014/main" id="{52C416A4-73C5-A7FF-2697-D9C0556A3007}"/>
              </a:ext>
            </a:extLst>
          </p:cNvPr>
          <p:cNvSpPr txBox="1"/>
          <p:nvPr/>
        </p:nvSpPr>
        <p:spPr>
          <a:xfrm>
            <a:off x="720000" y="1604684"/>
            <a:ext cx="4043083" cy="2862322"/>
          </a:xfrm>
          <a:prstGeom prst="rect">
            <a:avLst/>
          </a:prstGeom>
          <a:noFill/>
        </p:spPr>
        <p:txBody>
          <a:bodyPr wrap="square" rtlCol="0">
            <a:spAutoFit/>
          </a:bodyPr>
          <a:lstStyle/>
          <a:p>
            <a:r>
              <a:rPr lang="de-CH" sz="1800" b="1" dirty="0"/>
              <a:t>Schmerztechnik</a:t>
            </a:r>
          </a:p>
          <a:p>
            <a:pPr marL="285750" indent="-285750">
              <a:buFont typeface="Arial" panose="020B0604020202020204" pitchFamily="34" charset="0"/>
              <a:buChar char="•"/>
            </a:pPr>
            <a:r>
              <a:rPr lang="de-CH" sz="1800" dirty="0"/>
              <a:t>Maximaler Zug</a:t>
            </a:r>
          </a:p>
          <a:p>
            <a:pPr marL="285750" indent="-285750">
              <a:buFont typeface="Arial" panose="020B0604020202020204" pitchFamily="34" charset="0"/>
              <a:buChar char="•"/>
            </a:pPr>
            <a:r>
              <a:rPr lang="de-CH" sz="1800" dirty="0"/>
              <a:t>Schmerz-Stern (Schmerzpunkt in Mitte des Sterns)</a:t>
            </a:r>
          </a:p>
          <a:p>
            <a:endParaRPr lang="de-CH" sz="1800" dirty="0"/>
          </a:p>
          <a:p>
            <a:endParaRPr lang="de-CH" sz="1800" dirty="0"/>
          </a:p>
          <a:p>
            <a:r>
              <a:rPr lang="de-CH" sz="1800" b="1" dirty="0"/>
              <a:t>Muskeltechnik</a:t>
            </a:r>
          </a:p>
          <a:p>
            <a:pPr marL="285750" indent="-285750">
              <a:buFont typeface="Arial" panose="020B0604020202020204" pitchFamily="34" charset="0"/>
              <a:buChar char="•"/>
            </a:pPr>
            <a:r>
              <a:rPr lang="de-CH" sz="1800" dirty="0"/>
              <a:t>Muskel in maximale Dehnposition bringen</a:t>
            </a:r>
          </a:p>
          <a:p>
            <a:pPr marL="285750" indent="-285750">
              <a:buFont typeface="Arial" panose="020B0604020202020204" pitchFamily="34" charset="0"/>
              <a:buChar char="•"/>
            </a:pPr>
            <a:r>
              <a:rPr lang="de-CH" sz="1800" dirty="0"/>
              <a:t>Ohne Zug</a:t>
            </a:r>
          </a:p>
        </p:txBody>
      </p:sp>
      <p:sp>
        <p:nvSpPr>
          <p:cNvPr id="6" name="TextBox 5">
            <a:extLst>
              <a:ext uri="{FF2B5EF4-FFF2-40B4-BE49-F238E27FC236}">
                <a16:creationId xmlns:a16="http://schemas.microsoft.com/office/drawing/2014/main" id="{A2D82FBF-014D-D2EB-329B-9EC2EFDACF3C}"/>
              </a:ext>
            </a:extLst>
          </p:cNvPr>
          <p:cNvSpPr txBox="1"/>
          <p:nvPr/>
        </p:nvSpPr>
        <p:spPr>
          <a:xfrm>
            <a:off x="5074024" y="1595721"/>
            <a:ext cx="3349976" cy="3139321"/>
          </a:xfrm>
          <a:prstGeom prst="rect">
            <a:avLst/>
          </a:prstGeom>
          <a:noFill/>
        </p:spPr>
        <p:txBody>
          <a:bodyPr wrap="square" rtlCol="0">
            <a:spAutoFit/>
          </a:bodyPr>
          <a:lstStyle/>
          <a:p>
            <a:r>
              <a:rPr lang="de-CH" sz="1800" b="1" dirty="0"/>
              <a:t>Sehnen-/Gelenktechnik</a:t>
            </a:r>
          </a:p>
          <a:p>
            <a:pPr marL="285750" indent="-285750">
              <a:buFont typeface="Arial" panose="020B0604020202020204" pitchFamily="34" charset="0"/>
              <a:buChar char="•"/>
            </a:pPr>
            <a:r>
              <a:rPr lang="de-CH" sz="1800" dirty="0"/>
              <a:t>Ausgangsstellung identisch zu Muskeltechnik</a:t>
            </a:r>
          </a:p>
          <a:p>
            <a:pPr marL="285750" indent="-285750">
              <a:buFont typeface="Arial" panose="020B0604020202020204" pitchFamily="34" charset="0"/>
              <a:buChar char="•"/>
            </a:pPr>
            <a:r>
              <a:rPr lang="de-CH" sz="1800" dirty="0"/>
              <a:t>Tape mit Zug 50 – 80%</a:t>
            </a:r>
          </a:p>
          <a:p>
            <a:endParaRPr lang="de-CH" sz="1800" dirty="0"/>
          </a:p>
          <a:p>
            <a:endParaRPr lang="de-CH" sz="1800" dirty="0"/>
          </a:p>
          <a:p>
            <a:r>
              <a:rPr lang="de-CH" sz="1800" b="1" dirty="0"/>
              <a:t>Korrekturtechnik</a:t>
            </a:r>
          </a:p>
          <a:p>
            <a:pPr marL="285750" indent="-285750">
              <a:buFont typeface="Arial" panose="020B0604020202020204" pitchFamily="34" charset="0"/>
              <a:buChar char="•"/>
            </a:pPr>
            <a:r>
              <a:rPr lang="de-CH" sz="1800" dirty="0"/>
              <a:t>Gelenk über Zug des Tapes in gewünschte korrigierte Stellung bringen (bis 100% Zug)</a:t>
            </a:r>
          </a:p>
        </p:txBody>
      </p:sp>
    </p:spTree>
    <p:extLst>
      <p:ext uri="{BB962C8B-B14F-4D97-AF65-F5344CB8AC3E}">
        <p14:creationId xmlns:p14="http://schemas.microsoft.com/office/powerpoint/2010/main" val="104676073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7177"/>
        <p:cNvGrpSpPr/>
        <p:nvPr/>
      </p:nvGrpSpPr>
      <p:grpSpPr>
        <a:xfrm>
          <a:off x="0" y="0"/>
          <a:ext cx="0" cy="0"/>
          <a:chOff x="0" y="0"/>
          <a:chExt cx="0" cy="0"/>
        </a:xfrm>
      </p:grpSpPr>
      <p:sp>
        <p:nvSpPr>
          <p:cNvPr id="17178" name="Google Shape;17178;g2ce78c99214_3_1548"/>
          <p:cNvSpPr txBox="1">
            <a:spLocks noGrp="1"/>
          </p:cNvSpPr>
          <p:nvPr>
            <p:ph type="title"/>
          </p:nvPr>
        </p:nvSpPr>
        <p:spPr>
          <a:xfrm>
            <a:off x="2391900" y="2638734"/>
            <a:ext cx="4360200" cy="7014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600"/>
              <a:buNone/>
            </a:pPr>
            <a:r>
              <a:rPr lang="en"/>
              <a:t>Abschluss</a:t>
            </a:r>
            <a:endParaRPr/>
          </a:p>
        </p:txBody>
      </p:sp>
      <p:sp>
        <p:nvSpPr>
          <p:cNvPr id="17179" name="Google Shape;17179;g2ce78c99214_3_1548"/>
          <p:cNvSpPr txBox="1">
            <a:spLocks noGrp="1"/>
          </p:cNvSpPr>
          <p:nvPr>
            <p:ph type="title" idx="2"/>
          </p:nvPr>
        </p:nvSpPr>
        <p:spPr>
          <a:xfrm>
            <a:off x="4021650" y="1076563"/>
            <a:ext cx="1100700" cy="9519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sz="5700"/>
              <a:t>04</a:t>
            </a:r>
            <a:endParaRPr sz="5700"/>
          </a:p>
        </p:txBody>
      </p:sp>
      <p:sp>
        <p:nvSpPr>
          <p:cNvPr id="17180" name="Google Shape;17180;g2ce78c99214_3_1548"/>
          <p:cNvSpPr txBox="1">
            <a:spLocks noGrp="1"/>
          </p:cNvSpPr>
          <p:nvPr>
            <p:ph type="subTitle" idx="1"/>
          </p:nvPr>
        </p:nvSpPr>
        <p:spPr>
          <a:xfrm>
            <a:off x="2391900" y="3430728"/>
            <a:ext cx="4360200" cy="537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SzPts val="1400"/>
              <a:buNone/>
            </a:pPr>
            <a:r>
              <a:rPr lang="en"/>
              <a:t>Fragen?</a:t>
            </a:r>
            <a:endParaRPr/>
          </a:p>
          <a:p>
            <a:pPr marL="0" lvl="0" indent="0" algn="ctr" rtl="0">
              <a:spcBef>
                <a:spcPts val="0"/>
              </a:spcBef>
              <a:spcAft>
                <a:spcPts val="0"/>
              </a:spcAft>
              <a:buSzPts val="1400"/>
              <a:buNone/>
            </a:pPr>
            <a:r>
              <a:rPr lang="en"/>
              <a:t>Ausblick</a:t>
            </a:r>
            <a:endParaRPr/>
          </a:p>
        </p:txBody>
      </p:sp>
      <p:grpSp>
        <p:nvGrpSpPr>
          <p:cNvPr id="17181" name="Google Shape;17181;g2ce78c99214_3_1548"/>
          <p:cNvGrpSpPr/>
          <p:nvPr/>
        </p:nvGrpSpPr>
        <p:grpSpPr>
          <a:xfrm>
            <a:off x="715099" y="188463"/>
            <a:ext cx="1556084" cy="1555927"/>
            <a:chOff x="1724650" y="2856150"/>
            <a:chExt cx="1973975" cy="1973775"/>
          </a:xfrm>
        </p:grpSpPr>
        <p:sp>
          <p:nvSpPr>
            <p:cNvPr id="17182" name="Google Shape;17182;g2ce78c99214_3_1548"/>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3" name="Google Shape;17183;g2ce78c99214_3_1548"/>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4" name="Google Shape;17184;g2ce78c99214_3_1548"/>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5" name="Google Shape;17185;g2ce78c99214_3_1548"/>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6" name="Google Shape;17186;g2ce78c99214_3_1548"/>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7" name="Google Shape;17187;g2ce78c99214_3_1548"/>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8" name="Google Shape;17188;g2ce78c99214_3_1548"/>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9" name="Google Shape;17189;g2ce78c99214_3_1548"/>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0" name="Google Shape;17190;g2ce78c99214_3_1548"/>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1" name="Google Shape;17191;g2ce78c99214_3_1548"/>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2" name="Google Shape;17192;g2ce78c99214_3_1548"/>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3" name="Google Shape;17193;g2ce78c99214_3_1548"/>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4" name="Google Shape;17194;g2ce78c99214_3_1548"/>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5" name="Google Shape;17195;g2ce78c99214_3_1548"/>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6" name="Google Shape;17196;g2ce78c99214_3_1548"/>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7" name="Google Shape;17197;g2ce78c99214_3_1548"/>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8" name="Google Shape;17198;g2ce78c99214_3_1548"/>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9" name="Google Shape;17199;g2ce78c99214_3_1548"/>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0" name="Google Shape;17200;g2ce78c99214_3_1548"/>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1" name="Google Shape;17201;g2ce78c99214_3_1548"/>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2" name="Google Shape;17202;g2ce78c99214_3_1548"/>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3" name="Google Shape;17203;g2ce78c99214_3_1548"/>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4" name="Google Shape;17204;g2ce78c99214_3_1548"/>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5" name="Google Shape;17205;g2ce78c99214_3_1548"/>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6" name="Google Shape;17206;g2ce78c99214_3_1548"/>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7" name="Google Shape;17207;g2ce78c99214_3_1548"/>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8" name="Google Shape;17208;g2ce78c99214_3_1548"/>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9" name="Google Shape;17209;g2ce78c99214_3_1548"/>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0" name="Google Shape;17210;g2ce78c99214_3_1548"/>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1" name="Google Shape;17211;g2ce78c99214_3_1548"/>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2" name="Google Shape;17212;g2ce78c99214_3_1548"/>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3" name="Google Shape;17213;g2ce78c99214_3_1548"/>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4" name="Google Shape;17214;g2ce78c99214_3_1548"/>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5" name="Google Shape;17215;g2ce78c99214_3_1548"/>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6" name="Google Shape;17216;g2ce78c99214_3_1548"/>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7" name="Google Shape;17217;g2ce78c99214_3_1548"/>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8" name="Google Shape;17218;g2ce78c99214_3_1548"/>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9" name="Google Shape;17219;g2ce78c99214_3_1548"/>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0" name="Google Shape;17220;g2ce78c99214_3_1548"/>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1" name="Google Shape;17221;g2ce78c99214_3_1548"/>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2" name="Google Shape;17222;g2ce78c99214_3_1548"/>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3" name="Google Shape;17223;g2ce78c99214_3_1548"/>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4" name="Google Shape;17224;g2ce78c99214_3_1548"/>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5" name="Google Shape;17225;g2ce78c99214_3_1548"/>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6" name="Google Shape;17226;g2ce78c99214_3_1548"/>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7" name="Google Shape;17227;g2ce78c99214_3_1548"/>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8" name="Google Shape;17228;g2ce78c99214_3_1548"/>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9" name="Google Shape;17229;g2ce78c99214_3_1548"/>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0" name="Google Shape;17230;g2ce78c99214_3_1548"/>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1" name="Google Shape;17231;g2ce78c99214_3_1548"/>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2" name="Google Shape;17232;g2ce78c99214_3_1548"/>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3" name="Google Shape;17233;g2ce78c99214_3_1548"/>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4" name="Google Shape;17234;g2ce78c99214_3_1548"/>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5" name="Google Shape;17235;g2ce78c99214_3_1548"/>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6" name="Google Shape;17236;g2ce78c99214_3_1548"/>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7" name="Google Shape;17237;g2ce78c99214_3_1548"/>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8" name="Google Shape;17238;g2ce78c99214_3_1548"/>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9" name="Google Shape;17239;g2ce78c99214_3_1548"/>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0" name="Google Shape;17240;g2ce78c99214_3_1548"/>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1" name="Google Shape;17241;g2ce78c99214_3_1548"/>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2" name="Google Shape;17242;g2ce78c99214_3_1548"/>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3" name="Google Shape;17243;g2ce78c99214_3_1548"/>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4" name="Google Shape;17244;g2ce78c99214_3_1548"/>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5" name="Google Shape;17245;g2ce78c99214_3_1548"/>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6" name="Google Shape;17246;g2ce78c99214_3_1548"/>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7" name="Google Shape;17247;g2ce78c99214_3_1548"/>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8" name="Google Shape;17248;g2ce78c99214_3_1548"/>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9" name="Google Shape;17249;g2ce78c99214_3_1548"/>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0" name="Google Shape;17250;g2ce78c99214_3_1548"/>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1" name="Google Shape;17251;g2ce78c99214_3_1548"/>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2" name="Google Shape;17252;g2ce78c99214_3_1548"/>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3" name="Google Shape;17253;g2ce78c99214_3_1548"/>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4" name="Google Shape;17254;g2ce78c99214_3_1548"/>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5" name="Google Shape;17255;g2ce78c99214_3_1548"/>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6" name="Google Shape;17256;g2ce78c99214_3_1548"/>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7" name="Google Shape;17257;g2ce78c99214_3_1548"/>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8" name="Google Shape;17258;g2ce78c99214_3_1548"/>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9" name="Google Shape;17259;g2ce78c99214_3_1548"/>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0" name="Google Shape;17260;g2ce78c99214_3_1548"/>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1" name="Google Shape;17261;g2ce78c99214_3_1548"/>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2" name="Google Shape;17262;g2ce78c99214_3_1548"/>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3" name="Google Shape;17263;g2ce78c99214_3_1548"/>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4" name="Google Shape;17264;g2ce78c99214_3_1548"/>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5" name="Google Shape;17265;g2ce78c99214_3_1548"/>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6" name="Google Shape;17266;g2ce78c99214_3_1548"/>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7" name="Google Shape;17267;g2ce78c99214_3_1548"/>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8" name="Google Shape;17268;g2ce78c99214_3_1548"/>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9" name="Google Shape;17269;g2ce78c99214_3_1548"/>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0" name="Google Shape;17270;g2ce78c99214_3_1548"/>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1" name="Google Shape;17271;g2ce78c99214_3_1548"/>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2" name="Google Shape;17272;g2ce78c99214_3_1548"/>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3" name="Google Shape;17273;g2ce78c99214_3_1548"/>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4" name="Google Shape;17274;g2ce78c99214_3_1548"/>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5" name="Google Shape;17275;g2ce78c99214_3_1548"/>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6" name="Google Shape;17276;g2ce78c99214_3_1548"/>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7" name="Google Shape;17277;g2ce78c99214_3_1548"/>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8" name="Google Shape;17278;g2ce78c99214_3_1548"/>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9" name="Google Shape;17279;g2ce78c99214_3_1548"/>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0" name="Google Shape;17280;g2ce78c99214_3_1548"/>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1" name="Google Shape;17281;g2ce78c99214_3_1548"/>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2" name="Google Shape;17282;g2ce78c99214_3_1548"/>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3" name="Google Shape;17283;g2ce78c99214_3_1548"/>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4" name="Google Shape;17284;g2ce78c99214_3_1548"/>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5" name="Google Shape;17285;g2ce78c99214_3_1548"/>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6" name="Google Shape;17286;g2ce78c99214_3_1548"/>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7" name="Google Shape;17287;g2ce78c99214_3_1548"/>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8" name="Google Shape;17288;g2ce78c99214_3_1548"/>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9" name="Google Shape;17289;g2ce78c99214_3_1548"/>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0" name="Google Shape;17290;g2ce78c99214_3_1548"/>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1" name="Google Shape;17291;g2ce78c99214_3_1548"/>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2" name="Google Shape;17292;g2ce78c99214_3_1548"/>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3" name="Google Shape;17293;g2ce78c99214_3_1548"/>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4" name="Google Shape;17294;g2ce78c99214_3_1548"/>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5" name="Google Shape;17295;g2ce78c99214_3_1548"/>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6" name="Google Shape;17296;g2ce78c99214_3_1548"/>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7" name="Google Shape;17297;g2ce78c99214_3_1548"/>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8" name="Google Shape;17298;g2ce78c99214_3_1548"/>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9" name="Google Shape;17299;g2ce78c99214_3_1548"/>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0" name="Google Shape;17300;g2ce78c99214_3_1548"/>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1" name="Google Shape;17301;g2ce78c99214_3_1548"/>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2" name="Google Shape;17302;g2ce78c99214_3_1548"/>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3" name="Google Shape;17303;g2ce78c99214_3_1548"/>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4" name="Google Shape;17304;g2ce78c99214_3_1548"/>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5" name="Google Shape;17305;g2ce78c99214_3_1548"/>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6" name="Google Shape;17306;g2ce78c99214_3_1548"/>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7" name="Google Shape;17307;g2ce78c99214_3_1548"/>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8" name="Google Shape;17308;g2ce78c99214_3_1548"/>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9" name="Google Shape;17309;g2ce78c99214_3_1548"/>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0" name="Google Shape;17310;g2ce78c99214_3_1548"/>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1" name="Google Shape;17311;g2ce78c99214_3_1548"/>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2" name="Google Shape;17312;g2ce78c99214_3_1548"/>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3" name="Google Shape;17313;g2ce78c99214_3_1548"/>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4" name="Google Shape;17314;g2ce78c99214_3_1548"/>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5" name="Google Shape;17315;g2ce78c99214_3_1548"/>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6" name="Google Shape;17316;g2ce78c99214_3_1548"/>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7" name="Google Shape;17317;g2ce78c99214_3_1548"/>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8" name="Google Shape;17318;g2ce78c99214_3_1548"/>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9" name="Google Shape;17319;g2ce78c99214_3_1548"/>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0" name="Google Shape;17320;g2ce78c99214_3_1548"/>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1" name="Google Shape;17321;g2ce78c99214_3_1548"/>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2" name="Google Shape;17322;g2ce78c99214_3_1548"/>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3" name="Google Shape;17323;g2ce78c99214_3_1548"/>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4" name="Google Shape;17324;g2ce78c99214_3_1548"/>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5" name="Google Shape;17325;g2ce78c99214_3_1548"/>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6" name="Google Shape;17326;g2ce78c99214_3_1548"/>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7" name="Google Shape;17327;g2ce78c99214_3_1548"/>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8" name="Google Shape;17328;g2ce78c99214_3_1548"/>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9" name="Google Shape;17329;g2ce78c99214_3_1548"/>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0" name="Google Shape;17330;g2ce78c99214_3_1548"/>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1" name="Google Shape;17331;g2ce78c99214_3_1548"/>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2" name="Google Shape;17332;g2ce78c99214_3_1548"/>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3" name="Google Shape;17333;g2ce78c99214_3_1548"/>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4" name="Google Shape;17334;g2ce78c99214_3_1548"/>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5" name="Google Shape;17335;g2ce78c99214_3_1548"/>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6" name="Google Shape;17336;g2ce78c99214_3_1548"/>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7" name="Google Shape;17337;g2ce78c99214_3_1548"/>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8" name="Google Shape;17338;g2ce78c99214_3_1548"/>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9" name="Google Shape;17339;g2ce78c99214_3_1548"/>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0" name="Google Shape;17340;g2ce78c99214_3_1548"/>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1" name="Google Shape;17341;g2ce78c99214_3_1548"/>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2" name="Google Shape;17342;g2ce78c99214_3_1548"/>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3" name="Google Shape;17343;g2ce78c99214_3_1548"/>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4" name="Google Shape;17344;g2ce78c99214_3_1548"/>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5" name="Google Shape;17345;g2ce78c99214_3_1548"/>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6" name="Google Shape;17346;g2ce78c99214_3_1548"/>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7" name="Google Shape;17347;g2ce78c99214_3_1548"/>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8" name="Google Shape;17348;g2ce78c99214_3_1548"/>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9" name="Google Shape;17349;g2ce78c99214_3_1548"/>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0" name="Google Shape;17350;g2ce78c99214_3_1548"/>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1" name="Google Shape;17351;g2ce78c99214_3_1548"/>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2" name="Google Shape;17352;g2ce78c99214_3_1548"/>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3" name="Google Shape;17353;g2ce78c99214_3_1548"/>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4" name="Google Shape;17354;g2ce78c99214_3_1548"/>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5" name="Google Shape;17355;g2ce78c99214_3_1548"/>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6" name="Google Shape;17356;g2ce78c99214_3_1548"/>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7" name="Google Shape;17357;g2ce78c99214_3_1548"/>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8" name="Google Shape;17358;g2ce78c99214_3_1548"/>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9" name="Google Shape;17359;g2ce78c99214_3_1548"/>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0" name="Google Shape;17360;g2ce78c99214_3_1548"/>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1" name="Google Shape;17361;g2ce78c99214_3_1548"/>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2" name="Google Shape;17362;g2ce78c99214_3_1548"/>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3" name="Google Shape;17363;g2ce78c99214_3_1548"/>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4" name="Google Shape;17364;g2ce78c99214_3_1548"/>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5" name="Google Shape;17365;g2ce78c99214_3_1548"/>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6" name="Google Shape;17366;g2ce78c99214_3_1548"/>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7" name="Google Shape;17367;g2ce78c99214_3_1548"/>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8" name="Google Shape;17368;g2ce78c99214_3_1548"/>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9" name="Google Shape;17369;g2ce78c99214_3_1548"/>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0" name="Google Shape;17370;g2ce78c99214_3_1548"/>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1" name="Google Shape;17371;g2ce78c99214_3_1548"/>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2" name="Google Shape;17372;g2ce78c99214_3_1548"/>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3" name="Google Shape;17373;g2ce78c99214_3_1548"/>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4" name="Google Shape;17374;g2ce78c99214_3_1548"/>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5" name="Google Shape;17375;g2ce78c99214_3_1548"/>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6" name="Google Shape;17376;g2ce78c99214_3_1548"/>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7" name="Google Shape;17377;g2ce78c99214_3_1548"/>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8" name="Google Shape;17378;g2ce78c99214_3_1548"/>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9" name="Google Shape;17379;g2ce78c99214_3_1548"/>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0" name="Google Shape;17380;g2ce78c99214_3_1548"/>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1" name="Google Shape;17381;g2ce78c99214_3_1548"/>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2" name="Google Shape;17382;g2ce78c99214_3_1548"/>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3" name="Google Shape;17383;g2ce78c99214_3_1548"/>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4" name="Google Shape;17384;g2ce78c99214_3_1548"/>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5" name="Google Shape;17385;g2ce78c99214_3_1548"/>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6" name="Google Shape;17386;g2ce78c99214_3_1548"/>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7" name="Google Shape;17387;g2ce78c99214_3_1548"/>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8" name="Google Shape;17388;g2ce78c99214_3_1548"/>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9" name="Google Shape;17389;g2ce78c99214_3_1548"/>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0" name="Google Shape;17390;g2ce78c99214_3_1548"/>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1" name="Google Shape;17391;g2ce78c99214_3_1548"/>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2" name="Google Shape;17392;g2ce78c99214_3_1548"/>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3" name="Google Shape;17393;g2ce78c99214_3_1548"/>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4" name="Google Shape;17394;g2ce78c99214_3_1548"/>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5" name="Google Shape;17395;g2ce78c99214_3_1548"/>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6" name="Google Shape;17396;g2ce78c99214_3_1548"/>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7" name="Google Shape;17397;g2ce78c99214_3_1548"/>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8" name="Google Shape;17398;g2ce78c99214_3_1548"/>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9" name="Google Shape;17399;g2ce78c99214_3_1548"/>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0" name="Google Shape;17400;g2ce78c99214_3_1548"/>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1" name="Google Shape;17401;g2ce78c99214_3_1548"/>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2" name="Google Shape;17402;g2ce78c99214_3_1548"/>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3" name="Google Shape;17403;g2ce78c99214_3_1548"/>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4" name="Google Shape;17404;g2ce78c99214_3_1548"/>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5" name="Google Shape;17405;g2ce78c99214_3_1548"/>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6" name="Google Shape;17406;g2ce78c99214_3_1548"/>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7" name="Google Shape;17407;g2ce78c99214_3_1548"/>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8" name="Google Shape;17408;g2ce78c99214_3_1548"/>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9" name="Google Shape;17409;g2ce78c99214_3_1548"/>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0" name="Google Shape;17410;g2ce78c99214_3_1548"/>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1" name="Google Shape;17411;g2ce78c99214_3_1548"/>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2" name="Google Shape;17412;g2ce78c99214_3_1548"/>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3" name="Google Shape;17413;g2ce78c99214_3_1548"/>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4" name="Google Shape;17414;g2ce78c99214_3_1548"/>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5" name="Google Shape;17415;g2ce78c99214_3_1548"/>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6" name="Google Shape;17416;g2ce78c99214_3_1548"/>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7" name="Google Shape;17417;g2ce78c99214_3_1548"/>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8" name="Google Shape;17418;g2ce78c99214_3_1548"/>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9" name="Google Shape;17419;g2ce78c99214_3_1548"/>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0" name="Google Shape;17420;g2ce78c99214_3_1548"/>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1" name="Google Shape;17421;g2ce78c99214_3_1548"/>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2" name="Google Shape;17422;g2ce78c99214_3_1548"/>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3" name="Google Shape;17423;g2ce78c99214_3_1548"/>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4" name="Google Shape;17424;g2ce78c99214_3_1548"/>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5" name="Google Shape;17425;g2ce78c99214_3_1548"/>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6" name="Google Shape;17426;g2ce78c99214_3_1548"/>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7" name="Google Shape;17427;g2ce78c99214_3_1548"/>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8" name="Google Shape;17428;g2ce78c99214_3_1548"/>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9" name="Google Shape;17429;g2ce78c99214_3_1548"/>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0" name="Google Shape;17430;g2ce78c99214_3_1548"/>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1" name="Google Shape;17431;g2ce78c99214_3_1548"/>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2" name="Google Shape;17432;g2ce78c99214_3_1548"/>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3" name="Google Shape;17433;g2ce78c99214_3_1548"/>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4" name="Google Shape;17434;g2ce78c99214_3_1548"/>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5" name="Google Shape;17435;g2ce78c99214_3_1548"/>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6" name="Google Shape;17436;g2ce78c99214_3_1548"/>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7" name="Google Shape;17437;g2ce78c99214_3_1548"/>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8" name="Google Shape;17438;g2ce78c99214_3_1548"/>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9" name="Google Shape;17439;g2ce78c99214_3_1548"/>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0" name="Google Shape;17440;g2ce78c99214_3_1548"/>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1" name="Google Shape;17441;g2ce78c99214_3_1548"/>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2" name="Google Shape;17442;g2ce78c99214_3_1548"/>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3" name="Google Shape;17443;g2ce78c99214_3_1548"/>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4" name="Google Shape;17444;g2ce78c99214_3_1548"/>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5" name="Google Shape;17445;g2ce78c99214_3_1548"/>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6" name="Google Shape;17446;g2ce78c99214_3_1548"/>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7" name="Google Shape;17447;g2ce78c99214_3_1548"/>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8" name="Google Shape;17448;g2ce78c99214_3_1548"/>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9" name="Google Shape;17449;g2ce78c99214_3_1548"/>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0" name="Google Shape;17450;g2ce78c99214_3_1548"/>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1" name="Google Shape;17451;g2ce78c99214_3_1548"/>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2" name="Google Shape;17452;g2ce78c99214_3_1548"/>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3" name="Google Shape;17453;g2ce78c99214_3_1548"/>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4" name="Google Shape;17454;g2ce78c99214_3_1548"/>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5" name="Google Shape;17455;g2ce78c99214_3_1548"/>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6" name="Google Shape;17456;g2ce78c99214_3_1548"/>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7" name="Google Shape;17457;g2ce78c99214_3_1548"/>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8" name="Google Shape;17458;g2ce78c99214_3_1548"/>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9" name="Google Shape;17459;g2ce78c99214_3_1548"/>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0" name="Google Shape;17460;g2ce78c99214_3_1548"/>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1" name="Google Shape;17461;g2ce78c99214_3_1548"/>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2" name="Google Shape;17462;g2ce78c99214_3_1548"/>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3" name="Google Shape;17463;g2ce78c99214_3_1548"/>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4" name="Google Shape;17464;g2ce78c99214_3_1548"/>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5" name="Google Shape;17465;g2ce78c99214_3_1548"/>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6" name="Google Shape;17466;g2ce78c99214_3_1548"/>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7" name="Google Shape;17467;g2ce78c99214_3_1548"/>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8" name="Google Shape;17468;g2ce78c99214_3_1548"/>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9" name="Google Shape;17469;g2ce78c99214_3_1548"/>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0" name="Google Shape;17470;g2ce78c99214_3_1548"/>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1" name="Google Shape;17471;g2ce78c99214_3_1548"/>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2" name="Google Shape;17472;g2ce78c99214_3_1548"/>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3" name="Google Shape;17473;g2ce78c99214_3_1548"/>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4" name="Google Shape;17474;g2ce78c99214_3_1548"/>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5" name="Google Shape;17475;g2ce78c99214_3_1548"/>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6" name="Google Shape;17476;g2ce78c99214_3_1548"/>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7" name="Google Shape;17477;g2ce78c99214_3_1548"/>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8" name="Google Shape;17478;g2ce78c99214_3_1548"/>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9" name="Google Shape;17479;g2ce78c99214_3_1548"/>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0" name="Google Shape;17480;g2ce78c99214_3_1548"/>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1" name="Google Shape;17481;g2ce78c99214_3_1548"/>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2" name="Google Shape;17482;g2ce78c99214_3_1548"/>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3" name="Google Shape;17483;g2ce78c99214_3_1548"/>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4" name="Google Shape;17484;g2ce78c99214_3_1548"/>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5" name="Google Shape;17485;g2ce78c99214_3_1548"/>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6" name="Google Shape;17486;g2ce78c99214_3_1548"/>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7" name="Google Shape;17487;g2ce78c99214_3_1548"/>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8" name="Google Shape;17488;g2ce78c99214_3_1548"/>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9" name="Google Shape;17489;g2ce78c99214_3_1548"/>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0" name="Google Shape;17490;g2ce78c99214_3_1548"/>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1" name="Google Shape;17491;g2ce78c99214_3_1548"/>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2" name="Google Shape;17492;g2ce78c99214_3_1548"/>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3" name="Google Shape;17493;g2ce78c99214_3_1548"/>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4" name="Google Shape;17494;g2ce78c99214_3_1548"/>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5" name="Google Shape;17495;g2ce78c99214_3_1548"/>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6" name="Google Shape;17496;g2ce78c99214_3_1548"/>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7" name="Google Shape;17497;g2ce78c99214_3_1548"/>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8" name="Google Shape;17498;g2ce78c99214_3_1548"/>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9" name="Google Shape;17499;g2ce78c99214_3_1548"/>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0" name="Google Shape;17500;g2ce78c99214_3_1548"/>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1" name="Google Shape;17501;g2ce78c99214_3_1548"/>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2" name="Google Shape;17502;g2ce78c99214_3_1548"/>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3" name="Google Shape;17503;g2ce78c99214_3_1548"/>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4" name="Google Shape;17504;g2ce78c99214_3_1548"/>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5" name="Google Shape;17505;g2ce78c99214_3_1548"/>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6" name="Google Shape;17506;g2ce78c99214_3_1548"/>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7" name="Google Shape;17507;g2ce78c99214_3_1548"/>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8" name="Google Shape;17508;g2ce78c99214_3_1548"/>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9" name="Google Shape;17509;g2ce78c99214_3_1548"/>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0" name="Google Shape;17510;g2ce78c99214_3_1548"/>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1" name="Google Shape;17511;g2ce78c99214_3_1548"/>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2" name="Google Shape;17512;g2ce78c99214_3_1548"/>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3" name="Google Shape;17513;g2ce78c99214_3_1548"/>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4" name="Google Shape;17514;g2ce78c99214_3_1548"/>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5" name="Google Shape;17515;g2ce78c99214_3_1548"/>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6" name="Google Shape;17516;g2ce78c99214_3_1548"/>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7" name="Google Shape;17517;g2ce78c99214_3_1548"/>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8" name="Google Shape;17518;g2ce78c99214_3_1548"/>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9" name="Google Shape;17519;g2ce78c99214_3_1548"/>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0" name="Google Shape;17520;g2ce78c99214_3_1548"/>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1" name="Google Shape;17521;g2ce78c99214_3_1548"/>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2" name="Google Shape;17522;g2ce78c99214_3_1548"/>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3" name="Google Shape;17523;g2ce78c99214_3_1548"/>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4" name="Google Shape;17524;g2ce78c99214_3_1548"/>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5" name="Google Shape;17525;g2ce78c99214_3_1548"/>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6" name="Google Shape;17526;g2ce78c99214_3_1548"/>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7" name="Google Shape;17527;g2ce78c99214_3_1548"/>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8" name="Google Shape;17528;g2ce78c99214_3_1548"/>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9" name="Google Shape;17529;g2ce78c99214_3_1548"/>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0" name="Google Shape;17530;g2ce78c99214_3_1548"/>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1" name="Google Shape;17531;g2ce78c99214_3_1548"/>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2" name="Google Shape;17532;g2ce78c99214_3_1548"/>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3" name="Google Shape;17533;g2ce78c99214_3_1548"/>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4" name="Google Shape;17534;g2ce78c99214_3_1548"/>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5" name="Google Shape;17535;g2ce78c99214_3_1548"/>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6" name="Google Shape;17536;g2ce78c99214_3_1548"/>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7" name="Google Shape;17537;g2ce78c99214_3_1548"/>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8" name="Google Shape;17538;g2ce78c99214_3_1548"/>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9" name="Google Shape;17539;g2ce78c99214_3_1548"/>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0" name="Google Shape;17540;g2ce78c99214_3_1548"/>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1" name="Google Shape;17541;g2ce78c99214_3_1548"/>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2" name="Google Shape;17542;g2ce78c99214_3_1548"/>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3" name="Google Shape;17543;g2ce78c99214_3_1548"/>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4" name="Google Shape;17544;g2ce78c99214_3_1548"/>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5" name="Google Shape;17545;g2ce78c99214_3_1548"/>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6" name="Google Shape;17546;g2ce78c99214_3_1548"/>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7" name="Google Shape;17547;g2ce78c99214_3_1548"/>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8" name="Google Shape;17548;g2ce78c99214_3_1548"/>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9" name="Google Shape;17549;g2ce78c99214_3_1548"/>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0" name="Google Shape;17550;g2ce78c99214_3_1548"/>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1" name="Google Shape;17551;g2ce78c99214_3_1548"/>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2" name="Google Shape;17552;g2ce78c99214_3_1548"/>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3" name="Google Shape;17553;g2ce78c99214_3_1548"/>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4" name="Google Shape;17554;g2ce78c99214_3_1548"/>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5" name="Google Shape;17555;g2ce78c99214_3_1548"/>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6" name="Google Shape;17556;g2ce78c99214_3_1548"/>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7" name="Google Shape;17557;g2ce78c99214_3_1548"/>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8" name="Google Shape;17558;g2ce78c99214_3_1548"/>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559" name="Google Shape;17559;g2ce78c99214_3_1548"/>
          <p:cNvGrpSpPr/>
          <p:nvPr/>
        </p:nvGrpSpPr>
        <p:grpSpPr>
          <a:xfrm>
            <a:off x="6872824" y="3392063"/>
            <a:ext cx="1556084" cy="1555927"/>
            <a:chOff x="1724650" y="2856150"/>
            <a:chExt cx="1973975" cy="1973775"/>
          </a:xfrm>
        </p:grpSpPr>
        <p:sp>
          <p:nvSpPr>
            <p:cNvPr id="17560" name="Google Shape;17560;g2ce78c99214_3_1548"/>
            <p:cNvSpPr/>
            <p:nvPr/>
          </p:nvSpPr>
          <p:spPr>
            <a:xfrm>
              <a:off x="2614925" y="3659900"/>
              <a:ext cx="280350" cy="278275"/>
            </a:xfrm>
            <a:custGeom>
              <a:avLst/>
              <a:gdLst/>
              <a:ahLst/>
              <a:cxnLst/>
              <a:rect l="l" t="t" r="r" b="b"/>
              <a:pathLst>
                <a:path w="11214" h="11131" extrusionOk="0">
                  <a:moveTo>
                    <a:pt x="3804" y="5914"/>
                  </a:moveTo>
                  <a:cubicBezTo>
                    <a:pt x="4040" y="6683"/>
                    <a:pt x="4504" y="7157"/>
                    <a:pt x="5282" y="7389"/>
                  </a:cubicBezTo>
                  <a:cubicBezTo>
                    <a:pt x="4485" y="7632"/>
                    <a:pt x="4027" y="8123"/>
                    <a:pt x="3806" y="8924"/>
                  </a:cubicBezTo>
                  <a:cubicBezTo>
                    <a:pt x="3580" y="8096"/>
                    <a:pt x="3100" y="7614"/>
                    <a:pt x="2274" y="7393"/>
                  </a:cubicBezTo>
                  <a:cubicBezTo>
                    <a:pt x="3066" y="7169"/>
                    <a:pt x="3565" y="6715"/>
                    <a:pt x="3804" y="5914"/>
                  </a:cubicBezTo>
                  <a:close/>
                  <a:moveTo>
                    <a:pt x="5695" y="0"/>
                  </a:moveTo>
                  <a:cubicBezTo>
                    <a:pt x="4807" y="0"/>
                    <a:pt x="4060" y="605"/>
                    <a:pt x="3887" y="1468"/>
                  </a:cubicBezTo>
                  <a:cubicBezTo>
                    <a:pt x="3700" y="2400"/>
                    <a:pt x="4187" y="3183"/>
                    <a:pt x="5260" y="3630"/>
                  </a:cubicBezTo>
                  <a:cubicBezTo>
                    <a:pt x="4510" y="3852"/>
                    <a:pt x="4035" y="4328"/>
                    <a:pt x="3799" y="5103"/>
                  </a:cubicBezTo>
                  <a:cubicBezTo>
                    <a:pt x="3565" y="4303"/>
                    <a:pt x="3069" y="3853"/>
                    <a:pt x="2316" y="3636"/>
                  </a:cubicBezTo>
                  <a:cubicBezTo>
                    <a:pt x="3388" y="3204"/>
                    <a:pt x="3876" y="2483"/>
                    <a:pt x="3747" y="1563"/>
                  </a:cubicBezTo>
                  <a:cubicBezTo>
                    <a:pt x="3636" y="754"/>
                    <a:pt x="2949" y="89"/>
                    <a:pt x="2149" y="13"/>
                  </a:cubicBezTo>
                  <a:cubicBezTo>
                    <a:pt x="2085" y="7"/>
                    <a:pt x="2022" y="4"/>
                    <a:pt x="1959" y="4"/>
                  </a:cubicBezTo>
                  <a:cubicBezTo>
                    <a:pt x="1172" y="4"/>
                    <a:pt x="484" y="478"/>
                    <a:pt x="226" y="1223"/>
                  </a:cubicBezTo>
                  <a:cubicBezTo>
                    <a:pt x="48" y="1739"/>
                    <a:pt x="95" y="2240"/>
                    <a:pt x="359" y="2719"/>
                  </a:cubicBezTo>
                  <a:cubicBezTo>
                    <a:pt x="618" y="3184"/>
                    <a:pt x="1032" y="3459"/>
                    <a:pt x="1575" y="3622"/>
                  </a:cubicBezTo>
                  <a:cubicBezTo>
                    <a:pt x="598" y="4000"/>
                    <a:pt x="114" y="4549"/>
                    <a:pt x="67" y="5322"/>
                  </a:cubicBezTo>
                  <a:cubicBezTo>
                    <a:pt x="2" y="6404"/>
                    <a:pt x="561" y="7052"/>
                    <a:pt x="1569" y="7390"/>
                  </a:cubicBezTo>
                  <a:cubicBezTo>
                    <a:pt x="510" y="7774"/>
                    <a:pt x="1" y="8476"/>
                    <a:pt x="74" y="9419"/>
                  </a:cubicBezTo>
                  <a:cubicBezTo>
                    <a:pt x="138" y="10251"/>
                    <a:pt x="770" y="10940"/>
                    <a:pt x="1622" y="11096"/>
                  </a:cubicBezTo>
                  <a:cubicBezTo>
                    <a:pt x="1737" y="11117"/>
                    <a:pt x="1851" y="11127"/>
                    <a:pt x="1962" y="11127"/>
                  </a:cubicBezTo>
                  <a:cubicBezTo>
                    <a:pt x="2326" y="11127"/>
                    <a:pt x="2669" y="11015"/>
                    <a:pt x="2989" y="10804"/>
                  </a:cubicBezTo>
                  <a:cubicBezTo>
                    <a:pt x="3405" y="10529"/>
                    <a:pt x="3654" y="10130"/>
                    <a:pt x="3791" y="9617"/>
                  </a:cubicBezTo>
                  <a:cubicBezTo>
                    <a:pt x="4257" y="10679"/>
                    <a:pt x="4774" y="11115"/>
                    <a:pt x="5601" y="11130"/>
                  </a:cubicBezTo>
                  <a:cubicBezTo>
                    <a:pt x="5618" y="11130"/>
                    <a:pt x="5635" y="11130"/>
                    <a:pt x="5652" y="11130"/>
                  </a:cubicBezTo>
                  <a:cubicBezTo>
                    <a:pt x="6644" y="11130"/>
                    <a:pt x="7248" y="10582"/>
                    <a:pt x="7559" y="9641"/>
                  </a:cubicBezTo>
                  <a:cubicBezTo>
                    <a:pt x="7956" y="10582"/>
                    <a:pt x="8579" y="11079"/>
                    <a:pt x="9330" y="11079"/>
                  </a:cubicBezTo>
                  <a:cubicBezTo>
                    <a:pt x="9463" y="11079"/>
                    <a:pt x="9600" y="11063"/>
                    <a:pt x="9740" y="11032"/>
                  </a:cubicBezTo>
                  <a:cubicBezTo>
                    <a:pt x="10632" y="10833"/>
                    <a:pt x="11214" y="10082"/>
                    <a:pt x="11187" y="9166"/>
                  </a:cubicBezTo>
                  <a:cubicBezTo>
                    <a:pt x="11164" y="8322"/>
                    <a:pt x="10516" y="7592"/>
                    <a:pt x="9667" y="7449"/>
                  </a:cubicBezTo>
                  <a:cubicBezTo>
                    <a:pt x="9561" y="7431"/>
                    <a:pt x="9456" y="7422"/>
                    <a:pt x="9353" y="7422"/>
                  </a:cubicBezTo>
                  <a:cubicBezTo>
                    <a:pt x="8563" y="7422"/>
                    <a:pt x="7900" y="7946"/>
                    <a:pt x="7559" y="8900"/>
                  </a:cubicBezTo>
                  <a:cubicBezTo>
                    <a:pt x="7341" y="8107"/>
                    <a:pt x="6876" y="7632"/>
                    <a:pt x="6096" y="7388"/>
                  </a:cubicBezTo>
                  <a:cubicBezTo>
                    <a:pt x="6876" y="7151"/>
                    <a:pt x="7339" y="6677"/>
                    <a:pt x="7559" y="5943"/>
                  </a:cubicBezTo>
                  <a:cubicBezTo>
                    <a:pt x="7979" y="6871"/>
                    <a:pt x="8592" y="7345"/>
                    <a:pt x="9342" y="7345"/>
                  </a:cubicBezTo>
                  <a:cubicBezTo>
                    <a:pt x="9465" y="7345"/>
                    <a:pt x="9591" y="7333"/>
                    <a:pt x="9720" y="7308"/>
                  </a:cubicBezTo>
                  <a:cubicBezTo>
                    <a:pt x="10564" y="7143"/>
                    <a:pt x="11180" y="6409"/>
                    <a:pt x="11194" y="5549"/>
                  </a:cubicBezTo>
                  <a:cubicBezTo>
                    <a:pt x="11208" y="4673"/>
                    <a:pt x="10652" y="3940"/>
                    <a:pt x="9797" y="3732"/>
                  </a:cubicBezTo>
                  <a:cubicBezTo>
                    <a:pt x="9647" y="3696"/>
                    <a:pt x="9498" y="3678"/>
                    <a:pt x="9352" y="3678"/>
                  </a:cubicBezTo>
                  <a:cubicBezTo>
                    <a:pt x="9028" y="3678"/>
                    <a:pt x="8715" y="3766"/>
                    <a:pt x="8420" y="3944"/>
                  </a:cubicBezTo>
                  <a:cubicBezTo>
                    <a:pt x="7997" y="4199"/>
                    <a:pt x="7736" y="4582"/>
                    <a:pt x="7569" y="5108"/>
                  </a:cubicBezTo>
                  <a:cubicBezTo>
                    <a:pt x="7336" y="4322"/>
                    <a:pt x="6854" y="3856"/>
                    <a:pt x="6101" y="3628"/>
                  </a:cubicBezTo>
                  <a:cubicBezTo>
                    <a:pt x="7153" y="3227"/>
                    <a:pt x="7659" y="2422"/>
                    <a:pt x="7488" y="1487"/>
                  </a:cubicBezTo>
                  <a:cubicBezTo>
                    <a:pt x="7333" y="645"/>
                    <a:pt x="6597" y="20"/>
                    <a:pt x="5739" y="1"/>
                  </a:cubicBezTo>
                  <a:cubicBezTo>
                    <a:pt x="5724" y="1"/>
                    <a:pt x="5710" y="0"/>
                    <a:pt x="56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1" name="Google Shape;17561;g2ce78c99214_3_1548"/>
            <p:cNvSpPr/>
            <p:nvPr/>
          </p:nvSpPr>
          <p:spPr>
            <a:xfrm>
              <a:off x="2711750" y="3939150"/>
              <a:ext cx="90625" cy="90725"/>
            </a:xfrm>
            <a:custGeom>
              <a:avLst/>
              <a:gdLst/>
              <a:ahLst/>
              <a:cxnLst/>
              <a:rect l="l" t="t" r="r" b="b"/>
              <a:pathLst>
                <a:path w="3625" h="3629" extrusionOk="0">
                  <a:moveTo>
                    <a:pt x="1806" y="0"/>
                  </a:moveTo>
                  <a:cubicBezTo>
                    <a:pt x="849" y="0"/>
                    <a:pt x="14" y="837"/>
                    <a:pt x="7" y="1810"/>
                  </a:cubicBezTo>
                  <a:cubicBezTo>
                    <a:pt x="0" y="2798"/>
                    <a:pt x="814" y="3622"/>
                    <a:pt x="1804" y="3629"/>
                  </a:cubicBezTo>
                  <a:cubicBezTo>
                    <a:pt x="1807" y="3629"/>
                    <a:pt x="1810" y="3629"/>
                    <a:pt x="1813" y="3629"/>
                  </a:cubicBezTo>
                  <a:cubicBezTo>
                    <a:pt x="2796" y="3629"/>
                    <a:pt x="3615" y="2817"/>
                    <a:pt x="3620" y="1832"/>
                  </a:cubicBezTo>
                  <a:cubicBezTo>
                    <a:pt x="3625" y="853"/>
                    <a:pt x="2801" y="13"/>
                    <a:pt x="1824" y="0"/>
                  </a:cubicBezTo>
                  <a:cubicBezTo>
                    <a:pt x="1818" y="0"/>
                    <a:pt x="1812" y="0"/>
                    <a:pt x="18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2" name="Google Shape;17562;g2ce78c99214_3_1548"/>
            <p:cNvSpPr/>
            <p:nvPr/>
          </p:nvSpPr>
          <p:spPr>
            <a:xfrm>
              <a:off x="2524700" y="3752450"/>
              <a:ext cx="90975" cy="90325"/>
            </a:xfrm>
            <a:custGeom>
              <a:avLst/>
              <a:gdLst/>
              <a:ahLst/>
              <a:cxnLst/>
              <a:rect l="l" t="t" r="r" b="b"/>
              <a:pathLst>
                <a:path w="3639" h="3613" extrusionOk="0">
                  <a:moveTo>
                    <a:pt x="1809" y="0"/>
                  </a:moveTo>
                  <a:cubicBezTo>
                    <a:pt x="827" y="0"/>
                    <a:pt x="9" y="815"/>
                    <a:pt x="6" y="1800"/>
                  </a:cubicBezTo>
                  <a:cubicBezTo>
                    <a:pt x="1" y="2786"/>
                    <a:pt x="819" y="3610"/>
                    <a:pt x="1805" y="3612"/>
                  </a:cubicBezTo>
                  <a:cubicBezTo>
                    <a:pt x="1808" y="3612"/>
                    <a:pt x="1810" y="3612"/>
                    <a:pt x="1813" y="3612"/>
                  </a:cubicBezTo>
                  <a:cubicBezTo>
                    <a:pt x="2790" y="3612"/>
                    <a:pt x="3626" y="2786"/>
                    <a:pt x="3632" y="1813"/>
                  </a:cubicBezTo>
                  <a:cubicBezTo>
                    <a:pt x="3638" y="844"/>
                    <a:pt x="2800" y="4"/>
                    <a:pt x="1819" y="0"/>
                  </a:cubicBezTo>
                  <a:cubicBezTo>
                    <a:pt x="1816" y="0"/>
                    <a:pt x="1812" y="0"/>
                    <a:pt x="18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3" name="Google Shape;17563;g2ce78c99214_3_1548"/>
            <p:cNvSpPr/>
            <p:nvPr/>
          </p:nvSpPr>
          <p:spPr>
            <a:xfrm>
              <a:off x="2618400" y="3939625"/>
              <a:ext cx="90250" cy="90050"/>
            </a:xfrm>
            <a:custGeom>
              <a:avLst/>
              <a:gdLst/>
              <a:ahLst/>
              <a:cxnLst/>
              <a:rect l="l" t="t" r="r" b="b"/>
              <a:pathLst>
                <a:path w="3610" h="3602" extrusionOk="0">
                  <a:moveTo>
                    <a:pt x="1810" y="0"/>
                  </a:moveTo>
                  <a:cubicBezTo>
                    <a:pt x="1805" y="0"/>
                    <a:pt x="1800" y="0"/>
                    <a:pt x="1795" y="0"/>
                  </a:cubicBezTo>
                  <a:cubicBezTo>
                    <a:pt x="821" y="11"/>
                    <a:pt x="17" y="816"/>
                    <a:pt x="9" y="1791"/>
                  </a:cubicBezTo>
                  <a:cubicBezTo>
                    <a:pt x="0" y="2775"/>
                    <a:pt x="819" y="3600"/>
                    <a:pt x="1805" y="3602"/>
                  </a:cubicBezTo>
                  <a:cubicBezTo>
                    <a:pt x="1807" y="3602"/>
                    <a:pt x="1810" y="3602"/>
                    <a:pt x="1812" y="3602"/>
                  </a:cubicBezTo>
                  <a:cubicBezTo>
                    <a:pt x="2793" y="3602"/>
                    <a:pt x="3610" y="2780"/>
                    <a:pt x="3605" y="1798"/>
                  </a:cubicBezTo>
                  <a:cubicBezTo>
                    <a:pt x="3603" y="819"/>
                    <a:pt x="2781" y="0"/>
                    <a:pt x="181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4" name="Google Shape;17564;g2ce78c99214_3_1548"/>
            <p:cNvSpPr/>
            <p:nvPr/>
          </p:nvSpPr>
          <p:spPr>
            <a:xfrm>
              <a:off x="2524700" y="3846125"/>
              <a:ext cx="90375" cy="90025"/>
            </a:xfrm>
            <a:custGeom>
              <a:avLst/>
              <a:gdLst/>
              <a:ahLst/>
              <a:cxnLst/>
              <a:rect l="l" t="t" r="r" b="b"/>
              <a:pathLst>
                <a:path w="3615" h="3601" extrusionOk="0">
                  <a:moveTo>
                    <a:pt x="1810" y="1"/>
                  </a:moveTo>
                  <a:cubicBezTo>
                    <a:pt x="1809" y="1"/>
                    <a:pt x="1807" y="1"/>
                    <a:pt x="1805" y="1"/>
                  </a:cubicBezTo>
                  <a:cubicBezTo>
                    <a:pt x="830" y="6"/>
                    <a:pt x="25" y="808"/>
                    <a:pt x="13" y="1785"/>
                  </a:cubicBezTo>
                  <a:cubicBezTo>
                    <a:pt x="1" y="2768"/>
                    <a:pt x="818" y="3594"/>
                    <a:pt x="1804" y="3601"/>
                  </a:cubicBezTo>
                  <a:cubicBezTo>
                    <a:pt x="1807" y="3601"/>
                    <a:pt x="1810" y="3601"/>
                    <a:pt x="1814" y="3601"/>
                  </a:cubicBezTo>
                  <a:cubicBezTo>
                    <a:pt x="2792" y="3601"/>
                    <a:pt x="3614" y="2781"/>
                    <a:pt x="3614" y="1803"/>
                  </a:cubicBezTo>
                  <a:cubicBezTo>
                    <a:pt x="3614" y="822"/>
                    <a:pt x="2790" y="1"/>
                    <a:pt x="181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5" name="Google Shape;17565;g2ce78c99214_3_1548"/>
            <p:cNvSpPr/>
            <p:nvPr/>
          </p:nvSpPr>
          <p:spPr>
            <a:xfrm>
              <a:off x="2803975" y="3661000"/>
              <a:ext cx="90450" cy="89050"/>
            </a:xfrm>
            <a:custGeom>
              <a:avLst/>
              <a:gdLst/>
              <a:ahLst/>
              <a:cxnLst/>
              <a:rect l="l" t="t" r="r" b="b"/>
              <a:pathLst>
                <a:path w="3618" h="3562" extrusionOk="0">
                  <a:moveTo>
                    <a:pt x="1795" y="1"/>
                  </a:moveTo>
                  <a:cubicBezTo>
                    <a:pt x="839" y="1"/>
                    <a:pt x="57" y="763"/>
                    <a:pt x="29" y="1738"/>
                  </a:cubicBezTo>
                  <a:cubicBezTo>
                    <a:pt x="1" y="2719"/>
                    <a:pt x="774" y="3532"/>
                    <a:pt x="1766" y="3561"/>
                  </a:cubicBezTo>
                  <a:cubicBezTo>
                    <a:pt x="1784" y="3561"/>
                    <a:pt x="1803" y="3562"/>
                    <a:pt x="1821" y="3562"/>
                  </a:cubicBezTo>
                  <a:cubicBezTo>
                    <a:pt x="2778" y="3562"/>
                    <a:pt x="3562" y="2799"/>
                    <a:pt x="3589" y="1824"/>
                  </a:cubicBezTo>
                  <a:cubicBezTo>
                    <a:pt x="3618" y="843"/>
                    <a:pt x="2845" y="30"/>
                    <a:pt x="1853" y="2"/>
                  </a:cubicBezTo>
                  <a:cubicBezTo>
                    <a:pt x="1834" y="1"/>
                    <a:pt x="1814" y="1"/>
                    <a:pt x="17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6" name="Google Shape;17566;g2ce78c99214_3_1548"/>
            <p:cNvSpPr/>
            <p:nvPr/>
          </p:nvSpPr>
          <p:spPr>
            <a:xfrm>
              <a:off x="2805200" y="3940750"/>
              <a:ext cx="88050" cy="87900"/>
            </a:xfrm>
            <a:custGeom>
              <a:avLst/>
              <a:gdLst/>
              <a:ahLst/>
              <a:cxnLst/>
              <a:rect l="l" t="t" r="r" b="b"/>
              <a:pathLst>
                <a:path w="3522" h="3516" extrusionOk="0">
                  <a:moveTo>
                    <a:pt x="1760" y="0"/>
                  </a:moveTo>
                  <a:cubicBezTo>
                    <a:pt x="783" y="0"/>
                    <a:pt x="0" y="783"/>
                    <a:pt x="0" y="1761"/>
                  </a:cubicBezTo>
                  <a:cubicBezTo>
                    <a:pt x="2" y="2729"/>
                    <a:pt x="777" y="3509"/>
                    <a:pt x="1741" y="3516"/>
                  </a:cubicBezTo>
                  <a:cubicBezTo>
                    <a:pt x="1746" y="3516"/>
                    <a:pt x="1750" y="3516"/>
                    <a:pt x="1754" y="3516"/>
                  </a:cubicBezTo>
                  <a:cubicBezTo>
                    <a:pt x="2729" y="3516"/>
                    <a:pt x="3513" y="2741"/>
                    <a:pt x="3516" y="1768"/>
                  </a:cubicBezTo>
                  <a:cubicBezTo>
                    <a:pt x="3521" y="787"/>
                    <a:pt x="2741" y="2"/>
                    <a:pt x="1763" y="0"/>
                  </a:cubicBezTo>
                  <a:cubicBezTo>
                    <a:pt x="1762" y="0"/>
                    <a:pt x="1761" y="0"/>
                    <a:pt x="17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7" name="Google Shape;17567;g2ce78c99214_3_1548"/>
            <p:cNvSpPr/>
            <p:nvPr/>
          </p:nvSpPr>
          <p:spPr>
            <a:xfrm>
              <a:off x="2526025" y="3661575"/>
              <a:ext cx="88025" cy="87875"/>
            </a:xfrm>
            <a:custGeom>
              <a:avLst/>
              <a:gdLst/>
              <a:ahLst/>
              <a:cxnLst/>
              <a:rect l="l" t="t" r="r" b="b"/>
              <a:pathLst>
                <a:path w="3521" h="3515" extrusionOk="0">
                  <a:moveTo>
                    <a:pt x="1761" y="0"/>
                  </a:moveTo>
                  <a:cubicBezTo>
                    <a:pt x="784" y="0"/>
                    <a:pt x="1" y="783"/>
                    <a:pt x="2" y="1760"/>
                  </a:cubicBezTo>
                  <a:cubicBezTo>
                    <a:pt x="5" y="2735"/>
                    <a:pt x="786" y="3515"/>
                    <a:pt x="1764" y="3515"/>
                  </a:cubicBezTo>
                  <a:cubicBezTo>
                    <a:pt x="1765" y="3515"/>
                    <a:pt x="1767" y="3515"/>
                    <a:pt x="1769" y="3515"/>
                  </a:cubicBezTo>
                  <a:cubicBezTo>
                    <a:pt x="2733" y="3511"/>
                    <a:pt x="3512" y="2733"/>
                    <a:pt x="3515" y="1770"/>
                  </a:cubicBezTo>
                  <a:cubicBezTo>
                    <a:pt x="3520" y="789"/>
                    <a:pt x="2740" y="2"/>
                    <a:pt x="1763" y="0"/>
                  </a:cubicBezTo>
                  <a:cubicBezTo>
                    <a:pt x="1762" y="0"/>
                    <a:pt x="1762" y="0"/>
                    <a:pt x="176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8" name="Google Shape;17568;g2ce78c99214_3_1548"/>
            <p:cNvSpPr/>
            <p:nvPr/>
          </p:nvSpPr>
          <p:spPr>
            <a:xfrm>
              <a:off x="2526300" y="3941125"/>
              <a:ext cx="87650" cy="87200"/>
            </a:xfrm>
            <a:custGeom>
              <a:avLst/>
              <a:gdLst/>
              <a:ahLst/>
              <a:cxnLst/>
              <a:rect l="l" t="t" r="r" b="b"/>
              <a:pathLst>
                <a:path w="3506" h="3488" extrusionOk="0">
                  <a:moveTo>
                    <a:pt x="1746" y="0"/>
                  </a:moveTo>
                  <a:cubicBezTo>
                    <a:pt x="794" y="0"/>
                    <a:pt x="1" y="796"/>
                    <a:pt x="3" y="1749"/>
                  </a:cubicBezTo>
                  <a:cubicBezTo>
                    <a:pt x="9" y="2698"/>
                    <a:pt x="801" y="3487"/>
                    <a:pt x="1746" y="3487"/>
                  </a:cubicBezTo>
                  <a:cubicBezTo>
                    <a:pt x="1751" y="3487"/>
                    <a:pt x="1756" y="3487"/>
                    <a:pt x="1760" y="3487"/>
                  </a:cubicBezTo>
                  <a:cubicBezTo>
                    <a:pt x="2717" y="3478"/>
                    <a:pt x="3505" y="2673"/>
                    <a:pt x="3490" y="1723"/>
                  </a:cubicBezTo>
                  <a:cubicBezTo>
                    <a:pt x="3477" y="776"/>
                    <a:pt x="2691" y="2"/>
                    <a:pt x="1748" y="0"/>
                  </a:cubicBezTo>
                  <a:cubicBezTo>
                    <a:pt x="1747" y="0"/>
                    <a:pt x="1747" y="0"/>
                    <a:pt x="17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9" name="Google Shape;17569;g2ce78c99214_3_1548"/>
            <p:cNvSpPr/>
            <p:nvPr/>
          </p:nvSpPr>
          <p:spPr>
            <a:xfrm>
              <a:off x="2713550" y="3568500"/>
              <a:ext cx="87100" cy="86950"/>
            </a:xfrm>
            <a:custGeom>
              <a:avLst/>
              <a:gdLst/>
              <a:ahLst/>
              <a:cxnLst/>
              <a:rect l="l" t="t" r="r" b="b"/>
              <a:pathLst>
                <a:path w="3484" h="3478" extrusionOk="0">
                  <a:moveTo>
                    <a:pt x="1739" y="0"/>
                  </a:moveTo>
                  <a:cubicBezTo>
                    <a:pt x="794" y="0"/>
                    <a:pt x="0" y="793"/>
                    <a:pt x="3" y="1742"/>
                  </a:cubicBezTo>
                  <a:cubicBezTo>
                    <a:pt x="4" y="2687"/>
                    <a:pt x="783" y="3468"/>
                    <a:pt x="1730" y="3478"/>
                  </a:cubicBezTo>
                  <a:cubicBezTo>
                    <a:pt x="1735" y="3478"/>
                    <a:pt x="1740" y="3478"/>
                    <a:pt x="1745" y="3478"/>
                  </a:cubicBezTo>
                  <a:cubicBezTo>
                    <a:pt x="2690" y="3478"/>
                    <a:pt x="3483" y="2683"/>
                    <a:pt x="3481" y="1736"/>
                  </a:cubicBezTo>
                  <a:cubicBezTo>
                    <a:pt x="3478" y="791"/>
                    <a:pt x="2700" y="8"/>
                    <a:pt x="1753" y="0"/>
                  </a:cubicBezTo>
                  <a:cubicBezTo>
                    <a:pt x="1749" y="0"/>
                    <a:pt x="1744" y="0"/>
                    <a:pt x="173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0" name="Google Shape;17570;g2ce78c99214_3_1548"/>
            <p:cNvSpPr/>
            <p:nvPr/>
          </p:nvSpPr>
          <p:spPr>
            <a:xfrm>
              <a:off x="2899150" y="3754075"/>
              <a:ext cx="87225" cy="87025"/>
            </a:xfrm>
            <a:custGeom>
              <a:avLst/>
              <a:gdLst/>
              <a:ahLst/>
              <a:cxnLst/>
              <a:rect l="l" t="t" r="r" b="b"/>
              <a:pathLst>
                <a:path w="3489" h="3481" extrusionOk="0">
                  <a:moveTo>
                    <a:pt x="1741" y="0"/>
                  </a:moveTo>
                  <a:cubicBezTo>
                    <a:pt x="795" y="0"/>
                    <a:pt x="1" y="796"/>
                    <a:pt x="5" y="1744"/>
                  </a:cubicBezTo>
                  <a:cubicBezTo>
                    <a:pt x="8" y="2688"/>
                    <a:pt x="788" y="3473"/>
                    <a:pt x="1735" y="3481"/>
                  </a:cubicBezTo>
                  <a:cubicBezTo>
                    <a:pt x="1740" y="3481"/>
                    <a:pt x="1745" y="3481"/>
                    <a:pt x="1749" y="3481"/>
                  </a:cubicBezTo>
                  <a:cubicBezTo>
                    <a:pt x="2694" y="3481"/>
                    <a:pt x="3488" y="2686"/>
                    <a:pt x="3485" y="1737"/>
                  </a:cubicBezTo>
                  <a:cubicBezTo>
                    <a:pt x="3481" y="793"/>
                    <a:pt x="2701" y="10"/>
                    <a:pt x="1755" y="0"/>
                  </a:cubicBezTo>
                  <a:cubicBezTo>
                    <a:pt x="1751" y="0"/>
                    <a:pt x="1746" y="0"/>
                    <a:pt x="174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1" name="Google Shape;17571;g2ce78c99214_3_1548"/>
            <p:cNvSpPr/>
            <p:nvPr/>
          </p:nvSpPr>
          <p:spPr>
            <a:xfrm>
              <a:off x="2899300" y="3847825"/>
              <a:ext cx="86900" cy="86625"/>
            </a:xfrm>
            <a:custGeom>
              <a:avLst/>
              <a:gdLst/>
              <a:ahLst/>
              <a:cxnLst/>
              <a:rect l="l" t="t" r="r" b="b"/>
              <a:pathLst>
                <a:path w="3476" h="3465" extrusionOk="0">
                  <a:moveTo>
                    <a:pt x="1735" y="1"/>
                  </a:moveTo>
                  <a:cubicBezTo>
                    <a:pt x="791" y="1"/>
                    <a:pt x="13" y="778"/>
                    <a:pt x="7" y="1725"/>
                  </a:cubicBezTo>
                  <a:cubicBezTo>
                    <a:pt x="0" y="2674"/>
                    <a:pt x="781" y="3459"/>
                    <a:pt x="1732" y="3465"/>
                  </a:cubicBezTo>
                  <a:cubicBezTo>
                    <a:pt x="1734" y="3465"/>
                    <a:pt x="1737" y="3465"/>
                    <a:pt x="1739" y="3465"/>
                  </a:cubicBezTo>
                  <a:cubicBezTo>
                    <a:pt x="2684" y="3465"/>
                    <a:pt x="3466" y="2688"/>
                    <a:pt x="3470" y="1739"/>
                  </a:cubicBezTo>
                  <a:cubicBezTo>
                    <a:pt x="3475" y="791"/>
                    <a:pt x="2696" y="6"/>
                    <a:pt x="1745" y="1"/>
                  </a:cubicBezTo>
                  <a:cubicBezTo>
                    <a:pt x="1742" y="1"/>
                    <a:pt x="1739" y="1"/>
                    <a:pt x="17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2" name="Google Shape;17572;g2ce78c99214_3_1548"/>
            <p:cNvSpPr/>
            <p:nvPr/>
          </p:nvSpPr>
          <p:spPr>
            <a:xfrm>
              <a:off x="2620050" y="3568650"/>
              <a:ext cx="87000" cy="86650"/>
            </a:xfrm>
            <a:custGeom>
              <a:avLst/>
              <a:gdLst/>
              <a:ahLst/>
              <a:cxnLst/>
              <a:rect l="l" t="t" r="r" b="b"/>
              <a:pathLst>
                <a:path w="3480" h="3466" extrusionOk="0">
                  <a:moveTo>
                    <a:pt x="1736" y="1"/>
                  </a:moveTo>
                  <a:cubicBezTo>
                    <a:pt x="796" y="1"/>
                    <a:pt x="17" y="777"/>
                    <a:pt x="8" y="1724"/>
                  </a:cubicBezTo>
                  <a:cubicBezTo>
                    <a:pt x="1" y="2671"/>
                    <a:pt x="780" y="3456"/>
                    <a:pt x="1732" y="3465"/>
                  </a:cubicBezTo>
                  <a:cubicBezTo>
                    <a:pt x="1736" y="3465"/>
                    <a:pt x="1740" y="3465"/>
                    <a:pt x="1744" y="3465"/>
                  </a:cubicBezTo>
                  <a:cubicBezTo>
                    <a:pt x="2685" y="3465"/>
                    <a:pt x="3464" y="2689"/>
                    <a:pt x="3472" y="1742"/>
                  </a:cubicBezTo>
                  <a:cubicBezTo>
                    <a:pt x="3480" y="795"/>
                    <a:pt x="2702" y="8"/>
                    <a:pt x="1748" y="1"/>
                  </a:cubicBezTo>
                  <a:cubicBezTo>
                    <a:pt x="1744" y="1"/>
                    <a:pt x="1740" y="1"/>
                    <a:pt x="17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3" name="Google Shape;17573;g2ce78c99214_3_1548"/>
            <p:cNvSpPr/>
            <p:nvPr/>
          </p:nvSpPr>
          <p:spPr>
            <a:xfrm>
              <a:off x="2714450" y="4034150"/>
              <a:ext cx="85275" cy="85250"/>
            </a:xfrm>
            <a:custGeom>
              <a:avLst/>
              <a:gdLst/>
              <a:ahLst/>
              <a:cxnLst/>
              <a:rect l="l" t="t" r="r" b="b"/>
              <a:pathLst>
                <a:path w="3411" h="3410" extrusionOk="0">
                  <a:moveTo>
                    <a:pt x="1708" y="1"/>
                  </a:moveTo>
                  <a:cubicBezTo>
                    <a:pt x="754" y="1"/>
                    <a:pt x="1" y="751"/>
                    <a:pt x="1" y="1704"/>
                  </a:cubicBezTo>
                  <a:cubicBezTo>
                    <a:pt x="1" y="2656"/>
                    <a:pt x="753" y="3409"/>
                    <a:pt x="1704" y="3409"/>
                  </a:cubicBezTo>
                  <a:cubicBezTo>
                    <a:pt x="2658" y="3409"/>
                    <a:pt x="3411" y="2658"/>
                    <a:pt x="3411" y="1707"/>
                  </a:cubicBezTo>
                  <a:cubicBezTo>
                    <a:pt x="3411" y="755"/>
                    <a:pt x="2659" y="2"/>
                    <a:pt x="170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4" name="Google Shape;17574;g2ce78c99214_3_1548"/>
            <p:cNvSpPr/>
            <p:nvPr/>
          </p:nvSpPr>
          <p:spPr>
            <a:xfrm>
              <a:off x="2900150" y="3663000"/>
              <a:ext cx="85150" cy="85050"/>
            </a:xfrm>
            <a:custGeom>
              <a:avLst/>
              <a:gdLst/>
              <a:ahLst/>
              <a:cxnLst/>
              <a:rect l="l" t="t" r="r" b="b"/>
              <a:pathLst>
                <a:path w="3406" h="3402" extrusionOk="0">
                  <a:moveTo>
                    <a:pt x="1702" y="0"/>
                  </a:moveTo>
                  <a:cubicBezTo>
                    <a:pt x="1698" y="0"/>
                    <a:pt x="1694" y="0"/>
                    <a:pt x="1690" y="0"/>
                  </a:cubicBezTo>
                  <a:cubicBezTo>
                    <a:pt x="755" y="6"/>
                    <a:pt x="7" y="757"/>
                    <a:pt x="3" y="1694"/>
                  </a:cubicBezTo>
                  <a:cubicBezTo>
                    <a:pt x="0" y="2643"/>
                    <a:pt x="753" y="3402"/>
                    <a:pt x="1703" y="3402"/>
                  </a:cubicBezTo>
                  <a:cubicBezTo>
                    <a:pt x="2653" y="3402"/>
                    <a:pt x="3406" y="2645"/>
                    <a:pt x="3405" y="1694"/>
                  </a:cubicBezTo>
                  <a:cubicBezTo>
                    <a:pt x="3402" y="750"/>
                    <a:pt x="2649" y="0"/>
                    <a:pt x="170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5" name="Google Shape;17575;g2ce78c99214_3_1548"/>
            <p:cNvSpPr/>
            <p:nvPr/>
          </p:nvSpPr>
          <p:spPr>
            <a:xfrm>
              <a:off x="2620975" y="4034275"/>
              <a:ext cx="85200" cy="85050"/>
            </a:xfrm>
            <a:custGeom>
              <a:avLst/>
              <a:gdLst/>
              <a:ahLst/>
              <a:cxnLst/>
              <a:rect l="l" t="t" r="r" b="b"/>
              <a:pathLst>
                <a:path w="3408" h="3402" extrusionOk="0">
                  <a:moveTo>
                    <a:pt x="1695" y="0"/>
                  </a:moveTo>
                  <a:cubicBezTo>
                    <a:pt x="1692" y="0"/>
                    <a:pt x="1690" y="0"/>
                    <a:pt x="1687" y="0"/>
                  </a:cubicBezTo>
                  <a:cubicBezTo>
                    <a:pt x="754" y="5"/>
                    <a:pt x="5" y="757"/>
                    <a:pt x="2" y="1693"/>
                  </a:cubicBezTo>
                  <a:cubicBezTo>
                    <a:pt x="0" y="2645"/>
                    <a:pt x="754" y="3402"/>
                    <a:pt x="1703" y="3402"/>
                  </a:cubicBezTo>
                  <a:cubicBezTo>
                    <a:pt x="2653" y="3402"/>
                    <a:pt x="3408" y="2645"/>
                    <a:pt x="3405" y="1693"/>
                  </a:cubicBezTo>
                  <a:cubicBezTo>
                    <a:pt x="3401" y="748"/>
                    <a:pt x="2645" y="0"/>
                    <a:pt x="16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6" name="Google Shape;17576;g2ce78c99214_3_1548"/>
            <p:cNvSpPr/>
            <p:nvPr/>
          </p:nvSpPr>
          <p:spPr>
            <a:xfrm>
              <a:off x="2435075" y="3755025"/>
              <a:ext cx="85525" cy="85125"/>
            </a:xfrm>
            <a:custGeom>
              <a:avLst/>
              <a:gdLst/>
              <a:ahLst/>
              <a:cxnLst/>
              <a:rect l="l" t="t" r="r" b="b"/>
              <a:pathLst>
                <a:path w="3421" h="3405" extrusionOk="0">
                  <a:moveTo>
                    <a:pt x="1715" y="0"/>
                  </a:moveTo>
                  <a:cubicBezTo>
                    <a:pt x="774" y="0"/>
                    <a:pt x="21" y="742"/>
                    <a:pt x="10" y="1676"/>
                  </a:cubicBezTo>
                  <a:cubicBezTo>
                    <a:pt x="1" y="2633"/>
                    <a:pt x="746" y="3398"/>
                    <a:pt x="1693" y="3405"/>
                  </a:cubicBezTo>
                  <a:cubicBezTo>
                    <a:pt x="1697" y="3405"/>
                    <a:pt x="1702" y="3405"/>
                    <a:pt x="1706" y="3405"/>
                  </a:cubicBezTo>
                  <a:cubicBezTo>
                    <a:pt x="2655" y="3405"/>
                    <a:pt x="3409" y="2658"/>
                    <a:pt x="3415" y="1716"/>
                  </a:cubicBezTo>
                  <a:cubicBezTo>
                    <a:pt x="3420" y="762"/>
                    <a:pt x="2669" y="3"/>
                    <a:pt x="1717" y="0"/>
                  </a:cubicBezTo>
                  <a:cubicBezTo>
                    <a:pt x="1717" y="0"/>
                    <a:pt x="1716" y="0"/>
                    <a:pt x="171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7" name="Google Shape;17577;g2ce78c99214_3_1548"/>
            <p:cNvSpPr/>
            <p:nvPr/>
          </p:nvSpPr>
          <p:spPr>
            <a:xfrm>
              <a:off x="2435325" y="3848675"/>
              <a:ext cx="85175" cy="84975"/>
            </a:xfrm>
            <a:custGeom>
              <a:avLst/>
              <a:gdLst/>
              <a:ahLst/>
              <a:cxnLst/>
              <a:rect l="l" t="t" r="r" b="b"/>
              <a:pathLst>
                <a:path w="3407" h="3399" extrusionOk="0">
                  <a:moveTo>
                    <a:pt x="1714" y="1"/>
                  </a:moveTo>
                  <a:cubicBezTo>
                    <a:pt x="767" y="1"/>
                    <a:pt x="7" y="747"/>
                    <a:pt x="5" y="1689"/>
                  </a:cubicBezTo>
                  <a:cubicBezTo>
                    <a:pt x="0" y="2626"/>
                    <a:pt x="745" y="3390"/>
                    <a:pt x="1676" y="3398"/>
                  </a:cubicBezTo>
                  <a:cubicBezTo>
                    <a:pt x="1681" y="3398"/>
                    <a:pt x="1686" y="3398"/>
                    <a:pt x="1692" y="3398"/>
                  </a:cubicBezTo>
                  <a:cubicBezTo>
                    <a:pt x="2638" y="3398"/>
                    <a:pt x="3398" y="2651"/>
                    <a:pt x="3402" y="1710"/>
                  </a:cubicBezTo>
                  <a:cubicBezTo>
                    <a:pt x="3406" y="771"/>
                    <a:pt x="2660" y="9"/>
                    <a:pt x="1729" y="1"/>
                  </a:cubicBezTo>
                  <a:cubicBezTo>
                    <a:pt x="1724" y="1"/>
                    <a:pt x="1719" y="1"/>
                    <a:pt x="17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8" name="Google Shape;17578;g2ce78c99214_3_1548"/>
            <p:cNvSpPr/>
            <p:nvPr/>
          </p:nvSpPr>
          <p:spPr>
            <a:xfrm>
              <a:off x="2806725" y="3569500"/>
              <a:ext cx="84975" cy="84950"/>
            </a:xfrm>
            <a:custGeom>
              <a:avLst/>
              <a:gdLst/>
              <a:ahLst/>
              <a:cxnLst/>
              <a:rect l="l" t="t" r="r" b="b"/>
              <a:pathLst>
                <a:path w="3399" h="3398" extrusionOk="0">
                  <a:moveTo>
                    <a:pt x="1704" y="1"/>
                  </a:moveTo>
                  <a:cubicBezTo>
                    <a:pt x="759" y="1"/>
                    <a:pt x="2" y="751"/>
                    <a:pt x="1" y="1696"/>
                  </a:cubicBezTo>
                  <a:cubicBezTo>
                    <a:pt x="1" y="2632"/>
                    <a:pt x="748" y="3390"/>
                    <a:pt x="1682" y="3397"/>
                  </a:cubicBezTo>
                  <a:cubicBezTo>
                    <a:pt x="1686" y="3397"/>
                    <a:pt x="1690" y="3397"/>
                    <a:pt x="1694" y="3397"/>
                  </a:cubicBezTo>
                  <a:cubicBezTo>
                    <a:pt x="2640" y="3397"/>
                    <a:pt x="3395" y="2647"/>
                    <a:pt x="3398" y="1702"/>
                  </a:cubicBezTo>
                  <a:cubicBezTo>
                    <a:pt x="3398" y="765"/>
                    <a:pt x="2650" y="6"/>
                    <a:pt x="1717" y="1"/>
                  </a:cubicBezTo>
                  <a:cubicBezTo>
                    <a:pt x="1713" y="1"/>
                    <a:pt x="1708" y="1"/>
                    <a:pt x="170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9" name="Google Shape;17579;g2ce78c99214_3_1548"/>
            <p:cNvSpPr/>
            <p:nvPr/>
          </p:nvSpPr>
          <p:spPr>
            <a:xfrm>
              <a:off x="2527750" y="3569725"/>
              <a:ext cx="84700" cy="84450"/>
            </a:xfrm>
            <a:custGeom>
              <a:avLst/>
              <a:gdLst/>
              <a:ahLst/>
              <a:cxnLst/>
              <a:rect l="l" t="t" r="r" b="b"/>
              <a:pathLst>
                <a:path w="3388" h="3378" extrusionOk="0">
                  <a:moveTo>
                    <a:pt x="1692" y="0"/>
                  </a:moveTo>
                  <a:cubicBezTo>
                    <a:pt x="770" y="0"/>
                    <a:pt x="1" y="767"/>
                    <a:pt x="4" y="1689"/>
                  </a:cubicBezTo>
                  <a:cubicBezTo>
                    <a:pt x="4" y="2604"/>
                    <a:pt x="753" y="3364"/>
                    <a:pt x="1668" y="3377"/>
                  </a:cubicBezTo>
                  <a:cubicBezTo>
                    <a:pt x="1677" y="3377"/>
                    <a:pt x="1685" y="3377"/>
                    <a:pt x="1693" y="3377"/>
                  </a:cubicBezTo>
                  <a:cubicBezTo>
                    <a:pt x="2605" y="3377"/>
                    <a:pt x="3370" y="2621"/>
                    <a:pt x="3378" y="1703"/>
                  </a:cubicBezTo>
                  <a:cubicBezTo>
                    <a:pt x="3388" y="780"/>
                    <a:pt x="2622" y="5"/>
                    <a:pt x="1697" y="0"/>
                  </a:cubicBezTo>
                  <a:cubicBezTo>
                    <a:pt x="1695" y="0"/>
                    <a:pt x="1694" y="0"/>
                    <a:pt x="1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0" name="Google Shape;17580;g2ce78c99214_3_1548"/>
            <p:cNvSpPr/>
            <p:nvPr/>
          </p:nvSpPr>
          <p:spPr>
            <a:xfrm>
              <a:off x="2900375" y="3942425"/>
              <a:ext cx="84775" cy="84525"/>
            </a:xfrm>
            <a:custGeom>
              <a:avLst/>
              <a:gdLst/>
              <a:ahLst/>
              <a:cxnLst/>
              <a:rect l="l" t="t" r="r" b="b"/>
              <a:pathLst>
                <a:path w="3391" h="3381" extrusionOk="0">
                  <a:moveTo>
                    <a:pt x="1696" y="1"/>
                  </a:moveTo>
                  <a:cubicBezTo>
                    <a:pt x="1691" y="1"/>
                    <a:pt x="1685" y="1"/>
                    <a:pt x="1679" y="1"/>
                  </a:cubicBezTo>
                  <a:cubicBezTo>
                    <a:pt x="763" y="11"/>
                    <a:pt x="8" y="769"/>
                    <a:pt x="5" y="1685"/>
                  </a:cubicBezTo>
                  <a:cubicBezTo>
                    <a:pt x="1" y="2612"/>
                    <a:pt x="769" y="3381"/>
                    <a:pt x="1695" y="3381"/>
                  </a:cubicBezTo>
                  <a:cubicBezTo>
                    <a:pt x="2624" y="3381"/>
                    <a:pt x="3390" y="2609"/>
                    <a:pt x="3385" y="1684"/>
                  </a:cubicBezTo>
                  <a:cubicBezTo>
                    <a:pt x="3379" y="761"/>
                    <a:pt x="2614" y="1"/>
                    <a:pt x="16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1" name="Google Shape;17581;g2ce78c99214_3_1548"/>
            <p:cNvSpPr/>
            <p:nvPr/>
          </p:nvSpPr>
          <p:spPr>
            <a:xfrm>
              <a:off x="2806900" y="4034700"/>
              <a:ext cx="84625" cy="84150"/>
            </a:xfrm>
            <a:custGeom>
              <a:avLst/>
              <a:gdLst/>
              <a:ahLst/>
              <a:cxnLst/>
              <a:rect l="l" t="t" r="r" b="b"/>
              <a:pathLst>
                <a:path w="3385" h="3366" extrusionOk="0">
                  <a:moveTo>
                    <a:pt x="1688" y="1"/>
                  </a:moveTo>
                  <a:cubicBezTo>
                    <a:pt x="768" y="1"/>
                    <a:pt x="0" y="778"/>
                    <a:pt x="8" y="1694"/>
                  </a:cubicBezTo>
                  <a:cubicBezTo>
                    <a:pt x="19" y="2609"/>
                    <a:pt x="778" y="3363"/>
                    <a:pt x="1690" y="3366"/>
                  </a:cubicBezTo>
                  <a:cubicBezTo>
                    <a:pt x="1691" y="3366"/>
                    <a:pt x="1693" y="3366"/>
                    <a:pt x="1694" y="3366"/>
                  </a:cubicBezTo>
                  <a:cubicBezTo>
                    <a:pt x="2615" y="3366"/>
                    <a:pt x="3384" y="2589"/>
                    <a:pt x="3376" y="1671"/>
                  </a:cubicBezTo>
                  <a:cubicBezTo>
                    <a:pt x="3365" y="756"/>
                    <a:pt x="2607" y="2"/>
                    <a:pt x="1695" y="1"/>
                  </a:cubicBezTo>
                  <a:cubicBezTo>
                    <a:pt x="1693" y="1"/>
                    <a:pt x="1690" y="1"/>
                    <a:pt x="16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2" name="Google Shape;17582;g2ce78c99214_3_1548"/>
            <p:cNvSpPr/>
            <p:nvPr/>
          </p:nvSpPr>
          <p:spPr>
            <a:xfrm>
              <a:off x="2435825" y="3663500"/>
              <a:ext cx="84425" cy="83975"/>
            </a:xfrm>
            <a:custGeom>
              <a:avLst/>
              <a:gdLst/>
              <a:ahLst/>
              <a:cxnLst/>
              <a:rect l="l" t="t" r="r" b="b"/>
              <a:pathLst>
                <a:path w="3377" h="3359" extrusionOk="0">
                  <a:moveTo>
                    <a:pt x="1672" y="0"/>
                  </a:moveTo>
                  <a:cubicBezTo>
                    <a:pt x="769" y="0"/>
                    <a:pt x="6" y="763"/>
                    <a:pt x="4" y="1676"/>
                  </a:cubicBezTo>
                  <a:cubicBezTo>
                    <a:pt x="1" y="2591"/>
                    <a:pt x="754" y="3351"/>
                    <a:pt x="1671" y="3359"/>
                  </a:cubicBezTo>
                  <a:cubicBezTo>
                    <a:pt x="1677" y="3359"/>
                    <a:pt x="1683" y="3359"/>
                    <a:pt x="1688" y="3359"/>
                  </a:cubicBezTo>
                  <a:cubicBezTo>
                    <a:pt x="2594" y="3359"/>
                    <a:pt x="3348" y="2612"/>
                    <a:pt x="3362" y="1699"/>
                  </a:cubicBezTo>
                  <a:cubicBezTo>
                    <a:pt x="3377" y="788"/>
                    <a:pt x="2629" y="21"/>
                    <a:pt x="1708" y="1"/>
                  </a:cubicBezTo>
                  <a:cubicBezTo>
                    <a:pt x="1696" y="0"/>
                    <a:pt x="1684" y="0"/>
                    <a:pt x="16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3" name="Google Shape;17583;g2ce78c99214_3_1548"/>
            <p:cNvSpPr/>
            <p:nvPr/>
          </p:nvSpPr>
          <p:spPr>
            <a:xfrm>
              <a:off x="2528375" y="4035275"/>
              <a:ext cx="83300" cy="82975"/>
            </a:xfrm>
            <a:custGeom>
              <a:avLst/>
              <a:gdLst/>
              <a:ahLst/>
              <a:cxnLst/>
              <a:rect l="l" t="t" r="r" b="b"/>
              <a:pathLst>
                <a:path w="3332" h="3319" extrusionOk="0">
                  <a:moveTo>
                    <a:pt x="1662" y="1"/>
                  </a:moveTo>
                  <a:cubicBezTo>
                    <a:pt x="747" y="1"/>
                    <a:pt x="12" y="729"/>
                    <a:pt x="6" y="1649"/>
                  </a:cubicBezTo>
                  <a:cubicBezTo>
                    <a:pt x="0" y="2568"/>
                    <a:pt x="721" y="3303"/>
                    <a:pt x="1641" y="3318"/>
                  </a:cubicBezTo>
                  <a:cubicBezTo>
                    <a:pt x="1651" y="3318"/>
                    <a:pt x="1661" y="3319"/>
                    <a:pt x="1671" y="3319"/>
                  </a:cubicBezTo>
                  <a:cubicBezTo>
                    <a:pt x="2584" y="3319"/>
                    <a:pt x="3318" y="2589"/>
                    <a:pt x="3325" y="1670"/>
                  </a:cubicBezTo>
                  <a:cubicBezTo>
                    <a:pt x="3331" y="752"/>
                    <a:pt x="2608" y="17"/>
                    <a:pt x="1690" y="1"/>
                  </a:cubicBezTo>
                  <a:cubicBezTo>
                    <a:pt x="1680" y="1"/>
                    <a:pt x="1671" y="1"/>
                    <a:pt x="166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4" name="Google Shape;17584;g2ce78c99214_3_1548"/>
            <p:cNvSpPr/>
            <p:nvPr/>
          </p:nvSpPr>
          <p:spPr>
            <a:xfrm>
              <a:off x="2436300" y="3943275"/>
              <a:ext cx="83075" cy="82850"/>
            </a:xfrm>
            <a:custGeom>
              <a:avLst/>
              <a:gdLst/>
              <a:ahLst/>
              <a:cxnLst/>
              <a:rect l="l" t="t" r="r" b="b"/>
              <a:pathLst>
                <a:path w="3323" h="3314" extrusionOk="0">
                  <a:moveTo>
                    <a:pt x="1666" y="1"/>
                  </a:moveTo>
                  <a:cubicBezTo>
                    <a:pt x="746" y="1"/>
                    <a:pt x="14" y="724"/>
                    <a:pt x="8" y="1644"/>
                  </a:cubicBezTo>
                  <a:cubicBezTo>
                    <a:pt x="1" y="2574"/>
                    <a:pt x="735" y="3313"/>
                    <a:pt x="1662" y="3313"/>
                  </a:cubicBezTo>
                  <a:cubicBezTo>
                    <a:pt x="1666" y="3313"/>
                    <a:pt x="1669" y="3313"/>
                    <a:pt x="1672" y="3313"/>
                  </a:cubicBezTo>
                  <a:cubicBezTo>
                    <a:pt x="2594" y="3308"/>
                    <a:pt x="3322" y="2576"/>
                    <a:pt x="3320" y="1656"/>
                  </a:cubicBezTo>
                  <a:cubicBezTo>
                    <a:pt x="3318" y="734"/>
                    <a:pt x="2591" y="4"/>
                    <a:pt x="1668" y="1"/>
                  </a:cubicBezTo>
                  <a:cubicBezTo>
                    <a:pt x="1668" y="1"/>
                    <a:pt x="1667" y="1"/>
                    <a:pt x="16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5" name="Google Shape;17585;g2ce78c99214_3_1548"/>
            <p:cNvSpPr/>
            <p:nvPr/>
          </p:nvSpPr>
          <p:spPr>
            <a:xfrm>
              <a:off x="2901675" y="3571025"/>
              <a:ext cx="82000" cy="81900"/>
            </a:xfrm>
            <a:custGeom>
              <a:avLst/>
              <a:gdLst/>
              <a:ahLst/>
              <a:cxnLst/>
              <a:rect l="l" t="t" r="r" b="b"/>
              <a:pathLst>
                <a:path w="3280" h="3276" extrusionOk="0">
                  <a:moveTo>
                    <a:pt x="1645" y="1"/>
                  </a:moveTo>
                  <a:cubicBezTo>
                    <a:pt x="745" y="1"/>
                    <a:pt x="13" y="726"/>
                    <a:pt x="7" y="1624"/>
                  </a:cubicBezTo>
                  <a:cubicBezTo>
                    <a:pt x="0" y="2526"/>
                    <a:pt x="725" y="3266"/>
                    <a:pt x="1622" y="3275"/>
                  </a:cubicBezTo>
                  <a:cubicBezTo>
                    <a:pt x="1627" y="3275"/>
                    <a:pt x="1632" y="3275"/>
                    <a:pt x="1637" y="3275"/>
                  </a:cubicBezTo>
                  <a:cubicBezTo>
                    <a:pt x="2546" y="3275"/>
                    <a:pt x="3280" y="2545"/>
                    <a:pt x="3280" y="1637"/>
                  </a:cubicBezTo>
                  <a:cubicBezTo>
                    <a:pt x="3280" y="736"/>
                    <a:pt x="2551" y="5"/>
                    <a:pt x="1650" y="1"/>
                  </a:cubicBezTo>
                  <a:cubicBezTo>
                    <a:pt x="1649" y="1"/>
                    <a:pt x="1647" y="1"/>
                    <a:pt x="164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6" name="Google Shape;17586;g2ce78c99214_3_1548"/>
            <p:cNvSpPr/>
            <p:nvPr/>
          </p:nvSpPr>
          <p:spPr>
            <a:xfrm>
              <a:off x="2716200" y="3477550"/>
              <a:ext cx="81825" cy="81750"/>
            </a:xfrm>
            <a:custGeom>
              <a:avLst/>
              <a:gdLst/>
              <a:ahLst/>
              <a:cxnLst/>
              <a:rect l="l" t="t" r="r" b="b"/>
              <a:pathLst>
                <a:path w="3273" h="3270" extrusionOk="0">
                  <a:moveTo>
                    <a:pt x="1635" y="0"/>
                  </a:moveTo>
                  <a:cubicBezTo>
                    <a:pt x="1634" y="0"/>
                    <a:pt x="1633" y="0"/>
                    <a:pt x="1632" y="0"/>
                  </a:cubicBezTo>
                  <a:cubicBezTo>
                    <a:pt x="734" y="2"/>
                    <a:pt x="0" y="741"/>
                    <a:pt x="1" y="1638"/>
                  </a:cubicBezTo>
                  <a:cubicBezTo>
                    <a:pt x="4" y="2536"/>
                    <a:pt x="742" y="3269"/>
                    <a:pt x="1638" y="3269"/>
                  </a:cubicBezTo>
                  <a:cubicBezTo>
                    <a:pt x="1639" y="3269"/>
                    <a:pt x="1640" y="3269"/>
                    <a:pt x="1641" y="3269"/>
                  </a:cubicBezTo>
                  <a:cubicBezTo>
                    <a:pt x="2537" y="3266"/>
                    <a:pt x="3273" y="2527"/>
                    <a:pt x="3270" y="1630"/>
                  </a:cubicBezTo>
                  <a:cubicBezTo>
                    <a:pt x="3267" y="734"/>
                    <a:pt x="2529" y="0"/>
                    <a:pt x="163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7" name="Google Shape;17587;g2ce78c99214_3_1548"/>
            <p:cNvSpPr/>
            <p:nvPr/>
          </p:nvSpPr>
          <p:spPr>
            <a:xfrm>
              <a:off x="2995425" y="3756725"/>
              <a:ext cx="81775" cy="81775"/>
            </a:xfrm>
            <a:custGeom>
              <a:avLst/>
              <a:gdLst/>
              <a:ahLst/>
              <a:cxnLst/>
              <a:rect l="l" t="t" r="r" b="b"/>
              <a:pathLst>
                <a:path w="3271" h="3271" extrusionOk="0">
                  <a:moveTo>
                    <a:pt x="1637" y="0"/>
                  </a:moveTo>
                  <a:cubicBezTo>
                    <a:pt x="737" y="0"/>
                    <a:pt x="1" y="734"/>
                    <a:pt x="1" y="1633"/>
                  </a:cubicBezTo>
                  <a:cubicBezTo>
                    <a:pt x="1" y="2532"/>
                    <a:pt x="735" y="3270"/>
                    <a:pt x="1633" y="3270"/>
                  </a:cubicBezTo>
                  <a:cubicBezTo>
                    <a:pt x="2533" y="3270"/>
                    <a:pt x="3271" y="2535"/>
                    <a:pt x="3271" y="1637"/>
                  </a:cubicBezTo>
                  <a:cubicBezTo>
                    <a:pt x="3271" y="737"/>
                    <a:pt x="2535" y="0"/>
                    <a:pt x="163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8" name="Google Shape;17588;g2ce78c99214_3_1548"/>
            <p:cNvSpPr/>
            <p:nvPr/>
          </p:nvSpPr>
          <p:spPr>
            <a:xfrm>
              <a:off x="2995350" y="3850300"/>
              <a:ext cx="81875" cy="81650"/>
            </a:xfrm>
            <a:custGeom>
              <a:avLst/>
              <a:gdLst/>
              <a:ahLst/>
              <a:cxnLst/>
              <a:rect l="l" t="t" r="r" b="b"/>
              <a:pathLst>
                <a:path w="3275" h="3266" extrusionOk="0">
                  <a:moveTo>
                    <a:pt x="1633" y="1"/>
                  </a:moveTo>
                  <a:cubicBezTo>
                    <a:pt x="1629" y="1"/>
                    <a:pt x="1625" y="1"/>
                    <a:pt x="1621" y="1"/>
                  </a:cubicBezTo>
                  <a:cubicBezTo>
                    <a:pt x="736" y="10"/>
                    <a:pt x="8" y="742"/>
                    <a:pt x="5" y="1626"/>
                  </a:cubicBezTo>
                  <a:cubicBezTo>
                    <a:pt x="1" y="2522"/>
                    <a:pt x="743" y="3265"/>
                    <a:pt x="1639" y="3265"/>
                  </a:cubicBezTo>
                  <a:cubicBezTo>
                    <a:pt x="2534" y="3265"/>
                    <a:pt x="3275" y="2521"/>
                    <a:pt x="3270" y="1625"/>
                  </a:cubicBezTo>
                  <a:cubicBezTo>
                    <a:pt x="3264" y="734"/>
                    <a:pt x="2525" y="1"/>
                    <a:pt x="16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9" name="Google Shape;17589;g2ce78c99214_3_1548"/>
            <p:cNvSpPr/>
            <p:nvPr/>
          </p:nvSpPr>
          <p:spPr>
            <a:xfrm>
              <a:off x="2622200" y="3477575"/>
              <a:ext cx="82725" cy="81575"/>
            </a:xfrm>
            <a:custGeom>
              <a:avLst/>
              <a:gdLst/>
              <a:ahLst/>
              <a:cxnLst/>
              <a:rect l="l" t="t" r="r" b="b"/>
              <a:pathLst>
                <a:path w="3309" h="3263" extrusionOk="0">
                  <a:moveTo>
                    <a:pt x="1653" y="1"/>
                  </a:moveTo>
                  <a:cubicBezTo>
                    <a:pt x="782" y="1"/>
                    <a:pt x="48" y="715"/>
                    <a:pt x="25" y="1594"/>
                  </a:cubicBezTo>
                  <a:cubicBezTo>
                    <a:pt x="0" y="2485"/>
                    <a:pt x="733" y="3248"/>
                    <a:pt x="1630" y="3263"/>
                  </a:cubicBezTo>
                  <a:cubicBezTo>
                    <a:pt x="1639" y="3263"/>
                    <a:pt x="1648" y="3263"/>
                    <a:pt x="1657" y="3263"/>
                  </a:cubicBezTo>
                  <a:cubicBezTo>
                    <a:pt x="2527" y="3263"/>
                    <a:pt x="3261" y="2549"/>
                    <a:pt x="3284" y="1670"/>
                  </a:cubicBezTo>
                  <a:cubicBezTo>
                    <a:pt x="3308" y="778"/>
                    <a:pt x="2576" y="16"/>
                    <a:pt x="1677" y="1"/>
                  </a:cubicBezTo>
                  <a:cubicBezTo>
                    <a:pt x="1669" y="1"/>
                    <a:pt x="1661" y="1"/>
                    <a:pt x="165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0" name="Google Shape;17590;g2ce78c99214_3_1548"/>
            <p:cNvSpPr/>
            <p:nvPr/>
          </p:nvSpPr>
          <p:spPr>
            <a:xfrm>
              <a:off x="2437325" y="3571475"/>
              <a:ext cx="81175" cy="81000"/>
            </a:xfrm>
            <a:custGeom>
              <a:avLst/>
              <a:gdLst/>
              <a:ahLst/>
              <a:cxnLst/>
              <a:rect l="l" t="t" r="r" b="b"/>
              <a:pathLst>
                <a:path w="3247" h="3240" extrusionOk="0">
                  <a:moveTo>
                    <a:pt x="1619" y="1"/>
                  </a:moveTo>
                  <a:cubicBezTo>
                    <a:pt x="740" y="1"/>
                    <a:pt x="9" y="731"/>
                    <a:pt x="3" y="1615"/>
                  </a:cubicBezTo>
                  <a:cubicBezTo>
                    <a:pt x="1" y="2499"/>
                    <a:pt x="733" y="3234"/>
                    <a:pt x="1618" y="3239"/>
                  </a:cubicBezTo>
                  <a:cubicBezTo>
                    <a:pt x="1620" y="3239"/>
                    <a:pt x="1623" y="3239"/>
                    <a:pt x="1625" y="3239"/>
                  </a:cubicBezTo>
                  <a:cubicBezTo>
                    <a:pt x="2507" y="3239"/>
                    <a:pt x="3238" y="2508"/>
                    <a:pt x="3243" y="1625"/>
                  </a:cubicBezTo>
                  <a:cubicBezTo>
                    <a:pt x="3246" y="741"/>
                    <a:pt x="2513" y="5"/>
                    <a:pt x="1629" y="1"/>
                  </a:cubicBezTo>
                  <a:cubicBezTo>
                    <a:pt x="1625" y="1"/>
                    <a:pt x="1622" y="1"/>
                    <a:pt x="161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1" name="Google Shape;17591;g2ce78c99214_3_1548"/>
            <p:cNvSpPr/>
            <p:nvPr/>
          </p:nvSpPr>
          <p:spPr>
            <a:xfrm>
              <a:off x="2902175" y="4036300"/>
              <a:ext cx="81125" cy="81000"/>
            </a:xfrm>
            <a:custGeom>
              <a:avLst/>
              <a:gdLst/>
              <a:ahLst/>
              <a:cxnLst/>
              <a:rect l="l" t="t" r="r" b="b"/>
              <a:pathLst>
                <a:path w="3245" h="3240" extrusionOk="0">
                  <a:moveTo>
                    <a:pt x="1623" y="0"/>
                  </a:moveTo>
                  <a:cubicBezTo>
                    <a:pt x="740" y="0"/>
                    <a:pt x="7" y="732"/>
                    <a:pt x="3" y="1615"/>
                  </a:cubicBezTo>
                  <a:cubicBezTo>
                    <a:pt x="1" y="2497"/>
                    <a:pt x="733" y="3235"/>
                    <a:pt x="1618" y="3239"/>
                  </a:cubicBezTo>
                  <a:cubicBezTo>
                    <a:pt x="1620" y="3239"/>
                    <a:pt x="1621" y="3239"/>
                    <a:pt x="1623" y="3239"/>
                  </a:cubicBezTo>
                  <a:cubicBezTo>
                    <a:pt x="2503" y="3239"/>
                    <a:pt x="3238" y="2508"/>
                    <a:pt x="3242" y="1625"/>
                  </a:cubicBezTo>
                  <a:cubicBezTo>
                    <a:pt x="3245" y="743"/>
                    <a:pt x="2512" y="5"/>
                    <a:pt x="1628" y="0"/>
                  </a:cubicBezTo>
                  <a:cubicBezTo>
                    <a:pt x="1626" y="0"/>
                    <a:pt x="1624" y="0"/>
                    <a:pt x="16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2" name="Google Shape;17592;g2ce78c99214_3_1548"/>
            <p:cNvSpPr/>
            <p:nvPr/>
          </p:nvSpPr>
          <p:spPr>
            <a:xfrm>
              <a:off x="2996000" y="3665300"/>
              <a:ext cx="80600" cy="80375"/>
            </a:xfrm>
            <a:custGeom>
              <a:avLst/>
              <a:gdLst/>
              <a:ahLst/>
              <a:cxnLst/>
              <a:rect l="l" t="t" r="r" b="b"/>
              <a:pathLst>
                <a:path w="3224" h="3215" extrusionOk="0">
                  <a:moveTo>
                    <a:pt x="1610" y="1"/>
                  </a:moveTo>
                  <a:cubicBezTo>
                    <a:pt x="721" y="1"/>
                    <a:pt x="1" y="726"/>
                    <a:pt x="6" y="1615"/>
                  </a:cubicBezTo>
                  <a:cubicBezTo>
                    <a:pt x="12" y="2499"/>
                    <a:pt x="721" y="3210"/>
                    <a:pt x="1606" y="3215"/>
                  </a:cubicBezTo>
                  <a:cubicBezTo>
                    <a:pt x="1608" y="3215"/>
                    <a:pt x="1611" y="3215"/>
                    <a:pt x="1613" y="3215"/>
                  </a:cubicBezTo>
                  <a:cubicBezTo>
                    <a:pt x="2501" y="3215"/>
                    <a:pt x="3223" y="2489"/>
                    <a:pt x="3218" y="1600"/>
                  </a:cubicBezTo>
                  <a:cubicBezTo>
                    <a:pt x="3214" y="718"/>
                    <a:pt x="2503" y="7"/>
                    <a:pt x="1619" y="1"/>
                  </a:cubicBezTo>
                  <a:cubicBezTo>
                    <a:pt x="1616" y="1"/>
                    <a:pt x="1613" y="1"/>
                    <a:pt x="161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3" name="Google Shape;17593;g2ce78c99214_3_1548"/>
            <p:cNvSpPr/>
            <p:nvPr/>
          </p:nvSpPr>
          <p:spPr>
            <a:xfrm>
              <a:off x="2809075" y="3478375"/>
              <a:ext cx="80550" cy="80075"/>
            </a:xfrm>
            <a:custGeom>
              <a:avLst/>
              <a:gdLst/>
              <a:ahLst/>
              <a:cxnLst/>
              <a:rect l="l" t="t" r="r" b="b"/>
              <a:pathLst>
                <a:path w="3222" h="3203" extrusionOk="0">
                  <a:moveTo>
                    <a:pt x="1606" y="0"/>
                  </a:moveTo>
                  <a:cubicBezTo>
                    <a:pt x="1603" y="0"/>
                    <a:pt x="1599" y="0"/>
                    <a:pt x="1596" y="0"/>
                  </a:cubicBezTo>
                  <a:cubicBezTo>
                    <a:pt x="711" y="4"/>
                    <a:pt x="7" y="710"/>
                    <a:pt x="3" y="1596"/>
                  </a:cubicBezTo>
                  <a:cubicBezTo>
                    <a:pt x="0" y="2489"/>
                    <a:pt x="715" y="3202"/>
                    <a:pt x="1607" y="3202"/>
                  </a:cubicBezTo>
                  <a:cubicBezTo>
                    <a:pt x="1610" y="3202"/>
                    <a:pt x="1612" y="3202"/>
                    <a:pt x="1615" y="3202"/>
                  </a:cubicBezTo>
                  <a:cubicBezTo>
                    <a:pt x="2512" y="3197"/>
                    <a:pt x="3221" y="2472"/>
                    <a:pt x="3208" y="1577"/>
                  </a:cubicBezTo>
                  <a:cubicBezTo>
                    <a:pt x="3192" y="695"/>
                    <a:pt x="2487" y="0"/>
                    <a:pt x="16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4" name="Google Shape;17594;g2ce78c99214_3_1548"/>
            <p:cNvSpPr/>
            <p:nvPr/>
          </p:nvSpPr>
          <p:spPr>
            <a:xfrm>
              <a:off x="2623525" y="4130475"/>
              <a:ext cx="80075" cy="79725"/>
            </a:xfrm>
            <a:custGeom>
              <a:avLst/>
              <a:gdLst/>
              <a:ahLst/>
              <a:cxnLst/>
              <a:rect l="l" t="t" r="r" b="b"/>
              <a:pathLst>
                <a:path w="3203" h="3189" extrusionOk="0">
                  <a:moveTo>
                    <a:pt x="1598" y="0"/>
                  </a:moveTo>
                  <a:cubicBezTo>
                    <a:pt x="1595" y="0"/>
                    <a:pt x="1591" y="0"/>
                    <a:pt x="1588" y="0"/>
                  </a:cubicBezTo>
                  <a:cubicBezTo>
                    <a:pt x="698" y="7"/>
                    <a:pt x="0" y="716"/>
                    <a:pt x="7" y="1608"/>
                  </a:cubicBezTo>
                  <a:cubicBezTo>
                    <a:pt x="14" y="2495"/>
                    <a:pt x="715" y="3189"/>
                    <a:pt x="1602" y="3189"/>
                  </a:cubicBezTo>
                  <a:cubicBezTo>
                    <a:pt x="1606" y="3189"/>
                    <a:pt x="1611" y="3189"/>
                    <a:pt x="1615" y="3189"/>
                  </a:cubicBezTo>
                  <a:cubicBezTo>
                    <a:pt x="2505" y="3183"/>
                    <a:pt x="3202" y="2474"/>
                    <a:pt x="3196" y="1582"/>
                  </a:cubicBezTo>
                  <a:cubicBezTo>
                    <a:pt x="3189" y="694"/>
                    <a:pt x="2487" y="0"/>
                    <a:pt x="15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5" name="Google Shape;17595;g2ce78c99214_3_1548"/>
            <p:cNvSpPr/>
            <p:nvPr/>
          </p:nvSpPr>
          <p:spPr>
            <a:xfrm>
              <a:off x="2716825" y="4130250"/>
              <a:ext cx="80600" cy="80150"/>
            </a:xfrm>
            <a:custGeom>
              <a:avLst/>
              <a:gdLst/>
              <a:ahLst/>
              <a:cxnLst/>
              <a:rect l="l" t="t" r="r" b="b"/>
              <a:pathLst>
                <a:path w="3224" h="3206" extrusionOk="0">
                  <a:moveTo>
                    <a:pt x="1614" y="1"/>
                  </a:moveTo>
                  <a:cubicBezTo>
                    <a:pt x="728" y="1"/>
                    <a:pt x="21" y="702"/>
                    <a:pt x="12" y="1587"/>
                  </a:cubicBezTo>
                  <a:cubicBezTo>
                    <a:pt x="1" y="2484"/>
                    <a:pt x="713" y="3206"/>
                    <a:pt x="1610" y="3206"/>
                  </a:cubicBezTo>
                  <a:cubicBezTo>
                    <a:pt x="2495" y="3206"/>
                    <a:pt x="3203" y="2504"/>
                    <a:pt x="3214" y="1620"/>
                  </a:cubicBezTo>
                  <a:cubicBezTo>
                    <a:pt x="3223" y="723"/>
                    <a:pt x="2511" y="4"/>
                    <a:pt x="16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6" name="Google Shape;17596;g2ce78c99214_3_1548"/>
            <p:cNvSpPr/>
            <p:nvPr/>
          </p:nvSpPr>
          <p:spPr>
            <a:xfrm>
              <a:off x="2344350" y="3757625"/>
              <a:ext cx="80075" cy="79925"/>
            </a:xfrm>
            <a:custGeom>
              <a:avLst/>
              <a:gdLst/>
              <a:ahLst/>
              <a:cxnLst/>
              <a:rect l="l" t="t" r="r" b="b"/>
              <a:pathLst>
                <a:path w="3203" h="3197" extrusionOk="0">
                  <a:moveTo>
                    <a:pt x="1599" y="1"/>
                  </a:moveTo>
                  <a:cubicBezTo>
                    <a:pt x="706" y="1"/>
                    <a:pt x="0" y="707"/>
                    <a:pt x="2" y="1602"/>
                  </a:cubicBezTo>
                  <a:cubicBezTo>
                    <a:pt x="3" y="2493"/>
                    <a:pt x="707" y="3195"/>
                    <a:pt x="1596" y="3196"/>
                  </a:cubicBezTo>
                  <a:cubicBezTo>
                    <a:pt x="1598" y="3196"/>
                    <a:pt x="1600" y="3196"/>
                    <a:pt x="1601" y="3196"/>
                  </a:cubicBezTo>
                  <a:cubicBezTo>
                    <a:pt x="2489" y="3196"/>
                    <a:pt x="3192" y="2496"/>
                    <a:pt x="3196" y="1609"/>
                  </a:cubicBezTo>
                  <a:cubicBezTo>
                    <a:pt x="3203" y="720"/>
                    <a:pt x="2505" y="12"/>
                    <a:pt x="1616" y="1"/>
                  </a:cubicBezTo>
                  <a:cubicBezTo>
                    <a:pt x="1610" y="1"/>
                    <a:pt x="1605" y="1"/>
                    <a:pt x="159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7" name="Google Shape;17597;g2ce78c99214_3_1548"/>
            <p:cNvSpPr/>
            <p:nvPr/>
          </p:nvSpPr>
          <p:spPr>
            <a:xfrm>
              <a:off x="2344550" y="3851325"/>
              <a:ext cx="79600" cy="79600"/>
            </a:xfrm>
            <a:custGeom>
              <a:avLst/>
              <a:gdLst/>
              <a:ahLst/>
              <a:cxnLst/>
              <a:rect l="l" t="t" r="r" b="b"/>
              <a:pathLst>
                <a:path w="3184" h="3184" extrusionOk="0">
                  <a:moveTo>
                    <a:pt x="1595" y="1"/>
                  </a:moveTo>
                  <a:cubicBezTo>
                    <a:pt x="705" y="1"/>
                    <a:pt x="2" y="699"/>
                    <a:pt x="1" y="1589"/>
                  </a:cubicBezTo>
                  <a:cubicBezTo>
                    <a:pt x="1" y="2480"/>
                    <a:pt x="699" y="3182"/>
                    <a:pt x="1589" y="3184"/>
                  </a:cubicBezTo>
                  <a:cubicBezTo>
                    <a:pt x="1590" y="3184"/>
                    <a:pt x="1591" y="3184"/>
                    <a:pt x="1592" y="3184"/>
                  </a:cubicBezTo>
                  <a:cubicBezTo>
                    <a:pt x="2482" y="3184"/>
                    <a:pt x="3182" y="2485"/>
                    <a:pt x="3184" y="1595"/>
                  </a:cubicBezTo>
                  <a:cubicBezTo>
                    <a:pt x="3184" y="703"/>
                    <a:pt x="2485" y="2"/>
                    <a:pt x="15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8" name="Google Shape;17598;g2ce78c99214_3_1548"/>
            <p:cNvSpPr/>
            <p:nvPr/>
          </p:nvSpPr>
          <p:spPr>
            <a:xfrm>
              <a:off x="2996625" y="3944975"/>
              <a:ext cx="79550" cy="79450"/>
            </a:xfrm>
            <a:custGeom>
              <a:avLst/>
              <a:gdLst/>
              <a:ahLst/>
              <a:cxnLst/>
              <a:rect l="l" t="t" r="r" b="b"/>
              <a:pathLst>
                <a:path w="3182" h="3178" extrusionOk="0">
                  <a:moveTo>
                    <a:pt x="1588" y="1"/>
                  </a:moveTo>
                  <a:cubicBezTo>
                    <a:pt x="698" y="1"/>
                    <a:pt x="0" y="701"/>
                    <a:pt x="0" y="1590"/>
                  </a:cubicBezTo>
                  <a:cubicBezTo>
                    <a:pt x="0" y="2477"/>
                    <a:pt x="699" y="3177"/>
                    <a:pt x="1588" y="3177"/>
                  </a:cubicBezTo>
                  <a:cubicBezTo>
                    <a:pt x="1591" y="3177"/>
                    <a:pt x="1593" y="3177"/>
                    <a:pt x="1596" y="3177"/>
                  </a:cubicBezTo>
                  <a:cubicBezTo>
                    <a:pt x="2486" y="3174"/>
                    <a:pt x="3182" y="2468"/>
                    <a:pt x="3178" y="1575"/>
                  </a:cubicBezTo>
                  <a:cubicBezTo>
                    <a:pt x="3171" y="698"/>
                    <a:pt x="2474" y="4"/>
                    <a:pt x="1596" y="1"/>
                  </a:cubicBezTo>
                  <a:cubicBezTo>
                    <a:pt x="1593" y="1"/>
                    <a:pt x="1591" y="1"/>
                    <a:pt x="15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9" name="Google Shape;17599;g2ce78c99214_3_1548"/>
            <p:cNvSpPr/>
            <p:nvPr/>
          </p:nvSpPr>
          <p:spPr>
            <a:xfrm>
              <a:off x="2530125" y="3478725"/>
              <a:ext cx="79550" cy="79375"/>
            </a:xfrm>
            <a:custGeom>
              <a:avLst/>
              <a:gdLst/>
              <a:ahLst/>
              <a:cxnLst/>
              <a:rect l="l" t="t" r="r" b="b"/>
              <a:pathLst>
                <a:path w="3182" h="3175" extrusionOk="0">
                  <a:moveTo>
                    <a:pt x="1601" y="1"/>
                  </a:moveTo>
                  <a:cubicBezTo>
                    <a:pt x="716" y="1"/>
                    <a:pt x="14" y="690"/>
                    <a:pt x="8" y="1571"/>
                  </a:cubicBezTo>
                  <a:cubicBezTo>
                    <a:pt x="1" y="2464"/>
                    <a:pt x="698" y="3171"/>
                    <a:pt x="1586" y="3175"/>
                  </a:cubicBezTo>
                  <a:cubicBezTo>
                    <a:pt x="1587" y="3175"/>
                    <a:pt x="1589" y="3175"/>
                    <a:pt x="1591" y="3175"/>
                  </a:cubicBezTo>
                  <a:cubicBezTo>
                    <a:pt x="2480" y="3175"/>
                    <a:pt x="3181" y="2477"/>
                    <a:pt x="3181" y="1588"/>
                  </a:cubicBezTo>
                  <a:cubicBezTo>
                    <a:pt x="3181" y="712"/>
                    <a:pt x="2491" y="9"/>
                    <a:pt x="1617" y="1"/>
                  </a:cubicBezTo>
                  <a:cubicBezTo>
                    <a:pt x="1612" y="1"/>
                    <a:pt x="1606" y="1"/>
                    <a:pt x="16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0" name="Google Shape;17600;g2ce78c99214_3_1548"/>
            <p:cNvSpPr/>
            <p:nvPr/>
          </p:nvSpPr>
          <p:spPr>
            <a:xfrm>
              <a:off x="2438100" y="4037050"/>
              <a:ext cx="79775" cy="79475"/>
            </a:xfrm>
            <a:custGeom>
              <a:avLst/>
              <a:gdLst/>
              <a:ahLst/>
              <a:cxnLst/>
              <a:rect l="l" t="t" r="r" b="b"/>
              <a:pathLst>
                <a:path w="3191" h="3179" extrusionOk="0">
                  <a:moveTo>
                    <a:pt x="1592" y="0"/>
                  </a:moveTo>
                  <a:cubicBezTo>
                    <a:pt x="701" y="0"/>
                    <a:pt x="1" y="703"/>
                    <a:pt x="3" y="1596"/>
                  </a:cubicBezTo>
                  <a:cubicBezTo>
                    <a:pt x="5" y="2483"/>
                    <a:pt x="708" y="3178"/>
                    <a:pt x="1596" y="3178"/>
                  </a:cubicBezTo>
                  <a:cubicBezTo>
                    <a:pt x="1599" y="3178"/>
                    <a:pt x="1602" y="3178"/>
                    <a:pt x="1606" y="3178"/>
                  </a:cubicBezTo>
                  <a:cubicBezTo>
                    <a:pt x="2495" y="3173"/>
                    <a:pt x="3191" y="2463"/>
                    <a:pt x="3181" y="1566"/>
                  </a:cubicBezTo>
                  <a:cubicBezTo>
                    <a:pt x="3173" y="691"/>
                    <a:pt x="2473" y="0"/>
                    <a:pt x="15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1" name="Google Shape;17601;g2ce78c99214_3_1548"/>
            <p:cNvSpPr/>
            <p:nvPr/>
          </p:nvSpPr>
          <p:spPr>
            <a:xfrm>
              <a:off x="2344900" y="3666050"/>
              <a:ext cx="78925" cy="78900"/>
            </a:xfrm>
            <a:custGeom>
              <a:avLst/>
              <a:gdLst/>
              <a:ahLst/>
              <a:cxnLst/>
              <a:rect l="l" t="t" r="r" b="b"/>
              <a:pathLst>
                <a:path w="3157" h="3156" extrusionOk="0">
                  <a:moveTo>
                    <a:pt x="1577" y="0"/>
                  </a:moveTo>
                  <a:cubicBezTo>
                    <a:pt x="707" y="0"/>
                    <a:pt x="0" y="709"/>
                    <a:pt x="0" y="1578"/>
                  </a:cubicBezTo>
                  <a:cubicBezTo>
                    <a:pt x="0" y="2448"/>
                    <a:pt x="707" y="3155"/>
                    <a:pt x="1577" y="3155"/>
                  </a:cubicBezTo>
                  <a:cubicBezTo>
                    <a:pt x="2449" y="3155"/>
                    <a:pt x="3156" y="2448"/>
                    <a:pt x="3155" y="1578"/>
                  </a:cubicBezTo>
                  <a:cubicBezTo>
                    <a:pt x="3155" y="709"/>
                    <a:pt x="2448" y="0"/>
                    <a:pt x="157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2" name="Google Shape;17602;g2ce78c99214_3_1548"/>
            <p:cNvSpPr/>
            <p:nvPr/>
          </p:nvSpPr>
          <p:spPr>
            <a:xfrm>
              <a:off x="2809600" y="4130875"/>
              <a:ext cx="79200" cy="78925"/>
            </a:xfrm>
            <a:custGeom>
              <a:avLst/>
              <a:gdLst/>
              <a:ahLst/>
              <a:cxnLst/>
              <a:rect l="l" t="t" r="r" b="b"/>
              <a:pathLst>
                <a:path w="3168" h="3157" extrusionOk="0">
                  <a:moveTo>
                    <a:pt x="1581" y="0"/>
                  </a:moveTo>
                  <a:cubicBezTo>
                    <a:pt x="1578" y="0"/>
                    <a:pt x="1576" y="0"/>
                    <a:pt x="1573" y="0"/>
                  </a:cubicBezTo>
                  <a:cubicBezTo>
                    <a:pt x="705" y="6"/>
                    <a:pt x="1" y="718"/>
                    <a:pt x="6" y="1589"/>
                  </a:cubicBezTo>
                  <a:cubicBezTo>
                    <a:pt x="12" y="2454"/>
                    <a:pt x="719" y="3156"/>
                    <a:pt x="1585" y="3156"/>
                  </a:cubicBezTo>
                  <a:cubicBezTo>
                    <a:pt x="1588" y="3156"/>
                    <a:pt x="1592" y="3156"/>
                    <a:pt x="1595" y="3156"/>
                  </a:cubicBezTo>
                  <a:cubicBezTo>
                    <a:pt x="2464" y="3151"/>
                    <a:pt x="3168" y="2439"/>
                    <a:pt x="3162" y="1568"/>
                  </a:cubicBezTo>
                  <a:cubicBezTo>
                    <a:pt x="3157" y="702"/>
                    <a:pt x="2449" y="0"/>
                    <a:pt x="15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3" name="Google Shape;17603;g2ce78c99214_3_1548"/>
            <p:cNvSpPr/>
            <p:nvPr/>
          </p:nvSpPr>
          <p:spPr>
            <a:xfrm>
              <a:off x="2530675" y="4131075"/>
              <a:ext cx="78650" cy="78600"/>
            </a:xfrm>
            <a:custGeom>
              <a:avLst/>
              <a:gdLst/>
              <a:ahLst/>
              <a:cxnLst/>
              <a:rect l="l" t="t" r="r" b="b"/>
              <a:pathLst>
                <a:path w="3146" h="3144" extrusionOk="0">
                  <a:moveTo>
                    <a:pt x="1574" y="0"/>
                  </a:moveTo>
                  <a:cubicBezTo>
                    <a:pt x="1569" y="0"/>
                    <a:pt x="1564" y="0"/>
                    <a:pt x="1560" y="0"/>
                  </a:cubicBezTo>
                  <a:cubicBezTo>
                    <a:pt x="707" y="9"/>
                    <a:pt x="3" y="718"/>
                    <a:pt x="3" y="1572"/>
                  </a:cubicBezTo>
                  <a:cubicBezTo>
                    <a:pt x="1" y="2429"/>
                    <a:pt x="716" y="3143"/>
                    <a:pt x="1570" y="3143"/>
                  </a:cubicBezTo>
                  <a:cubicBezTo>
                    <a:pt x="1575" y="3143"/>
                    <a:pt x="1581" y="3143"/>
                    <a:pt x="1587" y="3143"/>
                  </a:cubicBezTo>
                  <a:cubicBezTo>
                    <a:pt x="2440" y="3133"/>
                    <a:pt x="3144" y="2424"/>
                    <a:pt x="3144" y="1573"/>
                  </a:cubicBezTo>
                  <a:cubicBezTo>
                    <a:pt x="3146" y="715"/>
                    <a:pt x="2429" y="0"/>
                    <a:pt x="15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4" name="Google Shape;17604;g2ce78c99214_3_1548"/>
            <p:cNvSpPr/>
            <p:nvPr/>
          </p:nvSpPr>
          <p:spPr>
            <a:xfrm>
              <a:off x="2344950" y="3945500"/>
              <a:ext cx="78775" cy="78450"/>
            </a:xfrm>
            <a:custGeom>
              <a:avLst/>
              <a:gdLst/>
              <a:ahLst/>
              <a:cxnLst/>
              <a:rect l="l" t="t" r="r" b="b"/>
              <a:pathLst>
                <a:path w="3151" h="3138" extrusionOk="0">
                  <a:moveTo>
                    <a:pt x="1576" y="0"/>
                  </a:moveTo>
                  <a:cubicBezTo>
                    <a:pt x="1575" y="0"/>
                    <a:pt x="1574" y="0"/>
                    <a:pt x="1573" y="0"/>
                  </a:cubicBezTo>
                  <a:cubicBezTo>
                    <a:pt x="723" y="0"/>
                    <a:pt x="12" y="711"/>
                    <a:pt x="6" y="1562"/>
                  </a:cubicBezTo>
                  <a:cubicBezTo>
                    <a:pt x="1" y="2416"/>
                    <a:pt x="719" y="3137"/>
                    <a:pt x="1570" y="3137"/>
                  </a:cubicBezTo>
                  <a:cubicBezTo>
                    <a:pt x="1577" y="3137"/>
                    <a:pt x="1584" y="3137"/>
                    <a:pt x="1591" y="3137"/>
                  </a:cubicBezTo>
                  <a:cubicBezTo>
                    <a:pt x="2446" y="3125"/>
                    <a:pt x="3150" y="2410"/>
                    <a:pt x="3145" y="1561"/>
                  </a:cubicBezTo>
                  <a:cubicBezTo>
                    <a:pt x="3139" y="708"/>
                    <a:pt x="2428" y="0"/>
                    <a:pt x="157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5" name="Google Shape;17605;g2ce78c99214_3_1548"/>
            <p:cNvSpPr/>
            <p:nvPr/>
          </p:nvSpPr>
          <p:spPr>
            <a:xfrm>
              <a:off x="2903700" y="3479550"/>
              <a:ext cx="78075" cy="77750"/>
            </a:xfrm>
            <a:custGeom>
              <a:avLst/>
              <a:gdLst/>
              <a:ahLst/>
              <a:cxnLst/>
              <a:rect l="l" t="t" r="r" b="b"/>
              <a:pathLst>
                <a:path w="3123" h="3110" extrusionOk="0">
                  <a:moveTo>
                    <a:pt x="1559" y="1"/>
                  </a:moveTo>
                  <a:cubicBezTo>
                    <a:pt x="706" y="1"/>
                    <a:pt x="1" y="707"/>
                    <a:pt x="8" y="1562"/>
                  </a:cubicBezTo>
                  <a:cubicBezTo>
                    <a:pt x="13" y="2412"/>
                    <a:pt x="702" y="3104"/>
                    <a:pt x="1554" y="3109"/>
                  </a:cubicBezTo>
                  <a:cubicBezTo>
                    <a:pt x="1558" y="3109"/>
                    <a:pt x="1561" y="3109"/>
                    <a:pt x="1564" y="3109"/>
                  </a:cubicBezTo>
                  <a:cubicBezTo>
                    <a:pt x="2417" y="3109"/>
                    <a:pt x="3123" y="2402"/>
                    <a:pt x="3116" y="1547"/>
                  </a:cubicBezTo>
                  <a:cubicBezTo>
                    <a:pt x="3111" y="695"/>
                    <a:pt x="2419" y="5"/>
                    <a:pt x="1569" y="1"/>
                  </a:cubicBezTo>
                  <a:cubicBezTo>
                    <a:pt x="1566" y="1"/>
                    <a:pt x="1563" y="1"/>
                    <a:pt x="15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6" name="Google Shape;17606;g2ce78c99214_3_1548"/>
            <p:cNvSpPr/>
            <p:nvPr/>
          </p:nvSpPr>
          <p:spPr>
            <a:xfrm>
              <a:off x="2997200" y="3573075"/>
              <a:ext cx="78200" cy="77725"/>
            </a:xfrm>
            <a:custGeom>
              <a:avLst/>
              <a:gdLst/>
              <a:ahLst/>
              <a:cxnLst/>
              <a:rect l="l" t="t" r="r" b="b"/>
              <a:pathLst>
                <a:path w="3128" h="3109" extrusionOk="0">
                  <a:moveTo>
                    <a:pt x="1562" y="0"/>
                  </a:moveTo>
                  <a:cubicBezTo>
                    <a:pt x="707" y="0"/>
                    <a:pt x="0" y="712"/>
                    <a:pt x="8" y="1566"/>
                  </a:cubicBezTo>
                  <a:cubicBezTo>
                    <a:pt x="19" y="2417"/>
                    <a:pt x="711" y="3106"/>
                    <a:pt x="1561" y="3109"/>
                  </a:cubicBezTo>
                  <a:cubicBezTo>
                    <a:pt x="1563" y="3109"/>
                    <a:pt x="1565" y="3109"/>
                    <a:pt x="1568" y="3109"/>
                  </a:cubicBezTo>
                  <a:cubicBezTo>
                    <a:pt x="2423" y="3109"/>
                    <a:pt x="3128" y="2398"/>
                    <a:pt x="3120" y="1544"/>
                  </a:cubicBezTo>
                  <a:cubicBezTo>
                    <a:pt x="3109" y="692"/>
                    <a:pt x="2417" y="4"/>
                    <a:pt x="1567" y="0"/>
                  </a:cubicBezTo>
                  <a:cubicBezTo>
                    <a:pt x="1566" y="0"/>
                    <a:pt x="1564" y="0"/>
                    <a:pt x="156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7" name="Google Shape;17607;g2ce78c99214_3_1548"/>
            <p:cNvSpPr/>
            <p:nvPr/>
          </p:nvSpPr>
          <p:spPr>
            <a:xfrm>
              <a:off x="2997875" y="4038500"/>
              <a:ext cx="76950" cy="76600"/>
            </a:xfrm>
            <a:custGeom>
              <a:avLst/>
              <a:gdLst/>
              <a:ahLst/>
              <a:cxnLst/>
              <a:rect l="l" t="t" r="r" b="b"/>
              <a:pathLst>
                <a:path w="3078" h="3064" extrusionOk="0">
                  <a:moveTo>
                    <a:pt x="1530" y="0"/>
                  </a:moveTo>
                  <a:cubicBezTo>
                    <a:pt x="1521" y="0"/>
                    <a:pt x="1512" y="1"/>
                    <a:pt x="1504" y="1"/>
                  </a:cubicBezTo>
                  <a:cubicBezTo>
                    <a:pt x="660" y="13"/>
                    <a:pt x="0" y="693"/>
                    <a:pt x="6" y="1542"/>
                  </a:cubicBezTo>
                  <a:cubicBezTo>
                    <a:pt x="10" y="2397"/>
                    <a:pt x="688" y="3063"/>
                    <a:pt x="1545" y="3063"/>
                  </a:cubicBezTo>
                  <a:cubicBezTo>
                    <a:pt x="1548" y="3063"/>
                    <a:pt x="1552" y="3063"/>
                    <a:pt x="1555" y="3063"/>
                  </a:cubicBezTo>
                  <a:cubicBezTo>
                    <a:pt x="2410" y="3056"/>
                    <a:pt x="3078" y="2368"/>
                    <a:pt x="3067" y="1505"/>
                  </a:cubicBezTo>
                  <a:cubicBezTo>
                    <a:pt x="3057" y="659"/>
                    <a:pt x="2382" y="0"/>
                    <a:pt x="153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8" name="Google Shape;17608;g2ce78c99214_3_1548"/>
            <p:cNvSpPr/>
            <p:nvPr/>
          </p:nvSpPr>
          <p:spPr>
            <a:xfrm>
              <a:off x="2439600" y="3480225"/>
              <a:ext cx="76625" cy="76425"/>
            </a:xfrm>
            <a:custGeom>
              <a:avLst/>
              <a:gdLst/>
              <a:ahLst/>
              <a:cxnLst/>
              <a:rect l="l" t="t" r="r" b="b"/>
              <a:pathLst>
                <a:path w="3065" h="3057" extrusionOk="0">
                  <a:moveTo>
                    <a:pt x="1540" y="1"/>
                  </a:moveTo>
                  <a:cubicBezTo>
                    <a:pt x="686" y="1"/>
                    <a:pt x="7" y="667"/>
                    <a:pt x="5" y="1518"/>
                  </a:cubicBezTo>
                  <a:cubicBezTo>
                    <a:pt x="0" y="2367"/>
                    <a:pt x="664" y="3048"/>
                    <a:pt x="1507" y="3056"/>
                  </a:cubicBezTo>
                  <a:cubicBezTo>
                    <a:pt x="1512" y="3056"/>
                    <a:pt x="1517" y="3056"/>
                    <a:pt x="1522" y="3056"/>
                  </a:cubicBezTo>
                  <a:cubicBezTo>
                    <a:pt x="2379" y="3056"/>
                    <a:pt x="3057" y="2390"/>
                    <a:pt x="3061" y="1538"/>
                  </a:cubicBezTo>
                  <a:cubicBezTo>
                    <a:pt x="3064" y="687"/>
                    <a:pt x="2401" y="9"/>
                    <a:pt x="1558" y="1"/>
                  </a:cubicBezTo>
                  <a:cubicBezTo>
                    <a:pt x="1552" y="1"/>
                    <a:pt x="1546" y="1"/>
                    <a:pt x="15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9" name="Google Shape;17609;g2ce78c99214_3_1548"/>
            <p:cNvSpPr/>
            <p:nvPr/>
          </p:nvSpPr>
          <p:spPr>
            <a:xfrm>
              <a:off x="2346150" y="3573875"/>
              <a:ext cx="76400" cy="76150"/>
            </a:xfrm>
            <a:custGeom>
              <a:avLst/>
              <a:gdLst/>
              <a:ahLst/>
              <a:cxnLst/>
              <a:rect l="l" t="t" r="r" b="b"/>
              <a:pathLst>
                <a:path w="3056" h="3046" extrusionOk="0">
                  <a:moveTo>
                    <a:pt x="1523" y="1"/>
                  </a:moveTo>
                  <a:cubicBezTo>
                    <a:pt x="1520" y="1"/>
                    <a:pt x="1517" y="1"/>
                    <a:pt x="1513" y="1"/>
                  </a:cubicBezTo>
                  <a:cubicBezTo>
                    <a:pt x="673" y="6"/>
                    <a:pt x="0" y="692"/>
                    <a:pt x="6" y="1537"/>
                  </a:cubicBezTo>
                  <a:cubicBezTo>
                    <a:pt x="11" y="2376"/>
                    <a:pt x="692" y="3046"/>
                    <a:pt x="1535" y="3046"/>
                  </a:cubicBezTo>
                  <a:cubicBezTo>
                    <a:pt x="1538" y="3046"/>
                    <a:pt x="1541" y="3046"/>
                    <a:pt x="1543" y="3046"/>
                  </a:cubicBezTo>
                  <a:cubicBezTo>
                    <a:pt x="2384" y="3040"/>
                    <a:pt x="3056" y="2355"/>
                    <a:pt x="3051" y="1508"/>
                  </a:cubicBezTo>
                  <a:cubicBezTo>
                    <a:pt x="3045" y="671"/>
                    <a:pt x="2365" y="1"/>
                    <a:pt x="15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0" name="Google Shape;17610;g2ce78c99214_3_1548"/>
            <p:cNvSpPr/>
            <p:nvPr/>
          </p:nvSpPr>
          <p:spPr>
            <a:xfrm>
              <a:off x="2904550" y="4132225"/>
              <a:ext cx="76425" cy="76250"/>
            </a:xfrm>
            <a:custGeom>
              <a:avLst/>
              <a:gdLst/>
              <a:ahLst/>
              <a:cxnLst/>
              <a:rect l="l" t="t" r="r" b="b"/>
              <a:pathLst>
                <a:path w="3057" h="3050" extrusionOk="0">
                  <a:moveTo>
                    <a:pt x="1527" y="1"/>
                  </a:moveTo>
                  <a:cubicBezTo>
                    <a:pt x="1525" y="1"/>
                    <a:pt x="1523" y="1"/>
                    <a:pt x="1522" y="1"/>
                  </a:cubicBezTo>
                  <a:cubicBezTo>
                    <a:pt x="679" y="2"/>
                    <a:pt x="3" y="679"/>
                    <a:pt x="2" y="1522"/>
                  </a:cubicBezTo>
                  <a:cubicBezTo>
                    <a:pt x="1" y="2374"/>
                    <a:pt x="679" y="3050"/>
                    <a:pt x="1533" y="3050"/>
                  </a:cubicBezTo>
                  <a:cubicBezTo>
                    <a:pt x="1538" y="3050"/>
                    <a:pt x="1542" y="3049"/>
                    <a:pt x="1546" y="3049"/>
                  </a:cubicBezTo>
                  <a:cubicBezTo>
                    <a:pt x="2387" y="3043"/>
                    <a:pt x="3056" y="2360"/>
                    <a:pt x="3052" y="1514"/>
                  </a:cubicBezTo>
                  <a:cubicBezTo>
                    <a:pt x="3048" y="673"/>
                    <a:pt x="2371" y="1"/>
                    <a:pt x="1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1" name="Google Shape;17611;g2ce78c99214_3_1548"/>
            <p:cNvSpPr/>
            <p:nvPr/>
          </p:nvSpPr>
          <p:spPr>
            <a:xfrm>
              <a:off x="3090275" y="3759500"/>
              <a:ext cx="76200" cy="76150"/>
            </a:xfrm>
            <a:custGeom>
              <a:avLst/>
              <a:gdLst/>
              <a:ahLst/>
              <a:cxnLst/>
              <a:rect l="l" t="t" r="r" b="b"/>
              <a:pathLst>
                <a:path w="3048" h="3046" extrusionOk="0">
                  <a:moveTo>
                    <a:pt x="1523" y="1"/>
                  </a:moveTo>
                  <a:cubicBezTo>
                    <a:pt x="1522" y="1"/>
                    <a:pt x="1521" y="1"/>
                    <a:pt x="1520" y="1"/>
                  </a:cubicBezTo>
                  <a:cubicBezTo>
                    <a:pt x="677" y="3"/>
                    <a:pt x="0" y="683"/>
                    <a:pt x="2" y="1527"/>
                  </a:cubicBezTo>
                  <a:cubicBezTo>
                    <a:pt x="3" y="2370"/>
                    <a:pt x="683" y="3045"/>
                    <a:pt x="1526" y="3045"/>
                  </a:cubicBezTo>
                  <a:cubicBezTo>
                    <a:pt x="1527" y="3045"/>
                    <a:pt x="1527" y="3045"/>
                    <a:pt x="1528" y="3045"/>
                  </a:cubicBezTo>
                  <a:cubicBezTo>
                    <a:pt x="2371" y="3044"/>
                    <a:pt x="3048" y="2363"/>
                    <a:pt x="3046" y="1519"/>
                  </a:cubicBezTo>
                  <a:cubicBezTo>
                    <a:pt x="3044" y="677"/>
                    <a:pt x="2365" y="1"/>
                    <a:pt x="15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2" name="Google Shape;17612;g2ce78c99214_3_1548"/>
            <p:cNvSpPr/>
            <p:nvPr/>
          </p:nvSpPr>
          <p:spPr>
            <a:xfrm>
              <a:off x="2625375" y="3388325"/>
              <a:ext cx="76225" cy="75975"/>
            </a:xfrm>
            <a:custGeom>
              <a:avLst/>
              <a:gdLst/>
              <a:ahLst/>
              <a:cxnLst/>
              <a:rect l="l" t="t" r="r" b="b"/>
              <a:pathLst>
                <a:path w="3049" h="3039" extrusionOk="0">
                  <a:moveTo>
                    <a:pt x="1530" y="1"/>
                  </a:moveTo>
                  <a:cubicBezTo>
                    <a:pt x="1529" y="1"/>
                    <a:pt x="1528" y="1"/>
                    <a:pt x="1527" y="1"/>
                  </a:cubicBezTo>
                  <a:cubicBezTo>
                    <a:pt x="698" y="2"/>
                    <a:pt x="17" y="674"/>
                    <a:pt x="9" y="1500"/>
                  </a:cubicBezTo>
                  <a:cubicBezTo>
                    <a:pt x="1" y="2342"/>
                    <a:pt x="678" y="3034"/>
                    <a:pt x="1515" y="3039"/>
                  </a:cubicBezTo>
                  <a:cubicBezTo>
                    <a:pt x="1519" y="3039"/>
                    <a:pt x="1523" y="3039"/>
                    <a:pt x="1528" y="3039"/>
                  </a:cubicBezTo>
                  <a:cubicBezTo>
                    <a:pt x="2363" y="3039"/>
                    <a:pt x="3046" y="2360"/>
                    <a:pt x="3047" y="1526"/>
                  </a:cubicBezTo>
                  <a:cubicBezTo>
                    <a:pt x="3048" y="686"/>
                    <a:pt x="2369" y="1"/>
                    <a:pt x="15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3" name="Google Shape;17613;g2ce78c99214_3_1548"/>
            <p:cNvSpPr/>
            <p:nvPr/>
          </p:nvSpPr>
          <p:spPr>
            <a:xfrm>
              <a:off x="2718900" y="3388225"/>
              <a:ext cx="76425" cy="76150"/>
            </a:xfrm>
            <a:custGeom>
              <a:avLst/>
              <a:gdLst/>
              <a:ahLst/>
              <a:cxnLst/>
              <a:rect l="l" t="t" r="r" b="b"/>
              <a:pathLst>
                <a:path w="3057" h="3046" extrusionOk="0">
                  <a:moveTo>
                    <a:pt x="1533" y="1"/>
                  </a:moveTo>
                  <a:cubicBezTo>
                    <a:pt x="693" y="1"/>
                    <a:pt x="12" y="674"/>
                    <a:pt x="6" y="1511"/>
                  </a:cubicBezTo>
                  <a:cubicBezTo>
                    <a:pt x="1" y="2355"/>
                    <a:pt x="676" y="3040"/>
                    <a:pt x="1516" y="3046"/>
                  </a:cubicBezTo>
                  <a:cubicBezTo>
                    <a:pt x="1520" y="3046"/>
                    <a:pt x="1523" y="3046"/>
                    <a:pt x="1526" y="3046"/>
                  </a:cubicBezTo>
                  <a:cubicBezTo>
                    <a:pt x="2366" y="3046"/>
                    <a:pt x="3045" y="2372"/>
                    <a:pt x="3051" y="1537"/>
                  </a:cubicBezTo>
                  <a:cubicBezTo>
                    <a:pt x="3056" y="692"/>
                    <a:pt x="2381" y="6"/>
                    <a:pt x="1541" y="1"/>
                  </a:cubicBezTo>
                  <a:cubicBezTo>
                    <a:pt x="1538" y="1"/>
                    <a:pt x="1536" y="1"/>
                    <a:pt x="15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4" name="Google Shape;17614;g2ce78c99214_3_1548"/>
            <p:cNvSpPr/>
            <p:nvPr/>
          </p:nvSpPr>
          <p:spPr>
            <a:xfrm>
              <a:off x="3090275" y="3853100"/>
              <a:ext cx="76250" cy="76100"/>
            </a:xfrm>
            <a:custGeom>
              <a:avLst/>
              <a:gdLst/>
              <a:ahLst/>
              <a:cxnLst/>
              <a:rect l="l" t="t" r="r" b="b"/>
              <a:pathLst>
                <a:path w="3050" h="3044" extrusionOk="0">
                  <a:moveTo>
                    <a:pt x="1529" y="0"/>
                  </a:moveTo>
                  <a:cubicBezTo>
                    <a:pt x="688" y="0"/>
                    <a:pt x="7" y="675"/>
                    <a:pt x="3" y="1513"/>
                  </a:cubicBezTo>
                  <a:cubicBezTo>
                    <a:pt x="0" y="2356"/>
                    <a:pt x="677" y="3039"/>
                    <a:pt x="1516" y="3044"/>
                  </a:cubicBezTo>
                  <a:cubicBezTo>
                    <a:pt x="1518" y="3044"/>
                    <a:pt x="1519" y="3044"/>
                    <a:pt x="1521" y="3044"/>
                  </a:cubicBezTo>
                  <a:cubicBezTo>
                    <a:pt x="2363" y="3044"/>
                    <a:pt x="3042" y="2368"/>
                    <a:pt x="3046" y="1529"/>
                  </a:cubicBezTo>
                  <a:cubicBezTo>
                    <a:pt x="3049" y="689"/>
                    <a:pt x="2374" y="3"/>
                    <a:pt x="1534" y="0"/>
                  </a:cubicBezTo>
                  <a:cubicBezTo>
                    <a:pt x="1532" y="0"/>
                    <a:pt x="1530" y="0"/>
                    <a:pt x="152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5" name="Google Shape;17615;g2ce78c99214_3_1548"/>
            <p:cNvSpPr/>
            <p:nvPr/>
          </p:nvSpPr>
          <p:spPr>
            <a:xfrm>
              <a:off x="2346075" y="4039000"/>
              <a:ext cx="76325" cy="75625"/>
            </a:xfrm>
            <a:custGeom>
              <a:avLst/>
              <a:gdLst/>
              <a:ahLst/>
              <a:cxnLst/>
              <a:rect l="l" t="t" r="r" b="b"/>
              <a:pathLst>
                <a:path w="3053" h="3025" extrusionOk="0">
                  <a:moveTo>
                    <a:pt x="1527" y="1"/>
                  </a:moveTo>
                  <a:cubicBezTo>
                    <a:pt x="720" y="1"/>
                    <a:pt x="40" y="668"/>
                    <a:pt x="21" y="1484"/>
                  </a:cubicBezTo>
                  <a:cubicBezTo>
                    <a:pt x="1" y="2312"/>
                    <a:pt x="693" y="3019"/>
                    <a:pt x="1526" y="3024"/>
                  </a:cubicBezTo>
                  <a:cubicBezTo>
                    <a:pt x="1529" y="3024"/>
                    <a:pt x="1532" y="3024"/>
                    <a:pt x="1535" y="3024"/>
                  </a:cubicBezTo>
                  <a:cubicBezTo>
                    <a:pt x="2351" y="3024"/>
                    <a:pt x="3033" y="2345"/>
                    <a:pt x="3044" y="1526"/>
                  </a:cubicBezTo>
                  <a:cubicBezTo>
                    <a:pt x="3052" y="707"/>
                    <a:pt x="2375" y="13"/>
                    <a:pt x="1554" y="1"/>
                  </a:cubicBezTo>
                  <a:cubicBezTo>
                    <a:pt x="1545" y="1"/>
                    <a:pt x="1536" y="1"/>
                    <a:pt x="1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6" name="Google Shape;17616;g2ce78c99214_3_1548"/>
            <p:cNvSpPr/>
            <p:nvPr/>
          </p:nvSpPr>
          <p:spPr>
            <a:xfrm>
              <a:off x="2439725" y="4132525"/>
              <a:ext cx="76125" cy="75575"/>
            </a:xfrm>
            <a:custGeom>
              <a:avLst/>
              <a:gdLst/>
              <a:ahLst/>
              <a:cxnLst/>
              <a:rect l="l" t="t" r="r" b="b"/>
              <a:pathLst>
                <a:path w="3045" h="3023" extrusionOk="0">
                  <a:moveTo>
                    <a:pt x="1524" y="1"/>
                  </a:moveTo>
                  <a:cubicBezTo>
                    <a:pt x="713" y="1"/>
                    <a:pt x="31" y="674"/>
                    <a:pt x="17" y="1489"/>
                  </a:cubicBezTo>
                  <a:cubicBezTo>
                    <a:pt x="1" y="2309"/>
                    <a:pt x="674" y="3004"/>
                    <a:pt x="1499" y="3023"/>
                  </a:cubicBezTo>
                  <a:cubicBezTo>
                    <a:pt x="1511" y="3023"/>
                    <a:pt x="1523" y="3023"/>
                    <a:pt x="1534" y="3023"/>
                  </a:cubicBezTo>
                  <a:cubicBezTo>
                    <a:pt x="2347" y="3023"/>
                    <a:pt x="3033" y="2339"/>
                    <a:pt x="3039" y="1518"/>
                  </a:cubicBezTo>
                  <a:cubicBezTo>
                    <a:pt x="3044" y="700"/>
                    <a:pt x="2363" y="10"/>
                    <a:pt x="1541" y="1"/>
                  </a:cubicBezTo>
                  <a:cubicBezTo>
                    <a:pt x="1535" y="1"/>
                    <a:pt x="1530" y="1"/>
                    <a:pt x="152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7" name="Google Shape;17617;g2ce78c99214_3_1548"/>
            <p:cNvSpPr/>
            <p:nvPr/>
          </p:nvSpPr>
          <p:spPr>
            <a:xfrm>
              <a:off x="2811450" y="3388675"/>
              <a:ext cx="75500" cy="75325"/>
            </a:xfrm>
            <a:custGeom>
              <a:avLst/>
              <a:gdLst/>
              <a:ahLst/>
              <a:cxnLst/>
              <a:rect l="l" t="t" r="r" b="b"/>
              <a:pathLst>
                <a:path w="3020" h="3013" extrusionOk="0">
                  <a:moveTo>
                    <a:pt x="1506" y="1"/>
                  </a:moveTo>
                  <a:cubicBezTo>
                    <a:pt x="689" y="1"/>
                    <a:pt x="6" y="684"/>
                    <a:pt x="3" y="1503"/>
                  </a:cubicBezTo>
                  <a:cubicBezTo>
                    <a:pt x="0" y="2322"/>
                    <a:pt x="685" y="3010"/>
                    <a:pt x="1506" y="3013"/>
                  </a:cubicBezTo>
                  <a:cubicBezTo>
                    <a:pt x="1507" y="3013"/>
                    <a:pt x="1508" y="3013"/>
                    <a:pt x="1509" y="3013"/>
                  </a:cubicBezTo>
                  <a:cubicBezTo>
                    <a:pt x="2327" y="3013"/>
                    <a:pt x="3014" y="2328"/>
                    <a:pt x="3015" y="1509"/>
                  </a:cubicBezTo>
                  <a:cubicBezTo>
                    <a:pt x="3019" y="690"/>
                    <a:pt x="2334" y="2"/>
                    <a:pt x="1513" y="1"/>
                  </a:cubicBezTo>
                  <a:cubicBezTo>
                    <a:pt x="1511" y="1"/>
                    <a:pt x="1508" y="1"/>
                    <a:pt x="150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8" name="Google Shape;17618;g2ce78c99214_3_1548"/>
            <p:cNvSpPr/>
            <p:nvPr/>
          </p:nvSpPr>
          <p:spPr>
            <a:xfrm>
              <a:off x="3090475" y="3667850"/>
              <a:ext cx="75800" cy="75325"/>
            </a:xfrm>
            <a:custGeom>
              <a:avLst/>
              <a:gdLst/>
              <a:ahLst/>
              <a:cxnLst/>
              <a:rect l="l" t="t" r="r" b="b"/>
              <a:pathLst>
                <a:path w="3032" h="3013" extrusionOk="0">
                  <a:moveTo>
                    <a:pt x="1520" y="0"/>
                  </a:moveTo>
                  <a:cubicBezTo>
                    <a:pt x="1515" y="0"/>
                    <a:pt x="1510" y="0"/>
                    <a:pt x="1505" y="0"/>
                  </a:cubicBezTo>
                  <a:cubicBezTo>
                    <a:pt x="683" y="9"/>
                    <a:pt x="1" y="701"/>
                    <a:pt x="11" y="1517"/>
                  </a:cubicBezTo>
                  <a:cubicBezTo>
                    <a:pt x="19" y="2336"/>
                    <a:pt x="703" y="3013"/>
                    <a:pt x="1514" y="3013"/>
                  </a:cubicBezTo>
                  <a:cubicBezTo>
                    <a:pt x="1519" y="3013"/>
                    <a:pt x="1523" y="3013"/>
                    <a:pt x="1528" y="3013"/>
                  </a:cubicBezTo>
                  <a:cubicBezTo>
                    <a:pt x="2352" y="3003"/>
                    <a:pt x="3032" y="2312"/>
                    <a:pt x="3024" y="1494"/>
                  </a:cubicBezTo>
                  <a:cubicBezTo>
                    <a:pt x="3014" y="677"/>
                    <a:pt x="2330" y="0"/>
                    <a:pt x="152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9" name="Google Shape;17619;g2ce78c99214_3_1548"/>
            <p:cNvSpPr/>
            <p:nvPr/>
          </p:nvSpPr>
          <p:spPr>
            <a:xfrm>
              <a:off x="3090875" y="3947500"/>
              <a:ext cx="74750" cy="74475"/>
            </a:xfrm>
            <a:custGeom>
              <a:avLst/>
              <a:gdLst/>
              <a:ahLst/>
              <a:cxnLst/>
              <a:rect l="l" t="t" r="r" b="b"/>
              <a:pathLst>
                <a:path w="2990" h="2979" extrusionOk="0">
                  <a:moveTo>
                    <a:pt x="1498" y="0"/>
                  </a:moveTo>
                  <a:cubicBezTo>
                    <a:pt x="681" y="0"/>
                    <a:pt x="20" y="654"/>
                    <a:pt x="10" y="1476"/>
                  </a:cubicBezTo>
                  <a:cubicBezTo>
                    <a:pt x="1" y="2297"/>
                    <a:pt x="655" y="2965"/>
                    <a:pt x="1478" y="2979"/>
                  </a:cubicBezTo>
                  <a:cubicBezTo>
                    <a:pt x="1487" y="2979"/>
                    <a:pt x="1495" y="2979"/>
                    <a:pt x="1503" y="2979"/>
                  </a:cubicBezTo>
                  <a:cubicBezTo>
                    <a:pt x="2325" y="2979"/>
                    <a:pt x="2990" y="2312"/>
                    <a:pt x="2989" y="1487"/>
                  </a:cubicBezTo>
                  <a:cubicBezTo>
                    <a:pt x="2989" y="665"/>
                    <a:pt x="2329" y="3"/>
                    <a:pt x="1506" y="0"/>
                  </a:cubicBezTo>
                  <a:cubicBezTo>
                    <a:pt x="1503" y="0"/>
                    <a:pt x="1500" y="0"/>
                    <a:pt x="14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0" name="Google Shape;17620;g2ce78c99214_3_1548"/>
            <p:cNvSpPr/>
            <p:nvPr/>
          </p:nvSpPr>
          <p:spPr>
            <a:xfrm>
              <a:off x="2253475" y="3760450"/>
              <a:ext cx="74650" cy="74325"/>
            </a:xfrm>
            <a:custGeom>
              <a:avLst/>
              <a:gdLst/>
              <a:ahLst/>
              <a:cxnLst/>
              <a:rect l="l" t="t" r="r" b="b"/>
              <a:pathLst>
                <a:path w="2986" h="2973" extrusionOk="0">
                  <a:moveTo>
                    <a:pt x="1492" y="1"/>
                  </a:moveTo>
                  <a:cubicBezTo>
                    <a:pt x="673" y="1"/>
                    <a:pt x="14" y="652"/>
                    <a:pt x="7" y="1474"/>
                  </a:cubicBezTo>
                  <a:cubicBezTo>
                    <a:pt x="0" y="2298"/>
                    <a:pt x="656" y="2965"/>
                    <a:pt x="1481" y="2972"/>
                  </a:cubicBezTo>
                  <a:cubicBezTo>
                    <a:pt x="1485" y="2972"/>
                    <a:pt x="1489" y="2972"/>
                    <a:pt x="1493" y="2972"/>
                  </a:cubicBezTo>
                  <a:cubicBezTo>
                    <a:pt x="2313" y="2972"/>
                    <a:pt x="2972" y="2319"/>
                    <a:pt x="2979" y="1499"/>
                  </a:cubicBezTo>
                  <a:cubicBezTo>
                    <a:pt x="2986" y="674"/>
                    <a:pt x="2332" y="7"/>
                    <a:pt x="1505" y="1"/>
                  </a:cubicBezTo>
                  <a:cubicBezTo>
                    <a:pt x="1501" y="1"/>
                    <a:pt x="1497" y="1"/>
                    <a:pt x="149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1" name="Google Shape;17621;g2ce78c99214_3_1548"/>
            <p:cNvSpPr/>
            <p:nvPr/>
          </p:nvSpPr>
          <p:spPr>
            <a:xfrm>
              <a:off x="2532675" y="3389150"/>
              <a:ext cx="74650" cy="74325"/>
            </a:xfrm>
            <a:custGeom>
              <a:avLst/>
              <a:gdLst/>
              <a:ahLst/>
              <a:cxnLst/>
              <a:rect l="l" t="t" r="r" b="b"/>
              <a:pathLst>
                <a:path w="2986" h="2973" extrusionOk="0">
                  <a:moveTo>
                    <a:pt x="1493" y="0"/>
                  </a:moveTo>
                  <a:cubicBezTo>
                    <a:pt x="675" y="0"/>
                    <a:pt x="14" y="652"/>
                    <a:pt x="7" y="1474"/>
                  </a:cubicBezTo>
                  <a:cubicBezTo>
                    <a:pt x="1" y="2298"/>
                    <a:pt x="656" y="2965"/>
                    <a:pt x="1482" y="2972"/>
                  </a:cubicBezTo>
                  <a:cubicBezTo>
                    <a:pt x="1487" y="2972"/>
                    <a:pt x="1492" y="2972"/>
                    <a:pt x="1497" y="2972"/>
                  </a:cubicBezTo>
                  <a:cubicBezTo>
                    <a:pt x="2314" y="2972"/>
                    <a:pt x="2971" y="2320"/>
                    <a:pt x="2979" y="1497"/>
                  </a:cubicBezTo>
                  <a:cubicBezTo>
                    <a:pt x="2986" y="674"/>
                    <a:pt x="2332" y="7"/>
                    <a:pt x="1505" y="1"/>
                  </a:cubicBezTo>
                  <a:cubicBezTo>
                    <a:pt x="1501" y="1"/>
                    <a:pt x="1497" y="0"/>
                    <a:pt x="149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2" name="Google Shape;17622;g2ce78c99214_3_1548"/>
            <p:cNvSpPr/>
            <p:nvPr/>
          </p:nvSpPr>
          <p:spPr>
            <a:xfrm>
              <a:off x="2719425" y="4226650"/>
              <a:ext cx="75125" cy="74500"/>
            </a:xfrm>
            <a:custGeom>
              <a:avLst/>
              <a:gdLst/>
              <a:ahLst/>
              <a:cxnLst/>
              <a:rect l="l" t="t" r="r" b="b"/>
              <a:pathLst>
                <a:path w="3005" h="2980" extrusionOk="0">
                  <a:moveTo>
                    <a:pt x="1502" y="1"/>
                  </a:moveTo>
                  <a:cubicBezTo>
                    <a:pt x="693" y="1"/>
                    <a:pt x="36" y="646"/>
                    <a:pt x="18" y="1462"/>
                  </a:cubicBezTo>
                  <a:cubicBezTo>
                    <a:pt x="0" y="2294"/>
                    <a:pt x="668" y="2975"/>
                    <a:pt x="1502" y="2979"/>
                  </a:cubicBezTo>
                  <a:cubicBezTo>
                    <a:pt x="1504" y="2979"/>
                    <a:pt x="1505" y="2979"/>
                    <a:pt x="1507" y="2979"/>
                  </a:cubicBezTo>
                  <a:cubicBezTo>
                    <a:pt x="2327" y="2979"/>
                    <a:pt x="2988" y="2326"/>
                    <a:pt x="2996" y="1503"/>
                  </a:cubicBezTo>
                  <a:cubicBezTo>
                    <a:pt x="3004" y="682"/>
                    <a:pt x="2351" y="15"/>
                    <a:pt x="1525" y="1"/>
                  </a:cubicBezTo>
                  <a:cubicBezTo>
                    <a:pt x="1518" y="1"/>
                    <a:pt x="1510" y="1"/>
                    <a:pt x="150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3" name="Google Shape;17623;g2ce78c99214_3_1548"/>
            <p:cNvSpPr/>
            <p:nvPr/>
          </p:nvSpPr>
          <p:spPr>
            <a:xfrm>
              <a:off x="2253675" y="3854100"/>
              <a:ext cx="74275" cy="74025"/>
            </a:xfrm>
            <a:custGeom>
              <a:avLst/>
              <a:gdLst/>
              <a:ahLst/>
              <a:cxnLst/>
              <a:rect l="l" t="t" r="r" b="b"/>
              <a:pathLst>
                <a:path w="2971" h="2961" extrusionOk="0">
                  <a:moveTo>
                    <a:pt x="1486" y="1"/>
                  </a:moveTo>
                  <a:cubicBezTo>
                    <a:pt x="1483" y="1"/>
                    <a:pt x="1481" y="1"/>
                    <a:pt x="1478" y="1"/>
                  </a:cubicBezTo>
                  <a:cubicBezTo>
                    <a:pt x="651" y="5"/>
                    <a:pt x="1" y="660"/>
                    <a:pt x="6" y="1488"/>
                  </a:cubicBezTo>
                  <a:cubicBezTo>
                    <a:pt x="10" y="2312"/>
                    <a:pt x="660" y="2960"/>
                    <a:pt x="1483" y="2960"/>
                  </a:cubicBezTo>
                  <a:cubicBezTo>
                    <a:pt x="1486" y="2960"/>
                    <a:pt x="1490" y="2960"/>
                    <a:pt x="1493" y="2960"/>
                  </a:cubicBezTo>
                  <a:cubicBezTo>
                    <a:pt x="2321" y="2957"/>
                    <a:pt x="2971" y="2301"/>
                    <a:pt x="2965" y="1473"/>
                  </a:cubicBezTo>
                  <a:cubicBezTo>
                    <a:pt x="2961" y="649"/>
                    <a:pt x="2309" y="1"/>
                    <a:pt x="14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4" name="Google Shape;17624;g2ce78c99214_3_1548"/>
            <p:cNvSpPr/>
            <p:nvPr/>
          </p:nvSpPr>
          <p:spPr>
            <a:xfrm>
              <a:off x="2625950" y="4226750"/>
              <a:ext cx="75175" cy="74275"/>
            </a:xfrm>
            <a:custGeom>
              <a:avLst/>
              <a:gdLst/>
              <a:ahLst/>
              <a:cxnLst/>
              <a:rect l="l" t="t" r="r" b="b"/>
              <a:pathLst>
                <a:path w="3007" h="2971" extrusionOk="0">
                  <a:moveTo>
                    <a:pt x="1501" y="1"/>
                  </a:moveTo>
                  <a:cubicBezTo>
                    <a:pt x="693" y="1"/>
                    <a:pt x="39" y="639"/>
                    <a:pt x="20" y="1453"/>
                  </a:cubicBezTo>
                  <a:cubicBezTo>
                    <a:pt x="1" y="2279"/>
                    <a:pt x="645" y="2951"/>
                    <a:pt x="1472" y="2970"/>
                  </a:cubicBezTo>
                  <a:cubicBezTo>
                    <a:pt x="1484" y="2970"/>
                    <a:pt x="1496" y="2970"/>
                    <a:pt x="1507" y="2970"/>
                  </a:cubicBezTo>
                  <a:cubicBezTo>
                    <a:pt x="2317" y="2970"/>
                    <a:pt x="2970" y="2333"/>
                    <a:pt x="2989" y="1518"/>
                  </a:cubicBezTo>
                  <a:cubicBezTo>
                    <a:pt x="3006" y="692"/>
                    <a:pt x="2362" y="20"/>
                    <a:pt x="1537" y="1"/>
                  </a:cubicBezTo>
                  <a:cubicBezTo>
                    <a:pt x="1525" y="1"/>
                    <a:pt x="1513" y="1"/>
                    <a:pt x="15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5" name="Google Shape;17625;g2ce78c99214_3_1548"/>
            <p:cNvSpPr/>
            <p:nvPr/>
          </p:nvSpPr>
          <p:spPr>
            <a:xfrm>
              <a:off x="2999425" y="3483000"/>
              <a:ext cx="73775" cy="73750"/>
            </a:xfrm>
            <a:custGeom>
              <a:avLst/>
              <a:gdLst/>
              <a:ahLst/>
              <a:cxnLst/>
              <a:rect l="l" t="t" r="r" b="b"/>
              <a:pathLst>
                <a:path w="2951" h="2950" extrusionOk="0">
                  <a:moveTo>
                    <a:pt x="1483" y="1"/>
                  </a:moveTo>
                  <a:cubicBezTo>
                    <a:pt x="656" y="1"/>
                    <a:pt x="5" y="644"/>
                    <a:pt x="3" y="1470"/>
                  </a:cubicBezTo>
                  <a:cubicBezTo>
                    <a:pt x="1" y="2291"/>
                    <a:pt x="640" y="2940"/>
                    <a:pt x="1457" y="2949"/>
                  </a:cubicBezTo>
                  <a:cubicBezTo>
                    <a:pt x="1461" y="2949"/>
                    <a:pt x="1465" y="2949"/>
                    <a:pt x="1470" y="2949"/>
                  </a:cubicBezTo>
                  <a:cubicBezTo>
                    <a:pt x="2297" y="2949"/>
                    <a:pt x="2946" y="2305"/>
                    <a:pt x="2949" y="1480"/>
                  </a:cubicBezTo>
                  <a:cubicBezTo>
                    <a:pt x="2951" y="659"/>
                    <a:pt x="2311" y="9"/>
                    <a:pt x="1496" y="1"/>
                  </a:cubicBezTo>
                  <a:cubicBezTo>
                    <a:pt x="1492" y="1"/>
                    <a:pt x="1487" y="1"/>
                    <a:pt x="14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6" name="Google Shape;17626;g2ce78c99214_3_1548"/>
            <p:cNvSpPr/>
            <p:nvPr/>
          </p:nvSpPr>
          <p:spPr>
            <a:xfrm>
              <a:off x="2812450" y="4227200"/>
              <a:ext cx="73600" cy="73325"/>
            </a:xfrm>
            <a:custGeom>
              <a:avLst/>
              <a:gdLst/>
              <a:ahLst/>
              <a:cxnLst/>
              <a:rect l="l" t="t" r="r" b="b"/>
              <a:pathLst>
                <a:path w="2944" h="2933" extrusionOk="0">
                  <a:moveTo>
                    <a:pt x="1468" y="1"/>
                  </a:moveTo>
                  <a:cubicBezTo>
                    <a:pt x="1465" y="1"/>
                    <a:pt x="1462" y="1"/>
                    <a:pt x="1458" y="1"/>
                  </a:cubicBezTo>
                  <a:cubicBezTo>
                    <a:pt x="645" y="6"/>
                    <a:pt x="1" y="659"/>
                    <a:pt x="4" y="1470"/>
                  </a:cubicBezTo>
                  <a:cubicBezTo>
                    <a:pt x="6" y="2283"/>
                    <a:pt x="653" y="2932"/>
                    <a:pt x="1468" y="2933"/>
                  </a:cubicBezTo>
                  <a:cubicBezTo>
                    <a:pt x="1468" y="2933"/>
                    <a:pt x="1469" y="2933"/>
                    <a:pt x="1470" y="2933"/>
                  </a:cubicBezTo>
                  <a:cubicBezTo>
                    <a:pt x="2295" y="2933"/>
                    <a:pt x="2944" y="2275"/>
                    <a:pt x="2937" y="1447"/>
                  </a:cubicBezTo>
                  <a:cubicBezTo>
                    <a:pt x="2930" y="642"/>
                    <a:pt x="2279" y="1"/>
                    <a:pt x="14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7" name="Google Shape;17627;g2ce78c99214_3_1548"/>
            <p:cNvSpPr/>
            <p:nvPr/>
          </p:nvSpPr>
          <p:spPr>
            <a:xfrm>
              <a:off x="2254025" y="3668875"/>
              <a:ext cx="73550" cy="73275"/>
            </a:xfrm>
            <a:custGeom>
              <a:avLst/>
              <a:gdLst/>
              <a:ahLst/>
              <a:cxnLst/>
              <a:rect l="l" t="t" r="r" b="b"/>
              <a:pathLst>
                <a:path w="2942" h="2931" extrusionOk="0">
                  <a:moveTo>
                    <a:pt x="1474" y="0"/>
                  </a:moveTo>
                  <a:cubicBezTo>
                    <a:pt x="664" y="0"/>
                    <a:pt x="12" y="644"/>
                    <a:pt x="6" y="1452"/>
                  </a:cubicBezTo>
                  <a:cubicBezTo>
                    <a:pt x="0" y="2267"/>
                    <a:pt x="647" y="2925"/>
                    <a:pt x="1457" y="2931"/>
                  </a:cubicBezTo>
                  <a:cubicBezTo>
                    <a:pt x="1461" y="2931"/>
                    <a:pt x="1464" y="2931"/>
                    <a:pt x="1468" y="2931"/>
                  </a:cubicBezTo>
                  <a:cubicBezTo>
                    <a:pt x="2278" y="2931"/>
                    <a:pt x="2931" y="2286"/>
                    <a:pt x="2936" y="1479"/>
                  </a:cubicBezTo>
                  <a:cubicBezTo>
                    <a:pt x="2942" y="664"/>
                    <a:pt x="2296" y="6"/>
                    <a:pt x="1485" y="0"/>
                  </a:cubicBezTo>
                  <a:cubicBezTo>
                    <a:pt x="1481" y="0"/>
                    <a:pt x="1478" y="0"/>
                    <a:pt x="14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8" name="Google Shape;17628;g2ce78c99214_3_1548"/>
            <p:cNvSpPr/>
            <p:nvPr/>
          </p:nvSpPr>
          <p:spPr>
            <a:xfrm>
              <a:off x="2533525" y="4227375"/>
              <a:ext cx="72950" cy="73000"/>
            </a:xfrm>
            <a:custGeom>
              <a:avLst/>
              <a:gdLst/>
              <a:ahLst/>
              <a:cxnLst/>
              <a:rect l="l" t="t" r="r" b="b"/>
              <a:pathLst>
                <a:path w="2918" h="2920" extrusionOk="0">
                  <a:moveTo>
                    <a:pt x="1460" y="1"/>
                  </a:moveTo>
                  <a:cubicBezTo>
                    <a:pt x="657" y="1"/>
                    <a:pt x="1" y="656"/>
                    <a:pt x="1" y="1461"/>
                  </a:cubicBezTo>
                  <a:cubicBezTo>
                    <a:pt x="1" y="2258"/>
                    <a:pt x="650" y="2912"/>
                    <a:pt x="1446" y="2919"/>
                  </a:cubicBezTo>
                  <a:cubicBezTo>
                    <a:pt x="1450" y="2919"/>
                    <a:pt x="1454" y="2919"/>
                    <a:pt x="1458" y="2919"/>
                  </a:cubicBezTo>
                  <a:cubicBezTo>
                    <a:pt x="2262" y="2919"/>
                    <a:pt x="2918" y="2264"/>
                    <a:pt x="2918" y="1459"/>
                  </a:cubicBezTo>
                  <a:cubicBezTo>
                    <a:pt x="2918" y="664"/>
                    <a:pt x="2269" y="7"/>
                    <a:pt x="1473" y="1"/>
                  </a:cubicBezTo>
                  <a:cubicBezTo>
                    <a:pt x="1469" y="1"/>
                    <a:pt x="1464" y="1"/>
                    <a:pt x="14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9" name="Google Shape;17629;g2ce78c99214_3_1548"/>
            <p:cNvSpPr/>
            <p:nvPr/>
          </p:nvSpPr>
          <p:spPr>
            <a:xfrm>
              <a:off x="2253850" y="3948225"/>
              <a:ext cx="73900" cy="72950"/>
            </a:xfrm>
            <a:custGeom>
              <a:avLst/>
              <a:gdLst/>
              <a:ahLst/>
              <a:cxnLst/>
              <a:rect l="l" t="t" r="r" b="b"/>
              <a:pathLst>
                <a:path w="2956" h="2918" extrusionOk="0">
                  <a:moveTo>
                    <a:pt x="1477" y="1"/>
                  </a:moveTo>
                  <a:cubicBezTo>
                    <a:pt x="695" y="1"/>
                    <a:pt x="41" y="638"/>
                    <a:pt x="21" y="1422"/>
                  </a:cubicBezTo>
                  <a:cubicBezTo>
                    <a:pt x="0" y="2225"/>
                    <a:pt x="652" y="2905"/>
                    <a:pt x="1456" y="2917"/>
                  </a:cubicBezTo>
                  <a:cubicBezTo>
                    <a:pt x="1464" y="2917"/>
                    <a:pt x="1471" y="2917"/>
                    <a:pt x="1479" y="2917"/>
                  </a:cubicBezTo>
                  <a:cubicBezTo>
                    <a:pt x="2261" y="2917"/>
                    <a:pt x="2915" y="2280"/>
                    <a:pt x="2935" y="1495"/>
                  </a:cubicBezTo>
                  <a:cubicBezTo>
                    <a:pt x="2956" y="693"/>
                    <a:pt x="2304" y="13"/>
                    <a:pt x="1500" y="1"/>
                  </a:cubicBezTo>
                  <a:cubicBezTo>
                    <a:pt x="1492" y="1"/>
                    <a:pt x="1485" y="1"/>
                    <a:pt x="147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0" name="Google Shape;17630;g2ce78c99214_3_1548"/>
            <p:cNvSpPr/>
            <p:nvPr/>
          </p:nvSpPr>
          <p:spPr>
            <a:xfrm>
              <a:off x="3091925" y="3575475"/>
              <a:ext cx="72975" cy="72925"/>
            </a:xfrm>
            <a:custGeom>
              <a:avLst/>
              <a:gdLst/>
              <a:ahLst/>
              <a:cxnLst/>
              <a:rect l="l" t="t" r="r" b="b"/>
              <a:pathLst>
                <a:path w="2919" h="2917" extrusionOk="0">
                  <a:moveTo>
                    <a:pt x="1458" y="1"/>
                  </a:moveTo>
                  <a:cubicBezTo>
                    <a:pt x="1453" y="1"/>
                    <a:pt x="1448" y="1"/>
                    <a:pt x="1443" y="1"/>
                  </a:cubicBezTo>
                  <a:cubicBezTo>
                    <a:pt x="649" y="12"/>
                    <a:pt x="1" y="670"/>
                    <a:pt x="2" y="1462"/>
                  </a:cubicBezTo>
                  <a:cubicBezTo>
                    <a:pt x="2" y="2260"/>
                    <a:pt x="664" y="2917"/>
                    <a:pt x="1461" y="2917"/>
                  </a:cubicBezTo>
                  <a:cubicBezTo>
                    <a:pt x="1466" y="2917"/>
                    <a:pt x="1471" y="2917"/>
                    <a:pt x="1476" y="2917"/>
                  </a:cubicBezTo>
                  <a:cubicBezTo>
                    <a:pt x="2268" y="2908"/>
                    <a:pt x="2918" y="2250"/>
                    <a:pt x="2918" y="1457"/>
                  </a:cubicBezTo>
                  <a:cubicBezTo>
                    <a:pt x="2918" y="657"/>
                    <a:pt x="2256" y="1"/>
                    <a:pt x="14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1" name="Google Shape;17631;g2ce78c99214_3_1548"/>
            <p:cNvSpPr/>
            <p:nvPr/>
          </p:nvSpPr>
          <p:spPr>
            <a:xfrm>
              <a:off x="2906050" y="3389850"/>
              <a:ext cx="73400" cy="72950"/>
            </a:xfrm>
            <a:custGeom>
              <a:avLst/>
              <a:gdLst/>
              <a:ahLst/>
              <a:cxnLst/>
              <a:rect l="l" t="t" r="r" b="b"/>
              <a:pathLst>
                <a:path w="2936" h="2918" extrusionOk="0">
                  <a:moveTo>
                    <a:pt x="1468" y="1"/>
                  </a:moveTo>
                  <a:cubicBezTo>
                    <a:pt x="681" y="1"/>
                    <a:pt x="22" y="646"/>
                    <a:pt x="11" y="1439"/>
                  </a:cubicBezTo>
                  <a:cubicBezTo>
                    <a:pt x="0" y="2232"/>
                    <a:pt x="642" y="2898"/>
                    <a:pt x="1435" y="2917"/>
                  </a:cubicBezTo>
                  <a:cubicBezTo>
                    <a:pt x="1445" y="2917"/>
                    <a:pt x="1456" y="2917"/>
                    <a:pt x="1466" y="2917"/>
                  </a:cubicBezTo>
                  <a:cubicBezTo>
                    <a:pt x="2254" y="2917"/>
                    <a:pt x="2915" y="2271"/>
                    <a:pt x="2926" y="1479"/>
                  </a:cubicBezTo>
                  <a:cubicBezTo>
                    <a:pt x="2935" y="686"/>
                    <a:pt x="2293" y="20"/>
                    <a:pt x="1502" y="1"/>
                  </a:cubicBezTo>
                  <a:cubicBezTo>
                    <a:pt x="1491" y="1"/>
                    <a:pt x="1480" y="1"/>
                    <a:pt x="14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2" name="Google Shape;17632;g2ce78c99214_3_1548"/>
            <p:cNvSpPr/>
            <p:nvPr/>
          </p:nvSpPr>
          <p:spPr>
            <a:xfrm>
              <a:off x="2997875" y="4133875"/>
              <a:ext cx="73975" cy="72900"/>
            </a:xfrm>
            <a:custGeom>
              <a:avLst/>
              <a:gdLst/>
              <a:ahLst/>
              <a:cxnLst/>
              <a:rect l="l" t="t" r="r" b="b"/>
              <a:pathLst>
                <a:path w="2959" h="2916" extrusionOk="0">
                  <a:moveTo>
                    <a:pt x="1480" y="1"/>
                  </a:moveTo>
                  <a:cubicBezTo>
                    <a:pt x="699" y="1"/>
                    <a:pt x="45" y="635"/>
                    <a:pt x="22" y="1419"/>
                  </a:cubicBezTo>
                  <a:cubicBezTo>
                    <a:pt x="0" y="2222"/>
                    <a:pt x="650" y="2902"/>
                    <a:pt x="1454" y="2916"/>
                  </a:cubicBezTo>
                  <a:cubicBezTo>
                    <a:pt x="1462" y="2916"/>
                    <a:pt x="1470" y="2916"/>
                    <a:pt x="1478" y="2916"/>
                  </a:cubicBezTo>
                  <a:cubicBezTo>
                    <a:pt x="2260" y="2916"/>
                    <a:pt x="2915" y="2282"/>
                    <a:pt x="2937" y="1498"/>
                  </a:cubicBezTo>
                  <a:cubicBezTo>
                    <a:pt x="2958" y="694"/>
                    <a:pt x="2308" y="15"/>
                    <a:pt x="1505" y="1"/>
                  </a:cubicBezTo>
                  <a:cubicBezTo>
                    <a:pt x="1497" y="1"/>
                    <a:pt x="1489" y="1"/>
                    <a:pt x="14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3" name="Google Shape;17633;g2ce78c99214_3_1548"/>
            <p:cNvSpPr/>
            <p:nvPr/>
          </p:nvSpPr>
          <p:spPr>
            <a:xfrm>
              <a:off x="2347475" y="3482000"/>
              <a:ext cx="73525" cy="72825"/>
            </a:xfrm>
            <a:custGeom>
              <a:avLst/>
              <a:gdLst/>
              <a:ahLst/>
              <a:cxnLst/>
              <a:rect l="l" t="t" r="r" b="b"/>
              <a:pathLst>
                <a:path w="2941" h="2913" extrusionOk="0">
                  <a:moveTo>
                    <a:pt x="1473" y="0"/>
                  </a:moveTo>
                  <a:cubicBezTo>
                    <a:pt x="691" y="0"/>
                    <a:pt x="34" y="643"/>
                    <a:pt x="18" y="1429"/>
                  </a:cubicBezTo>
                  <a:cubicBezTo>
                    <a:pt x="0" y="2231"/>
                    <a:pt x="664" y="2909"/>
                    <a:pt x="1468" y="2912"/>
                  </a:cubicBezTo>
                  <a:cubicBezTo>
                    <a:pt x="1471" y="2912"/>
                    <a:pt x="1473" y="2912"/>
                    <a:pt x="1476" y="2912"/>
                  </a:cubicBezTo>
                  <a:cubicBezTo>
                    <a:pt x="2266" y="2912"/>
                    <a:pt x="2923" y="2261"/>
                    <a:pt x="2931" y="1470"/>
                  </a:cubicBezTo>
                  <a:cubicBezTo>
                    <a:pt x="2941" y="677"/>
                    <a:pt x="2291" y="12"/>
                    <a:pt x="1496" y="0"/>
                  </a:cubicBezTo>
                  <a:cubicBezTo>
                    <a:pt x="1488" y="0"/>
                    <a:pt x="1481" y="0"/>
                    <a:pt x="147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4" name="Google Shape;17634;g2ce78c99214_3_1548"/>
            <p:cNvSpPr/>
            <p:nvPr/>
          </p:nvSpPr>
          <p:spPr>
            <a:xfrm>
              <a:off x="3092000" y="4040675"/>
              <a:ext cx="72750" cy="72250"/>
            </a:xfrm>
            <a:custGeom>
              <a:avLst/>
              <a:gdLst/>
              <a:ahLst/>
              <a:cxnLst/>
              <a:rect l="l" t="t" r="r" b="b"/>
              <a:pathLst>
                <a:path w="2910" h="2890" extrusionOk="0">
                  <a:moveTo>
                    <a:pt x="1455" y="0"/>
                  </a:moveTo>
                  <a:cubicBezTo>
                    <a:pt x="1454" y="0"/>
                    <a:pt x="1453" y="0"/>
                    <a:pt x="1452" y="0"/>
                  </a:cubicBezTo>
                  <a:cubicBezTo>
                    <a:pt x="671" y="2"/>
                    <a:pt x="21" y="646"/>
                    <a:pt x="11" y="1432"/>
                  </a:cubicBezTo>
                  <a:cubicBezTo>
                    <a:pt x="1" y="2222"/>
                    <a:pt x="664" y="2889"/>
                    <a:pt x="1455" y="2889"/>
                  </a:cubicBezTo>
                  <a:cubicBezTo>
                    <a:pt x="1456" y="2889"/>
                    <a:pt x="1457" y="2889"/>
                    <a:pt x="1458" y="2889"/>
                  </a:cubicBezTo>
                  <a:cubicBezTo>
                    <a:pt x="2241" y="2887"/>
                    <a:pt x="2889" y="2242"/>
                    <a:pt x="2899" y="1458"/>
                  </a:cubicBezTo>
                  <a:cubicBezTo>
                    <a:pt x="2910" y="668"/>
                    <a:pt x="2246" y="0"/>
                    <a:pt x="145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5" name="Google Shape;17635;g2ce78c99214_3_1548"/>
            <p:cNvSpPr/>
            <p:nvPr/>
          </p:nvSpPr>
          <p:spPr>
            <a:xfrm>
              <a:off x="2441725" y="3390325"/>
              <a:ext cx="72325" cy="72025"/>
            </a:xfrm>
            <a:custGeom>
              <a:avLst/>
              <a:gdLst/>
              <a:ahLst/>
              <a:cxnLst/>
              <a:rect l="l" t="t" r="r" b="b"/>
              <a:pathLst>
                <a:path w="2893" h="2881" extrusionOk="0">
                  <a:moveTo>
                    <a:pt x="1451" y="1"/>
                  </a:moveTo>
                  <a:cubicBezTo>
                    <a:pt x="1447" y="1"/>
                    <a:pt x="1443" y="1"/>
                    <a:pt x="1439" y="1"/>
                  </a:cubicBezTo>
                  <a:cubicBezTo>
                    <a:pt x="654" y="5"/>
                    <a:pt x="13" y="648"/>
                    <a:pt x="8" y="1434"/>
                  </a:cubicBezTo>
                  <a:cubicBezTo>
                    <a:pt x="1" y="2222"/>
                    <a:pt x="656" y="2880"/>
                    <a:pt x="1442" y="2880"/>
                  </a:cubicBezTo>
                  <a:cubicBezTo>
                    <a:pt x="1446" y="2880"/>
                    <a:pt x="1450" y="2880"/>
                    <a:pt x="1454" y="2880"/>
                  </a:cubicBezTo>
                  <a:cubicBezTo>
                    <a:pt x="2240" y="2873"/>
                    <a:pt x="2882" y="2233"/>
                    <a:pt x="2886" y="1447"/>
                  </a:cubicBezTo>
                  <a:cubicBezTo>
                    <a:pt x="2892" y="659"/>
                    <a:pt x="2238" y="1"/>
                    <a:pt x="14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6" name="Google Shape;17636;g2ce78c99214_3_1548"/>
            <p:cNvSpPr/>
            <p:nvPr/>
          </p:nvSpPr>
          <p:spPr>
            <a:xfrm>
              <a:off x="2348350" y="4134600"/>
              <a:ext cx="72000" cy="71475"/>
            </a:xfrm>
            <a:custGeom>
              <a:avLst/>
              <a:gdLst/>
              <a:ahLst/>
              <a:cxnLst/>
              <a:rect l="l" t="t" r="r" b="b"/>
              <a:pathLst>
                <a:path w="2880" h="2859" extrusionOk="0">
                  <a:moveTo>
                    <a:pt x="1440" y="1"/>
                  </a:moveTo>
                  <a:cubicBezTo>
                    <a:pt x="654" y="1"/>
                    <a:pt x="19" y="626"/>
                    <a:pt x="11" y="1414"/>
                  </a:cubicBezTo>
                  <a:cubicBezTo>
                    <a:pt x="1" y="2207"/>
                    <a:pt x="631" y="2850"/>
                    <a:pt x="1425" y="2858"/>
                  </a:cubicBezTo>
                  <a:cubicBezTo>
                    <a:pt x="1432" y="2858"/>
                    <a:pt x="1439" y="2858"/>
                    <a:pt x="1445" y="2858"/>
                  </a:cubicBezTo>
                  <a:cubicBezTo>
                    <a:pt x="2228" y="2858"/>
                    <a:pt x="2861" y="2231"/>
                    <a:pt x="2869" y="1444"/>
                  </a:cubicBezTo>
                  <a:cubicBezTo>
                    <a:pt x="2880" y="652"/>
                    <a:pt x="2249" y="9"/>
                    <a:pt x="1455" y="1"/>
                  </a:cubicBezTo>
                  <a:cubicBezTo>
                    <a:pt x="1450" y="1"/>
                    <a:pt x="1445" y="1"/>
                    <a:pt x="14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7" name="Google Shape;17637;g2ce78c99214_3_1548"/>
            <p:cNvSpPr/>
            <p:nvPr/>
          </p:nvSpPr>
          <p:spPr>
            <a:xfrm>
              <a:off x="2907175" y="4228400"/>
              <a:ext cx="71325" cy="70975"/>
            </a:xfrm>
            <a:custGeom>
              <a:avLst/>
              <a:gdLst/>
              <a:ahLst/>
              <a:cxnLst/>
              <a:rect l="l" t="t" r="r" b="b"/>
              <a:pathLst>
                <a:path w="2853" h="2839" extrusionOk="0">
                  <a:moveTo>
                    <a:pt x="1421" y="0"/>
                  </a:moveTo>
                  <a:cubicBezTo>
                    <a:pt x="626" y="0"/>
                    <a:pt x="0" y="627"/>
                    <a:pt x="3" y="1421"/>
                  </a:cubicBezTo>
                  <a:cubicBezTo>
                    <a:pt x="4" y="2215"/>
                    <a:pt x="627" y="2839"/>
                    <a:pt x="1421" y="2839"/>
                  </a:cubicBezTo>
                  <a:cubicBezTo>
                    <a:pt x="1425" y="2839"/>
                    <a:pt x="1428" y="2839"/>
                    <a:pt x="1432" y="2839"/>
                  </a:cubicBezTo>
                  <a:cubicBezTo>
                    <a:pt x="2229" y="2836"/>
                    <a:pt x="2852" y="2201"/>
                    <a:pt x="2843" y="1405"/>
                  </a:cubicBezTo>
                  <a:cubicBezTo>
                    <a:pt x="2835" y="619"/>
                    <a:pt x="2216" y="3"/>
                    <a:pt x="1429" y="0"/>
                  </a:cubicBezTo>
                  <a:cubicBezTo>
                    <a:pt x="1426" y="0"/>
                    <a:pt x="1424" y="0"/>
                    <a:pt x="142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8" name="Google Shape;17638;g2ce78c99214_3_1548"/>
            <p:cNvSpPr/>
            <p:nvPr/>
          </p:nvSpPr>
          <p:spPr>
            <a:xfrm>
              <a:off x="2255275" y="3576500"/>
              <a:ext cx="71075" cy="70925"/>
            </a:xfrm>
            <a:custGeom>
              <a:avLst/>
              <a:gdLst/>
              <a:ahLst/>
              <a:cxnLst/>
              <a:rect l="l" t="t" r="r" b="b"/>
              <a:pathLst>
                <a:path w="2843" h="2837" extrusionOk="0">
                  <a:moveTo>
                    <a:pt x="1418" y="0"/>
                  </a:moveTo>
                  <a:cubicBezTo>
                    <a:pt x="1416" y="0"/>
                    <a:pt x="1415" y="0"/>
                    <a:pt x="1413" y="0"/>
                  </a:cubicBezTo>
                  <a:cubicBezTo>
                    <a:pt x="626" y="4"/>
                    <a:pt x="6" y="623"/>
                    <a:pt x="3" y="1412"/>
                  </a:cubicBezTo>
                  <a:cubicBezTo>
                    <a:pt x="0" y="2209"/>
                    <a:pt x="625" y="2836"/>
                    <a:pt x="1421" y="2836"/>
                  </a:cubicBezTo>
                  <a:cubicBezTo>
                    <a:pt x="1424" y="2836"/>
                    <a:pt x="1427" y="2836"/>
                    <a:pt x="1429" y="2836"/>
                  </a:cubicBezTo>
                  <a:cubicBezTo>
                    <a:pt x="2219" y="2833"/>
                    <a:pt x="2836" y="2212"/>
                    <a:pt x="2839" y="1425"/>
                  </a:cubicBezTo>
                  <a:cubicBezTo>
                    <a:pt x="2843" y="626"/>
                    <a:pt x="2216" y="0"/>
                    <a:pt x="141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9" name="Google Shape;17639;g2ce78c99214_3_1548"/>
            <p:cNvSpPr/>
            <p:nvPr/>
          </p:nvSpPr>
          <p:spPr>
            <a:xfrm>
              <a:off x="2255600" y="4041650"/>
              <a:ext cx="70525" cy="70300"/>
            </a:xfrm>
            <a:custGeom>
              <a:avLst/>
              <a:gdLst/>
              <a:ahLst/>
              <a:cxnLst/>
              <a:rect l="l" t="t" r="r" b="b"/>
              <a:pathLst>
                <a:path w="2821" h="2812" extrusionOk="0">
                  <a:moveTo>
                    <a:pt x="1411" y="1"/>
                  </a:moveTo>
                  <a:cubicBezTo>
                    <a:pt x="632" y="1"/>
                    <a:pt x="5" y="622"/>
                    <a:pt x="2" y="1400"/>
                  </a:cubicBezTo>
                  <a:cubicBezTo>
                    <a:pt x="1" y="2170"/>
                    <a:pt x="614" y="2799"/>
                    <a:pt x="1379" y="2811"/>
                  </a:cubicBezTo>
                  <a:cubicBezTo>
                    <a:pt x="1387" y="2811"/>
                    <a:pt x="1395" y="2811"/>
                    <a:pt x="1402" y="2811"/>
                  </a:cubicBezTo>
                  <a:cubicBezTo>
                    <a:pt x="2177" y="2811"/>
                    <a:pt x="2804" y="2198"/>
                    <a:pt x="2812" y="1427"/>
                  </a:cubicBezTo>
                  <a:cubicBezTo>
                    <a:pt x="2820" y="641"/>
                    <a:pt x="2200" y="5"/>
                    <a:pt x="1422" y="1"/>
                  </a:cubicBezTo>
                  <a:cubicBezTo>
                    <a:pt x="1418" y="1"/>
                    <a:pt x="1415" y="1"/>
                    <a:pt x="141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0" name="Google Shape;17640;g2ce78c99214_3_1548"/>
            <p:cNvSpPr/>
            <p:nvPr/>
          </p:nvSpPr>
          <p:spPr>
            <a:xfrm>
              <a:off x="2442650" y="4228775"/>
              <a:ext cx="70475" cy="70275"/>
            </a:xfrm>
            <a:custGeom>
              <a:avLst/>
              <a:gdLst/>
              <a:ahLst/>
              <a:cxnLst/>
              <a:rect l="l" t="t" r="r" b="b"/>
              <a:pathLst>
                <a:path w="2819" h="2811" extrusionOk="0">
                  <a:moveTo>
                    <a:pt x="1407" y="0"/>
                  </a:moveTo>
                  <a:cubicBezTo>
                    <a:pt x="1403" y="0"/>
                    <a:pt x="1398" y="0"/>
                    <a:pt x="1394" y="0"/>
                  </a:cubicBezTo>
                  <a:cubicBezTo>
                    <a:pt x="626" y="7"/>
                    <a:pt x="6" y="630"/>
                    <a:pt x="5" y="1399"/>
                  </a:cubicBezTo>
                  <a:cubicBezTo>
                    <a:pt x="1" y="2183"/>
                    <a:pt x="629" y="2810"/>
                    <a:pt x="1410" y="2810"/>
                  </a:cubicBezTo>
                  <a:cubicBezTo>
                    <a:pt x="2193" y="2809"/>
                    <a:pt x="2819" y="2179"/>
                    <a:pt x="2815" y="1396"/>
                  </a:cubicBezTo>
                  <a:cubicBezTo>
                    <a:pt x="2812" y="620"/>
                    <a:pt x="2185" y="0"/>
                    <a:pt x="14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1" name="Google Shape;17641;g2ce78c99214_3_1548"/>
            <p:cNvSpPr/>
            <p:nvPr/>
          </p:nvSpPr>
          <p:spPr>
            <a:xfrm>
              <a:off x="3186850" y="3762475"/>
              <a:ext cx="70375" cy="70250"/>
            </a:xfrm>
            <a:custGeom>
              <a:avLst/>
              <a:gdLst/>
              <a:ahLst/>
              <a:cxnLst/>
              <a:rect l="l" t="t" r="r" b="b"/>
              <a:pathLst>
                <a:path w="2815" h="2810" extrusionOk="0">
                  <a:moveTo>
                    <a:pt x="1404" y="1"/>
                  </a:moveTo>
                  <a:cubicBezTo>
                    <a:pt x="627" y="1"/>
                    <a:pt x="0" y="629"/>
                    <a:pt x="0" y="1405"/>
                  </a:cubicBezTo>
                  <a:cubicBezTo>
                    <a:pt x="0" y="2184"/>
                    <a:pt x="629" y="2810"/>
                    <a:pt x="1406" y="2810"/>
                  </a:cubicBezTo>
                  <a:cubicBezTo>
                    <a:pt x="1408" y="2810"/>
                    <a:pt x="1410" y="2810"/>
                    <a:pt x="1411" y="2810"/>
                  </a:cubicBezTo>
                  <a:cubicBezTo>
                    <a:pt x="2189" y="2806"/>
                    <a:pt x="2814" y="2172"/>
                    <a:pt x="2809" y="1390"/>
                  </a:cubicBezTo>
                  <a:cubicBezTo>
                    <a:pt x="2802" y="625"/>
                    <a:pt x="2178" y="4"/>
                    <a:pt x="1411" y="1"/>
                  </a:cubicBezTo>
                  <a:cubicBezTo>
                    <a:pt x="1409" y="1"/>
                    <a:pt x="1406" y="1"/>
                    <a:pt x="140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2" name="Google Shape;17642;g2ce78c99214_3_1548"/>
            <p:cNvSpPr/>
            <p:nvPr/>
          </p:nvSpPr>
          <p:spPr>
            <a:xfrm>
              <a:off x="2721725" y="3297625"/>
              <a:ext cx="70925" cy="70225"/>
            </a:xfrm>
            <a:custGeom>
              <a:avLst/>
              <a:gdLst/>
              <a:ahLst/>
              <a:cxnLst/>
              <a:rect l="l" t="t" r="r" b="b"/>
              <a:pathLst>
                <a:path w="2837" h="2809" extrusionOk="0">
                  <a:moveTo>
                    <a:pt x="1423" y="1"/>
                  </a:moveTo>
                  <a:cubicBezTo>
                    <a:pt x="653" y="1"/>
                    <a:pt x="22" y="613"/>
                    <a:pt x="13" y="1379"/>
                  </a:cubicBezTo>
                  <a:cubicBezTo>
                    <a:pt x="0" y="2162"/>
                    <a:pt x="620" y="2803"/>
                    <a:pt x="1398" y="2808"/>
                  </a:cubicBezTo>
                  <a:cubicBezTo>
                    <a:pt x="1403" y="2808"/>
                    <a:pt x="1408" y="2808"/>
                    <a:pt x="1413" y="2808"/>
                  </a:cubicBezTo>
                  <a:cubicBezTo>
                    <a:pt x="2174" y="2808"/>
                    <a:pt x="2802" y="2201"/>
                    <a:pt x="2818" y="1444"/>
                  </a:cubicBezTo>
                  <a:cubicBezTo>
                    <a:pt x="2836" y="663"/>
                    <a:pt x="2221" y="14"/>
                    <a:pt x="1448" y="1"/>
                  </a:cubicBezTo>
                  <a:cubicBezTo>
                    <a:pt x="1440" y="1"/>
                    <a:pt x="1431" y="1"/>
                    <a:pt x="14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3" name="Google Shape;17643;g2ce78c99214_3_1548"/>
            <p:cNvSpPr/>
            <p:nvPr/>
          </p:nvSpPr>
          <p:spPr>
            <a:xfrm>
              <a:off x="3186750" y="3856100"/>
              <a:ext cx="70450" cy="70125"/>
            </a:xfrm>
            <a:custGeom>
              <a:avLst/>
              <a:gdLst/>
              <a:ahLst/>
              <a:cxnLst/>
              <a:rect l="l" t="t" r="r" b="b"/>
              <a:pathLst>
                <a:path w="2818" h="2805" extrusionOk="0">
                  <a:moveTo>
                    <a:pt x="1409" y="1"/>
                  </a:moveTo>
                  <a:cubicBezTo>
                    <a:pt x="645" y="1"/>
                    <a:pt x="14" y="624"/>
                    <a:pt x="7" y="1386"/>
                  </a:cubicBezTo>
                  <a:cubicBezTo>
                    <a:pt x="0" y="2165"/>
                    <a:pt x="631" y="2804"/>
                    <a:pt x="1407" y="2804"/>
                  </a:cubicBezTo>
                  <a:cubicBezTo>
                    <a:pt x="1408" y="2804"/>
                    <a:pt x="1409" y="2804"/>
                    <a:pt x="1410" y="2804"/>
                  </a:cubicBezTo>
                  <a:cubicBezTo>
                    <a:pt x="2174" y="2804"/>
                    <a:pt x="2803" y="2181"/>
                    <a:pt x="2810" y="1419"/>
                  </a:cubicBezTo>
                  <a:cubicBezTo>
                    <a:pt x="2817" y="640"/>
                    <a:pt x="2186" y="1"/>
                    <a:pt x="140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4" name="Google Shape;17644;g2ce78c99214_3_1548"/>
            <p:cNvSpPr/>
            <p:nvPr/>
          </p:nvSpPr>
          <p:spPr>
            <a:xfrm>
              <a:off x="2628425" y="3297725"/>
              <a:ext cx="70250" cy="70075"/>
            </a:xfrm>
            <a:custGeom>
              <a:avLst/>
              <a:gdLst/>
              <a:ahLst/>
              <a:cxnLst/>
              <a:rect l="l" t="t" r="r" b="b"/>
              <a:pathLst>
                <a:path w="2810" h="2803" extrusionOk="0">
                  <a:moveTo>
                    <a:pt x="1407" y="1"/>
                  </a:moveTo>
                  <a:cubicBezTo>
                    <a:pt x="640" y="1"/>
                    <a:pt x="9" y="628"/>
                    <a:pt x="4" y="1393"/>
                  </a:cubicBezTo>
                  <a:cubicBezTo>
                    <a:pt x="1" y="2158"/>
                    <a:pt x="625" y="2793"/>
                    <a:pt x="1390" y="2803"/>
                  </a:cubicBezTo>
                  <a:cubicBezTo>
                    <a:pt x="1394" y="2803"/>
                    <a:pt x="1399" y="2803"/>
                    <a:pt x="1403" y="2803"/>
                  </a:cubicBezTo>
                  <a:cubicBezTo>
                    <a:pt x="2173" y="2803"/>
                    <a:pt x="2810" y="2168"/>
                    <a:pt x="2806" y="1394"/>
                  </a:cubicBezTo>
                  <a:cubicBezTo>
                    <a:pt x="2803" y="629"/>
                    <a:pt x="2172" y="1"/>
                    <a:pt x="140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5" name="Google Shape;17645;g2ce78c99214_3_1548"/>
            <p:cNvSpPr/>
            <p:nvPr/>
          </p:nvSpPr>
          <p:spPr>
            <a:xfrm>
              <a:off x="3093350" y="3485050"/>
              <a:ext cx="69950" cy="69650"/>
            </a:xfrm>
            <a:custGeom>
              <a:avLst/>
              <a:gdLst/>
              <a:ahLst/>
              <a:cxnLst/>
              <a:rect l="l" t="t" r="r" b="b"/>
              <a:pathLst>
                <a:path w="2798" h="2786" extrusionOk="0">
                  <a:moveTo>
                    <a:pt x="1395" y="0"/>
                  </a:moveTo>
                  <a:cubicBezTo>
                    <a:pt x="647" y="0"/>
                    <a:pt x="14" y="630"/>
                    <a:pt x="8" y="1383"/>
                  </a:cubicBezTo>
                  <a:cubicBezTo>
                    <a:pt x="1" y="2141"/>
                    <a:pt x="637" y="2783"/>
                    <a:pt x="1398" y="2786"/>
                  </a:cubicBezTo>
                  <a:cubicBezTo>
                    <a:pt x="1399" y="2786"/>
                    <a:pt x="1400" y="2786"/>
                    <a:pt x="1401" y="2786"/>
                  </a:cubicBezTo>
                  <a:cubicBezTo>
                    <a:pt x="2160" y="2786"/>
                    <a:pt x="2797" y="2147"/>
                    <a:pt x="2795" y="1390"/>
                  </a:cubicBezTo>
                  <a:cubicBezTo>
                    <a:pt x="2791" y="638"/>
                    <a:pt x="2172" y="13"/>
                    <a:pt x="1419" y="0"/>
                  </a:cubicBezTo>
                  <a:cubicBezTo>
                    <a:pt x="1411" y="0"/>
                    <a:pt x="1403" y="0"/>
                    <a:pt x="139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6" name="Google Shape;17646;g2ce78c99214_3_1548"/>
            <p:cNvSpPr/>
            <p:nvPr/>
          </p:nvSpPr>
          <p:spPr>
            <a:xfrm>
              <a:off x="3186975" y="3670700"/>
              <a:ext cx="69850" cy="69600"/>
            </a:xfrm>
            <a:custGeom>
              <a:avLst/>
              <a:gdLst/>
              <a:ahLst/>
              <a:cxnLst/>
              <a:rect l="l" t="t" r="r" b="b"/>
              <a:pathLst>
                <a:path w="2794" h="2784" extrusionOk="0">
                  <a:moveTo>
                    <a:pt x="1403" y="0"/>
                  </a:moveTo>
                  <a:cubicBezTo>
                    <a:pt x="1397" y="0"/>
                    <a:pt x="1392" y="0"/>
                    <a:pt x="1386" y="0"/>
                  </a:cubicBezTo>
                  <a:cubicBezTo>
                    <a:pt x="636" y="10"/>
                    <a:pt x="14" y="633"/>
                    <a:pt x="8" y="1382"/>
                  </a:cubicBezTo>
                  <a:cubicBezTo>
                    <a:pt x="1" y="2140"/>
                    <a:pt x="637" y="2782"/>
                    <a:pt x="1397" y="2783"/>
                  </a:cubicBezTo>
                  <a:cubicBezTo>
                    <a:pt x="1398" y="2783"/>
                    <a:pt x="1399" y="2783"/>
                    <a:pt x="1399" y="2783"/>
                  </a:cubicBezTo>
                  <a:cubicBezTo>
                    <a:pt x="2157" y="2783"/>
                    <a:pt x="2793" y="2145"/>
                    <a:pt x="2789" y="1387"/>
                  </a:cubicBezTo>
                  <a:cubicBezTo>
                    <a:pt x="2786" y="631"/>
                    <a:pt x="2153" y="0"/>
                    <a:pt x="140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7" name="Google Shape;17647;g2ce78c99214_3_1548"/>
            <p:cNvSpPr/>
            <p:nvPr/>
          </p:nvSpPr>
          <p:spPr>
            <a:xfrm>
              <a:off x="3001300" y="3391450"/>
              <a:ext cx="69975" cy="69700"/>
            </a:xfrm>
            <a:custGeom>
              <a:avLst/>
              <a:gdLst/>
              <a:ahLst/>
              <a:cxnLst/>
              <a:rect l="l" t="t" r="r" b="b"/>
              <a:pathLst>
                <a:path w="2799" h="2788" extrusionOk="0">
                  <a:moveTo>
                    <a:pt x="1400" y="1"/>
                  </a:moveTo>
                  <a:cubicBezTo>
                    <a:pt x="1400" y="1"/>
                    <a:pt x="1399" y="1"/>
                    <a:pt x="1398" y="1"/>
                  </a:cubicBezTo>
                  <a:cubicBezTo>
                    <a:pt x="637" y="4"/>
                    <a:pt x="0" y="644"/>
                    <a:pt x="6" y="1404"/>
                  </a:cubicBezTo>
                  <a:cubicBezTo>
                    <a:pt x="13" y="2155"/>
                    <a:pt x="635" y="2780"/>
                    <a:pt x="1387" y="2788"/>
                  </a:cubicBezTo>
                  <a:cubicBezTo>
                    <a:pt x="1392" y="2788"/>
                    <a:pt x="1397" y="2788"/>
                    <a:pt x="1402" y="2788"/>
                  </a:cubicBezTo>
                  <a:cubicBezTo>
                    <a:pt x="2152" y="2788"/>
                    <a:pt x="2789" y="2157"/>
                    <a:pt x="2793" y="1401"/>
                  </a:cubicBezTo>
                  <a:cubicBezTo>
                    <a:pt x="2798" y="642"/>
                    <a:pt x="2159" y="1"/>
                    <a:pt x="1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8" name="Google Shape;17648;g2ce78c99214_3_1548"/>
            <p:cNvSpPr/>
            <p:nvPr/>
          </p:nvSpPr>
          <p:spPr>
            <a:xfrm>
              <a:off x="2813775" y="3298100"/>
              <a:ext cx="70825" cy="69325"/>
            </a:xfrm>
            <a:custGeom>
              <a:avLst/>
              <a:gdLst/>
              <a:ahLst/>
              <a:cxnLst/>
              <a:rect l="l" t="t" r="r" b="b"/>
              <a:pathLst>
                <a:path w="2833" h="2773" extrusionOk="0">
                  <a:moveTo>
                    <a:pt x="1400" y="0"/>
                  </a:moveTo>
                  <a:cubicBezTo>
                    <a:pt x="681" y="0"/>
                    <a:pt x="63" y="598"/>
                    <a:pt x="32" y="1345"/>
                  </a:cubicBezTo>
                  <a:cubicBezTo>
                    <a:pt x="1" y="2086"/>
                    <a:pt x="599" y="2727"/>
                    <a:pt x="1362" y="2770"/>
                  </a:cubicBezTo>
                  <a:cubicBezTo>
                    <a:pt x="1386" y="2771"/>
                    <a:pt x="1410" y="2772"/>
                    <a:pt x="1435" y="2772"/>
                  </a:cubicBezTo>
                  <a:cubicBezTo>
                    <a:pt x="2154" y="2772"/>
                    <a:pt x="2771" y="2174"/>
                    <a:pt x="2803" y="1427"/>
                  </a:cubicBezTo>
                  <a:cubicBezTo>
                    <a:pt x="2832" y="686"/>
                    <a:pt x="2235" y="47"/>
                    <a:pt x="1473" y="2"/>
                  </a:cubicBezTo>
                  <a:cubicBezTo>
                    <a:pt x="1449" y="1"/>
                    <a:pt x="1424" y="0"/>
                    <a:pt x="140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9" name="Google Shape;17649;g2ce78c99214_3_1548"/>
            <p:cNvSpPr/>
            <p:nvPr/>
          </p:nvSpPr>
          <p:spPr>
            <a:xfrm>
              <a:off x="2535050" y="3298425"/>
              <a:ext cx="69900" cy="68650"/>
            </a:xfrm>
            <a:custGeom>
              <a:avLst/>
              <a:gdLst/>
              <a:ahLst/>
              <a:cxnLst/>
              <a:rect l="l" t="t" r="r" b="b"/>
              <a:pathLst>
                <a:path w="2796" h="2746" extrusionOk="0">
                  <a:moveTo>
                    <a:pt x="1390" y="1"/>
                  </a:moveTo>
                  <a:cubicBezTo>
                    <a:pt x="656" y="1"/>
                    <a:pt x="52" y="586"/>
                    <a:pt x="26" y="1334"/>
                  </a:cubicBezTo>
                  <a:cubicBezTo>
                    <a:pt x="1" y="2091"/>
                    <a:pt x="595" y="2720"/>
                    <a:pt x="1360" y="2745"/>
                  </a:cubicBezTo>
                  <a:cubicBezTo>
                    <a:pt x="1376" y="2745"/>
                    <a:pt x="1392" y="2746"/>
                    <a:pt x="1408" y="2746"/>
                  </a:cubicBezTo>
                  <a:cubicBezTo>
                    <a:pt x="2142" y="2746"/>
                    <a:pt x="2746" y="2162"/>
                    <a:pt x="2771" y="1412"/>
                  </a:cubicBezTo>
                  <a:cubicBezTo>
                    <a:pt x="2796" y="655"/>
                    <a:pt x="2203" y="28"/>
                    <a:pt x="1437" y="1"/>
                  </a:cubicBezTo>
                  <a:cubicBezTo>
                    <a:pt x="1422" y="1"/>
                    <a:pt x="1406" y="1"/>
                    <a:pt x="13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0" name="Google Shape;17650;g2ce78c99214_3_1548"/>
            <p:cNvSpPr/>
            <p:nvPr/>
          </p:nvSpPr>
          <p:spPr>
            <a:xfrm>
              <a:off x="3187450" y="3950275"/>
              <a:ext cx="69025" cy="68850"/>
            </a:xfrm>
            <a:custGeom>
              <a:avLst/>
              <a:gdLst/>
              <a:ahLst/>
              <a:cxnLst/>
              <a:rect l="l" t="t" r="r" b="b"/>
              <a:pathLst>
                <a:path w="2761" h="2754" extrusionOk="0">
                  <a:moveTo>
                    <a:pt x="1382" y="0"/>
                  </a:moveTo>
                  <a:cubicBezTo>
                    <a:pt x="1380" y="0"/>
                    <a:pt x="1378" y="0"/>
                    <a:pt x="1377" y="0"/>
                  </a:cubicBezTo>
                  <a:cubicBezTo>
                    <a:pt x="617" y="5"/>
                    <a:pt x="1" y="623"/>
                    <a:pt x="3" y="1382"/>
                  </a:cubicBezTo>
                  <a:cubicBezTo>
                    <a:pt x="8" y="2140"/>
                    <a:pt x="624" y="2754"/>
                    <a:pt x="1380" y="2754"/>
                  </a:cubicBezTo>
                  <a:cubicBezTo>
                    <a:pt x="1381" y="2754"/>
                    <a:pt x="1383" y="2754"/>
                    <a:pt x="1385" y="2754"/>
                  </a:cubicBezTo>
                  <a:cubicBezTo>
                    <a:pt x="2145" y="2749"/>
                    <a:pt x="2761" y="2131"/>
                    <a:pt x="2756" y="1372"/>
                  </a:cubicBezTo>
                  <a:cubicBezTo>
                    <a:pt x="2754" y="617"/>
                    <a:pt x="2135" y="0"/>
                    <a:pt x="138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1" name="Google Shape;17651;g2ce78c99214_3_1548"/>
            <p:cNvSpPr/>
            <p:nvPr/>
          </p:nvSpPr>
          <p:spPr>
            <a:xfrm>
              <a:off x="2722750" y="4321850"/>
              <a:ext cx="68525" cy="68275"/>
            </a:xfrm>
            <a:custGeom>
              <a:avLst/>
              <a:gdLst/>
              <a:ahLst/>
              <a:cxnLst/>
              <a:rect l="l" t="t" r="r" b="b"/>
              <a:pathLst>
                <a:path w="2741" h="2731" extrusionOk="0">
                  <a:moveTo>
                    <a:pt x="1374" y="0"/>
                  </a:moveTo>
                  <a:cubicBezTo>
                    <a:pt x="1371" y="0"/>
                    <a:pt x="1369" y="0"/>
                    <a:pt x="1366" y="0"/>
                  </a:cubicBezTo>
                  <a:cubicBezTo>
                    <a:pt x="613" y="3"/>
                    <a:pt x="16" y="597"/>
                    <a:pt x="8" y="1350"/>
                  </a:cubicBezTo>
                  <a:cubicBezTo>
                    <a:pt x="0" y="2116"/>
                    <a:pt x="600" y="2726"/>
                    <a:pt x="1365" y="2730"/>
                  </a:cubicBezTo>
                  <a:cubicBezTo>
                    <a:pt x="1368" y="2730"/>
                    <a:pt x="1372" y="2730"/>
                    <a:pt x="1375" y="2730"/>
                  </a:cubicBezTo>
                  <a:cubicBezTo>
                    <a:pt x="2136" y="2730"/>
                    <a:pt x="2739" y="2129"/>
                    <a:pt x="2739" y="1367"/>
                  </a:cubicBezTo>
                  <a:cubicBezTo>
                    <a:pt x="2741" y="605"/>
                    <a:pt x="2137" y="0"/>
                    <a:pt x="137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2" name="Google Shape;17652;g2ce78c99214_3_1548"/>
            <p:cNvSpPr/>
            <p:nvPr/>
          </p:nvSpPr>
          <p:spPr>
            <a:xfrm>
              <a:off x="2629350" y="4321875"/>
              <a:ext cx="68450" cy="68175"/>
            </a:xfrm>
            <a:custGeom>
              <a:avLst/>
              <a:gdLst/>
              <a:ahLst/>
              <a:cxnLst/>
              <a:rect l="l" t="t" r="r" b="b"/>
              <a:pathLst>
                <a:path w="2738" h="2727" extrusionOk="0">
                  <a:moveTo>
                    <a:pt x="1371" y="1"/>
                  </a:moveTo>
                  <a:cubicBezTo>
                    <a:pt x="603" y="1"/>
                    <a:pt x="1" y="607"/>
                    <a:pt x="6" y="1374"/>
                  </a:cubicBezTo>
                  <a:cubicBezTo>
                    <a:pt x="11" y="2131"/>
                    <a:pt x="608" y="2724"/>
                    <a:pt x="1364" y="2727"/>
                  </a:cubicBezTo>
                  <a:cubicBezTo>
                    <a:pt x="1365" y="2727"/>
                    <a:pt x="1366" y="2727"/>
                    <a:pt x="1367" y="2727"/>
                  </a:cubicBezTo>
                  <a:cubicBezTo>
                    <a:pt x="2135" y="2727"/>
                    <a:pt x="2737" y="2119"/>
                    <a:pt x="2732" y="1352"/>
                  </a:cubicBezTo>
                  <a:cubicBezTo>
                    <a:pt x="2725" y="598"/>
                    <a:pt x="2128" y="5"/>
                    <a:pt x="1374" y="1"/>
                  </a:cubicBezTo>
                  <a:cubicBezTo>
                    <a:pt x="1373" y="1"/>
                    <a:pt x="1372" y="1"/>
                    <a:pt x="137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3" name="Google Shape;17653;g2ce78c99214_3_1548"/>
            <p:cNvSpPr/>
            <p:nvPr/>
          </p:nvSpPr>
          <p:spPr>
            <a:xfrm>
              <a:off x="2164575" y="3763500"/>
              <a:ext cx="68225" cy="68175"/>
            </a:xfrm>
            <a:custGeom>
              <a:avLst/>
              <a:gdLst/>
              <a:ahLst/>
              <a:cxnLst/>
              <a:rect l="l" t="t" r="r" b="b"/>
              <a:pathLst>
                <a:path w="2729" h="2727" extrusionOk="0">
                  <a:moveTo>
                    <a:pt x="1363" y="1"/>
                  </a:moveTo>
                  <a:cubicBezTo>
                    <a:pt x="1360" y="1"/>
                    <a:pt x="1356" y="1"/>
                    <a:pt x="1353" y="1"/>
                  </a:cubicBezTo>
                  <a:cubicBezTo>
                    <a:pt x="599" y="7"/>
                    <a:pt x="4" y="604"/>
                    <a:pt x="2" y="1360"/>
                  </a:cubicBezTo>
                  <a:cubicBezTo>
                    <a:pt x="0" y="2124"/>
                    <a:pt x="603" y="2727"/>
                    <a:pt x="1368" y="2727"/>
                  </a:cubicBezTo>
                  <a:cubicBezTo>
                    <a:pt x="1371" y="2727"/>
                    <a:pt x="1373" y="2727"/>
                    <a:pt x="1376" y="2727"/>
                  </a:cubicBezTo>
                  <a:cubicBezTo>
                    <a:pt x="2132" y="2718"/>
                    <a:pt x="2725" y="2123"/>
                    <a:pt x="2727" y="1366"/>
                  </a:cubicBezTo>
                  <a:cubicBezTo>
                    <a:pt x="2729" y="602"/>
                    <a:pt x="2128" y="1"/>
                    <a:pt x="13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4" name="Google Shape;17654;g2ce78c99214_3_1548"/>
            <p:cNvSpPr/>
            <p:nvPr/>
          </p:nvSpPr>
          <p:spPr>
            <a:xfrm>
              <a:off x="3094200" y="4136300"/>
              <a:ext cx="68350" cy="68125"/>
            </a:xfrm>
            <a:custGeom>
              <a:avLst/>
              <a:gdLst/>
              <a:ahLst/>
              <a:cxnLst/>
              <a:rect l="l" t="t" r="r" b="b"/>
              <a:pathLst>
                <a:path w="2734" h="2725" extrusionOk="0">
                  <a:moveTo>
                    <a:pt x="1368" y="0"/>
                  </a:moveTo>
                  <a:cubicBezTo>
                    <a:pt x="602" y="0"/>
                    <a:pt x="1" y="605"/>
                    <a:pt x="5" y="1371"/>
                  </a:cubicBezTo>
                  <a:cubicBezTo>
                    <a:pt x="8" y="2125"/>
                    <a:pt x="603" y="2722"/>
                    <a:pt x="1359" y="2725"/>
                  </a:cubicBezTo>
                  <a:cubicBezTo>
                    <a:pt x="1362" y="2725"/>
                    <a:pt x="1364" y="2725"/>
                    <a:pt x="1367" y="2725"/>
                  </a:cubicBezTo>
                  <a:cubicBezTo>
                    <a:pt x="2132" y="2725"/>
                    <a:pt x="2733" y="2121"/>
                    <a:pt x="2729" y="1356"/>
                  </a:cubicBezTo>
                  <a:cubicBezTo>
                    <a:pt x="2727" y="599"/>
                    <a:pt x="2131" y="2"/>
                    <a:pt x="1375" y="0"/>
                  </a:cubicBezTo>
                  <a:cubicBezTo>
                    <a:pt x="1373" y="0"/>
                    <a:pt x="1370" y="0"/>
                    <a:pt x="13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5" name="Google Shape;17655;g2ce78c99214_3_1548"/>
            <p:cNvSpPr/>
            <p:nvPr/>
          </p:nvSpPr>
          <p:spPr>
            <a:xfrm>
              <a:off x="2350325" y="3392375"/>
              <a:ext cx="68025" cy="67900"/>
            </a:xfrm>
            <a:custGeom>
              <a:avLst/>
              <a:gdLst/>
              <a:ahLst/>
              <a:cxnLst/>
              <a:rect l="l" t="t" r="r" b="b"/>
              <a:pathLst>
                <a:path w="2721" h="2716" extrusionOk="0">
                  <a:moveTo>
                    <a:pt x="1365" y="0"/>
                  </a:moveTo>
                  <a:cubicBezTo>
                    <a:pt x="603" y="0"/>
                    <a:pt x="7" y="591"/>
                    <a:pt x="3" y="1352"/>
                  </a:cubicBezTo>
                  <a:cubicBezTo>
                    <a:pt x="0" y="2108"/>
                    <a:pt x="589" y="2707"/>
                    <a:pt x="1341" y="2715"/>
                  </a:cubicBezTo>
                  <a:cubicBezTo>
                    <a:pt x="1346" y="2716"/>
                    <a:pt x="1351" y="2716"/>
                    <a:pt x="1356" y="2716"/>
                  </a:cubicBezTo>
                  <a:cubicBezTo>
                    <a:pt x="2118" y="2716"/>
                    <a:pt x="2715" y="2125"/>
                    <a:pt x="2719" y="1364"/>
                  </a:cubicBezTo>
                  <a:cubicBezTo>
                    <a:pt x="2721" y="608"/>
                    <a:pt x="2135" y="9"/>
                    <a:pt x="1383" y="0"/>
                  </a:cubicBezTo>
                  <a:cubicBezTo>
                    <a:pt x="1377" y="0"/>
                    <a:pt x="1371" y="0"/>
                    <a:pt x="136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6" name="Google Shape;17656;g2ce78c99214_3_1548"/>
            <p:cNvSpPr/>
            <p:nvPr/>
          </p:nvSpPr>
          <p:spPr>
            <a:xfrm>
              <a:off x="2256875" y="3484650"/>
              <a:ext cx="67825" cy="67550"/>
            </a:xfrm>
            <a:custGeom>
              <a:avLst/>
              <a:gdLst/>
              <a:ahLst/>
              <a:cxnLst/>
              <a:rect l="l" t="t" r="r" b="b"/>
              <a:pathLst>
                <a:path w="2713" h="2702" extrusionOk="0">
                  <a:moveTo>
                    <a:pt x="1359" y="0"/>
                  </a:moveTo>
                  <a:cubicBezTo>
                    <a:pt x="607" y="0"/>
                    <a:pt x="11" y="590"/>
                    <a:pt x="6" y="1338"/>
                  </a:cubicBezTo>
                  <a:cubicBezTo>
                    <a:pt x="0" y="2094"/>
                    <a:pt x="592" y="2696"/>
                    <a:pt x="1343" y="2702"/>
                  </a:cubicBezTo>
                  <a:cubicBezTo>
                    <a:pt x="1347" y="2702"/>
                    <a:pt x="1350" y="2702"/>
                    <a:pt x="1354" y="2702"/>
                  </a:cubicBezTo>
                  <a:cubicBezTo>
                    <a:pt x="2107" y="2702"/>
                    <a:pt x="2704" y="2111"/>
                    <a:pt x="2707" y="1364"/>
                  </a:cubicBezTo>
                  <a:cubicBezTo>
                    <a:pt x="2712" y="607"/>
                    <a:pt x="2121" y="4"/>
                    <a:pt x="1369" y="0"/>
                  </a:cubicBezTo>
                  <a:cubicBezTo>
                    <a:pt x="1366" y="0"/>
                    <a:pt x="1362" y="0"/>
                    <a:pt x="135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7" name="Google Shape;17657;g2ce78c99214_3_1548"/>
            <p:cNvSpPr/>
            <p:nvPr/>
          </p:nvSpPr>
          <p:spPr>
            <a:xfrm>
              <a:off x="2164700" y="3857150"/>
              <a:ext cx="68075" cy="67925"/>
            </a:xfrm>
            <a:custGeom>
              <a:avLst/>
              <a:gdLst/>
              <a:ahLst/>
              <a:cxnLst/>
              <a:rect l="l" t="t" r="r" b="b"/>
              <a:pathLst>
                <a:path w="2723" h="2717" extrusionOk="0">
                  <a:moveTo>
                    <a:pt x="1359" y="1"/>
                  </a:moveTo>
                  <a:cubicBezTo>
                    <a:pt x="596" y="1"/>
                    <a:pt x="1" y="601"/>
                    <a:pt x="3" y="1366"/>
                  </a:cubicBezTo>
                  <a:cubicBezTo>
                    <a:pt x="7" y="2120"/>
                    <a:pt x="600" y="2713"/>
                    <a:pt x="1355" y="2716"/>
                  </a:cubicBezTo>
                  <a:cubicBezTo>
                    <a:pt x="1357" y="2716"/>
                    <a:pt x="1360" y="2716"/>
                    <a:pt x="1362" y="2716"/>
                  </a:cubicBezTo>
                  <a:cubicBezTo>
                    <a:pt x="2125" y="2716"/>
                    <a:pt x="2722" y="2116"/>
                    <a:pt x="2718" y="1351"/>
                  </a:cubicBezTo>
                  <a:cubicBezTo>
                    <a:pt x="2716" y="598"/>
                    <a:pt x="2121" y="5"/>
                    <a:pt x="1367" y="1"/>
                  </a:cubicBezTo>
                  <a:cubicBezTo>
                    <a:pt x="1364" y="1"/>
                    <a:pt x="1362" y="1"/>
                    <a:pt x="13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8" name="Google Shape;17658;g2ce78c99214_3_1548"/>
            <p:cNvSpPr/>
            <p:nvPr/>
          </p:nvSpPr>
          <p:spPr>
            <a:xfrm>
              <a:off x="3000800" y="4230000"/>
              <a:ext cx="67950" cy="67825"/>
            </a:xfrm>
            <a:custGeom>
              <a:avLst/>
              <a:gdLst/>
              <a:ahLst/>
              <a:cxnLst/>
              <a:rect l="l" t="t" r="r" b="b"/>
              <a:pathLst>
                <a:path w="2718" h="2713" extrusionOk="0">
                  <a:moveTo>
                    <a:pt x="1361" y="0"/>
                  </a:moveTo>
                  <a:cubicBezTo>
                    <a:pt x="607" y="0"/>
                    <a:pt x="11" y="591"/>
                    <a:pt x="4" y="1346"/>
                  </a:cubicBezTo>
                  <a:cubicBezTo>
                    <a:pt x="0" y="2103"/>
                    <a:pt x="588" y="2706"/>
                    <a:pt x="1342" y="2712"/>
                  </a:cubicBezTo>
                  <a:cubicBezTo>
                    <a:pt x="1346" y="2712"/>
                    <a:pt x="1351" y="2712"/>
                    <a:pt x="1355" y="2712"/>
                  </a:cubicBezTo>
                  <a:cubicBezTo>
                    <a:pt x="2121" y="2712"/>
                    <a:pt x="2718" y="2116"/>
                    <a:pt x="2716" y="1353"/>
                  </a:cubicBezTo>
                  <a:cubicBezTo>
                    <a:pt x="2714" y="596"/>
                    <a:pt x="2121" y="3"/>
                    <a:pt x="1364" y="0"/>
                  </a:cubicBezTo>
                  <a:cubicBezTo>
                    <a:pt x="1363" y="0"/>
                    <a:pt x="1362" y="0"/>
                    <a:pt x="136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9" name="Google Shape;17659;g2ce78c99214_3_1548"/>
            <p:cNvSpPr/>
            <p:nvPr/>
          </p:nvSpPr>
          <p:spPr>
            <a:xfrm>
              <a:off x="2165050" y="3671775"/>
              <a:ext cx="67475" cy="67400"/>
            </a:xfrm>
            <a:custGeom>
              <a:avLst/>
              <a:gdLst/>
              <a:ahLst/>
              <a:cxnLst/>
              <a:rect l="l" t="t" r="r" b="b"/>
              <a:pathLst>
                <a:path w="2699" h="2696" extrusionOk="0">
                  <a:moveTo>
                    <a:pt x="1350" y="1"/>
                  </a:moveTo>
                  <a:cubicBezTo>
                    <a:pt x="600" y="1"/>
                    <a:pt x="0" y="600"/>
                    <a:pt x="0" y="1349"/>
                  </a:cubicBezTo>
                  <a:cubicBezTo>
                    <a:pt x="0" y="2096"/>
                    <a:pt x="600" y="2696"/>
                    <a:pt x="1347" y="2696"/>
                  </a:cubicBezTo>
                  <a:cubicBezTo>
                    <a:pt x="1349" y="2696"/>
                    <a:pt x="1352" y="2695"/>
                    <a:pt x="1354" y="2695"/>
                  </a:cubicBezTo>
                  <a:cubicBezTo>
                    <a:pt x="2103" y="2693"/>
                    <a:pt x="2699" y="2085"/>
                    <a:pt x="2694" y="1332"/>
                  </a:cubicBezTo>
                  <a:cubicBezTo>
                    <a:pt x="2688" y="596"/>
                    <a:pt x="2090" y="5"/>
                    <a:pt x="1353" y="1"/>
                  </a:cubicBezTo>
                  <a:cubicBezTo>
                    <a:pt x="1352" y="1"/>
                    <a:pt x="1351" y="1"/>
                    <a:pt x="13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0" name="Google Shape;17660;g2ce78c99214_3_1548"/>
            <p:cNvSpPr/>
            <p:nvPr/>
          </p:nvSpPr>
          <p:spPr>
            <a:xfrm>
              <a:off x="2815350" y="4322250"/>
              <a:ext cx="67550" cy="67475"/>
            </a:xfrm>
            <a:custGeom>
              <a:avLst/>
              <a:gdLst/>
              <a:ahLst/>
              <a:cxnLst/>
              <a:rect l="l" t="t" r="r" b="b"/>
              <a:pathLst>
                <a:path w="2702" h="2699" extrusionOk="0">
                  <a:moveTo>
                    <a:pt x="1351" y="1"/>
                  </a:moveTo>
                  <a:cubicBezTo>
                    <a:pt x="1350" y="1"/>
                    <a:pt x="1348" y="1"/>
                    <a:pt x="1346" y="1"/>
                  </a:cubicBezTo>
                  <a:cubicBezTo>
                    <a:pt x="597" y="5"/>
                    <a:pt x="0" y="610"/>
                    <a:pt x="7" y="1364"/>
                  </a:cubicBezTo>
                  <a:cubicBezTo>
                    <a:pt x="12" y="2102"/>
                    <a:pt x="607" y="2694"/>
                    <a:pt x="1346" y="2698"/>
                  </a:cubicBezTo>
                  <a:cubicBezTo>
                    <a:pt x="1348" y="2698"/>
                    <a:pt x="1350" y="2698"/>
                    <a:pt x="1351" y="2698"/>
                  </a:cubicBezTo>
                  <a:cubicBezTo>
                    <a:pt x="2102" y="2698"/>
                    <a:pt x="2702" y="2099"/>
                    <a:pt x="2702" y="1349"/>
                  </a:cubicBezTo>
                  <a:cubicBezTo>
                    <a:pt x="2702" y="599"/>
                    <a:pt x="2102" y="1"/>
                    <a:pt x="13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1" name="Google Shape;17661;g2ce78c99214_3_1548"/>
            <p:cNvSpPr/>
            <p:nvPr/>
          </p:nvSpPr>
          <p:spPr>
            <a:xfrm>
              <a:off x="3188275" y="3578375"/>
              <a:ext cx="67350" cy="67150"/>
            </a:xfrm>
            <a:custGeom>
              <a:avLst/>
              <a:gdLst/>
              <a:ahLst/>
              <a:cxnLst/>
              <a:rect l="l" t="t" r="r" b="b"/>
              <a:pathLst>
                <a:path w="2694" h="2686" extrusionOk="0">
                  <a:moveTo>
                    <a:pt x="1348" y="0"/>
                  </a:moveTo>
                  <a:cubicBezTo>
                    <a:pt x="611" y="0"/>
                    <a:pt x="8" y="597"/>
                    <a:pt x="4" y="1334"/>
                  </a:cubicBezTo>
                  <a:cubicBezTo>
                    <a:pt x="0" y="2072"/>
                    <a:pt x="595" y="2678"/>
                    <a:pt x="1331" y="2685"/>
                  </a:cubicBezTo>
                  <a:cubicBezTo>
                    <a:pt x="1336" y="2685"/>
                    <a:pt x="1341" y="2685"/>
                    <a:pt x="1346" y="2685"/>
                  </a:cubicBezTo>
                  <a:cubicBezTo>
                    <a:pt x="2088" y="2685"/>
                    <a:pt x="2694" y="2082"/>
                    <a:pt x="2690" y="1337"/>
                  </a:cubicBezTo>
                  <a:cubicBezTo>
                    <a:pt x="2685" y="601"/>
                    <a:pt x="2086" y="0"/>
                    <a:pt x="1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2" name="Google Shape;17662;g2ce78c99214_3_1548"/>
            <p:cNvSpPr/>
            <p:nvPr/>
          </p:nvSpPr>
          <p:spPr>
            <a:xfrm>
              <a:off x="2536375" y="4322425"/>
              <a:ext cx="67325" cy="67150"/>
            </a:xfrm>
            <a:custGeom>
              <a:avLst/>
              <a:gdLst/>
              <a:ahLst/>
              <a:cxnLst/>
              <a:rect l="l" t="t" r="r" b="b"/>
              <a:pathLst>
                <a:path w="2693" h="2686" extrusionOk="0">
                  <a:moveTo>
                    <a:pt x="1348" y="0"/>
                  </a:moveTo>
                  <a:cubicBezTo>
                    <a:pt x="604" y="0"/>
                    <a:pt x="1" y="602"/>
                    <a:pt x="2" y="1348"/>
                  </a:cubicBezTo>
                  <a:cubicBezTo>
                    <a:pt x="5" y="2083"/>
                    <a:pt x="606" y="2684"/>
                    <a:pt x="1342" y="2686"/>
                  </a:cubicBezTo>
                  <a:cubicBezTo>
                    <a:pt x="1343" y="2686"/>
                    <a:pt x="1344" y="2686"/>
                    <a:pt x="1345" y="2686"/>
                  </a:cubicBezTo>
                  <a:cubicBezTo>
                    <a:pt x="2082" y="2686"/>
                    <a:pt x="2682" y="2088"/>
                    <a:pt x="2687" y="1355"/>
                  </a:cubicBezTo>
                  <a:cubicBezTo>
                    <a:pt x="2692" y="616"/>
                    <a:pt x="2098" y="10"/>
                    <a:pt x="1363" y="0"/>
                  </a:cubicBezTo>
                  <a:cubicBezTo>
                    <a:pt x="1358" y="0"/>
                    <a:pt x="1353" y="0"/>
                    <a:pt x="1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3" name="Google Shape;17663;g2ce78c99214_3_1548"/>
            <p:cNvSpPr/>
            <p:nvPr/>
          </p:nvSpPr>
          <p:spPr>
            <a:xfrm>
              <a:off x="2909100" y="3299150"/>
              <a:ext cx="67525" cy="67175"/>
            </a:xfrm>
            <a:custGeom>
              <a:avLst/>
              <a:gdLst/>
              <a:ahLst/>
              <a:cxnLst/>
              <a:rect l="l" t="t" r="r" b="b"/>
              <a:pathLst>
                <a:path w="2701" h="2687" extrusionOk="0">
                  <a:moveTo>
                    <a:pt x="1348" y="1"/>
                  </a:moveTo>
                  <a:cubicBezTo>
                    <a:pt x="1347" y="1"/>
                    <a:pt x="1346" y="1"/>
                    <a:pt x="1345" y="1"/>
                  </a:cubicBezTo>
                  <a:cubicBezTo>
                    <a:pt x="607" y="2"/>
                    <a:pt x="5" y="603"/>
                    <a:pt x="3" y="1339"/>
                  </a:cubicBezTo>
                  <a:cubicBezTo>
                    <a:pt x="0" y="2077"/>
                    <a:pt x="598" y="2681"/>
                    <a:pt x="1334" y="2686"/>
                  </a:cubicBezTo>
                  <a:cubicBezTo>
                    <a:pt x="1338" y="2686"/>
                    <a:pt x="1343" y="2686"/>
                    <a:pt x="1347" y="2686"/>
                  </a:cubicBezTo>
                  <a:cubicBezTo>
                    <a:pt x="2079" y="2686"/>
                    <a:pt x="2680" y="2093"/>
                    <a:pt x="2690" y="1363"/>
                  </a:cubicBezTo>
                  <a:cubicBezTo>
                    <a:pt x="2701" y="614"/>
                    <a:pt x="2095" y="1"/>
                    <a:pt x="13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4" name="Google Shape;17664;g2ce78c99214_3_1548"/>
            <p:cNvSpPr/>
            <p:nvPr/>
          </p:nvSpPr>
          <p:spPr>
            <a:xfrm>
              <a:off x="2165075" y="3951150"/>
              <a:ext cx="67325" cy="67100"/>
            </a:xfrm>
            <a:custGeom>
              <a:avLst/>
              <a:gdLst/>
              <a:ahLst/>
              <a:cxnLst/>
              <a:rect l="l" t="t" r="r" b="b"/>
              <a:pathLst>
                <a:path w="2693" h="2684" extrusionOk="0">
                  <a:moveTo>
                    <a:pt x="1344" y="1"/>
                  </a:moveTo>
                  <a:cubicBezTo>
                    <a:pt x="1342" y="1"/>
                    <a:pt x="1339" y="1"/>
                    <a:pt x="1337" y="1"/>
                  </a:cubicBezTo>
                  <a:cubicBezTo>
                    <a:pt x="604" y="6"/>
                    <a:pt x="1" y="618"/>
                    <a:pt x="5" y="1351"/>
                  </a:cubicBezTo>
                  <a:cubicBezTo>
                    <a:pt x="10" y="2081"/>
                    <a:pt x="619" y="2683"/>
                    <a:pt x="1349" y="2683"/>
                  </a:cubicBezTo>
                  <a:cubicBezTo>
                    <a:pt x="1351" y="2683"/>
                    <a:pt x="1354" y="2683"/>
                    <a:pt x="1356" y="2683"/>
                  </a:cubicBezTo>
                  <a:cubicBezTo>
                    <a:pt x="2087" y="2678"/>
                    <a:pt x="2693" y="2066"/>
                    <a:pt x="2687" y="1333"/>
                  </a:cubicBezTo>
                  <a:cubicBezTo>
                    <a:pt x="2682" y="602"/>
                    <a:pt x="2074" y="1"/>
                    <a:pt x="134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5" name="Google Shape;17665;g2ce78c99214_3_1548"/>
            <p:cNvSpPr/>
            <p:nvPr/>
          </p:nvSpPr>
          <p:spPr>
            <a:xfrm>
              <a:off x="2350650" y="4230425"/>
              <a:ext cx="67400" cy="67000"/>
            </a:xfrm>
            <a:custGeom>
              <a:avLst/>
              <a:gdLst/>
              <a:ahLst/>
              <a:cxnLst/>
              <a:rect l="l" t="t" r="r" b="b"/>
              <a:pathLst>
                <a:path w="2696" h="2680" extrusionOk="0">
                  <a:moveTo>
                    <a:pt x="1349" y="1"/>
                  </a:moveTo>
                  <a:cubicBezTo>
                    <a:pt x="1344" y="1"/>
                    <a:pt x="1339" y="1"/>
                    <a:pt x="1335" y="1"/>
                  </a:cubicBezTo>
                  <a:cubicBezTo>
                    <a:pt x="603" y="9"/>
                    <a:pt x="1" y="623"/>
                    <a:pt x="9" y="1353"/>
                  </a:cubicBezTo>
                  <a:cubicBezTo>
                    <a:pt x="18" y="2080"/>
                    <a:pt x="625" y="2679"/>
                    <a:pt x="1348" y="2679"/>
                  </a:cubicBezTo>
                  <a:cubicBezTo>
                    <a:pt x="1353" y="2679"/>
                    <a:pt x="1358" y="2679"/>
                    <a:pt x="1363" y="2679"/>
                  </a:cubicBezTo>
                  <a:cubicBezTo>
                    <a:pt x="2094" y="2670"/>
                    <a:pt x="2695" y="2055"/>
                    <a:pt x="2687" y="1325"/>
                  </a:cubicBezTo>
                  <a:cubicBezTo>
                    <a:pt x="2679" y="599"/>
                    <a:pt x="2071" y="1"/>
                    <a:pt x="134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6" name="Google Shape;17666;g2ce78c99214_3_1548"/>
            <p:cNvSpPr/>
            <p:nvPr/>
          </p:nvSpPr>
          <p:spPr>
            <a:xfrm>
              <a:off x="2257175" y="4136850"/>
              <a:ext cx="67325" cy="66975"/>
            </a:xfrm>
            <a:custGeom>
              <a:avLst/>
              <a:gdLst/>
              <a:ahLst/>
              <a:cxnLst/>
              <a:rect l="l" t="t" r="r" b="b"/>
              <a:pathLst>
                <a:path w="2693" h="2679" extrusionOk="0">
                  <a:moveTo>
                    <a:pt x="1345" y="0"/>
                  </a:moveTo>
                  <a:cubicBezTo>
                    <a:pt x="619" y="0"/>
                    <a:pt x="14" y="601"/>
                    <a:pt x="7" y="1329"/>
                  </a:cubicBezTo>
                  <a:cubicBezTo>
                    <a:pt x="0" y="2058"/>
                    <a:pt x="604" y="2672"/>
                    <a:pt x="1335" y="2679"/>
                  </a:cubicBezTo>
                  <a:cubicBezTo>
                    <a:pt x="1340" y="2679"/>
                    <a:pt x="1344" y="2679"/>
                    <a:pt x="1348" y="2679"/>
                  </a:cubicBezTo>
                  <a:cubicBezTo>
                    <a:pt x="2072" y="2679"/>
                    <a:pt x="2679" y="2077"/>
                    <a:pt x="2686" y="1350"/>
                  </a:cubicBezTo>
                  <a:cubicBezTo>
                    <a:pt x="2692" y="622"/>
                    <a:pt x="2089" y="7"/>
                    <a:pt x="1357" y="0"/>
                  </a:cubicBezTo>
                  <a:cubicBezTo>
                    <a:pt x="1353" y="0"/>
                    <a:pt x="1349" y="0"/>
                    <a:pt x="13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7" name="Google Shape;17667;g2ce78c99214_3_1548"/>
            <p:cNvSpPr/>
            <p:nvPr/>
          </p:nvSpPr>
          <p:spPr>
            <a:xfrm>
              <a:off x="3188475" y="4043450"/>
              <a:ext cx="66925" cy="66675"/>
            </a:xfrm>
            <a:custGeom>
              <a:avLst/>
              <a:gdLst/>
              <a:ahLst/>
              <a:cxnLst/>
              <a:rect l="l" t="t" r="r" b="b"/>
              <a:pathLst>
                <a:path w="2677" h="2667" extrusionOk="0">
                  <a:moveTo>
                    <a:pt x="1335" y="1"/>
                  </a:moveTo>
                  <a:cubicBezTo>
                    <a:pt x="611" y="1"/>
                    <a:pt x="0" y="615"/>
                    <a:pt x="5" y="1341"/>
                  </a:cubicBezTo>
                  <a:cubicBezTo>
                    <a:pt x="9" y="2060"/>
                    <a:pt x="608" y="2663"/>
                    <a:pt x="1330" y="2667"/>
                  </a:cubicBezTo>
                  <a:cubicBezTo>
                    <a:pt x="1334" y="2667"/>
                    <a:pt x="1338" y="2667"/>
                    <a:pt x="1342" y="2667"/>
                  </a:cubicBezTo>
                  <a:cubicBezTo>
                    <a:pt x="2065" y="2667"/>
                    <a:pt x="2676" y="2052"/>
                    <a:pt x="2672" y="1328"/>
                  </a:cubicBezTo>
                  <a:cubicBezTo>
                    <a:pt x="2668" y="607"/>
                    <a:pt x="2068" y="6"/>
                    <a:pt x="1346" y="1"/>
                  </a:cubicBezTo>
                  <a:cubicBezTo>
                    <a:pt x="1342" y="1"/>
                    <a:pt x="1338" y="1"/>
                    <a:pt x="13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8" name="Google Shape;17668;g2ce78c99214_3_1548"/>
            <p:cNvSpPr/>
            <p:nvPr/>
          </p:nvSpPr>
          <p:spPr>
            <a:xfrm>
              <a:off x="2444375" y="3299525"/>
              <a:ext cx="66800" cy="66500"/>
            </a:xfrm>
            <a:custGeom>
              <a:avLst/>
              <a:gdLst/>
              <a:ahLst/>
              <a:cxnLst/>
              <a:rect l="l" t="t" r="r" b="b"/>
              <a:pathLst>
                <a:path w="2672" h="2660" extrusionOk="0">
                  <a:moveTo>
                    <a:pt x="1339" y="1"/>
                  </a:moveTo>
                  <a:cubicBezTo>
                    <a:pt x="626" y="1"/>
                    <a:pt x="25" y="594"/>
                    <a:pt x="12" y="1314"/>
                  </a:cubicBezTo>
                  <a:cubicBezTo>
                    <a:pt x="1" y="2029"/>
                    <a:pt x="594" y="2640"/>
                    <a:pt x="1318" y="2659"/>
                  </a:cubicBezTo>
                  <a:cubicBezTo>
                    <a:pt x="1328" y="2659"/>
                    <a:pt x="1339" y="2659"/>
                    <a:pt x="1349" y="2659"/>
                  </a:cubicBezTo>
                  <a:cubicBezTo>
                    <a:pt x="2060" y="2659"/>
                    <a:pt x="2668" y="2052"/>
                    <a:pt x="2670" y="1330"/>
                  </a:cubicBezTo>
                  <a:cubicBezTo>
                    <a:pt x="2671" y="611"/>
                    <a:pt x="2073" y="8"/>
                    <a:pt x="1351" y="1"/>
                  </a:cubicBezTo>
                  <a:cubicBezTo>
                    <a:pt x="1347" y="1"/>
                    <a:pt x="1343" y="1"/>
                    <a:pt x="133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9" name="Google Shape;17669;g2ce78c99214_3_1548"/>
            <p:cNvSpPr/>
            <p:nvPr/>
          </p:nvSpPr>
          <p:spPr>
            <a:xfrm>
              <a:off x="2910025" y="4323375"/>
              <a:ext cx="65450" cy="65300"/>
            </a:xfrm>
            <a:custGeom>
              <a:avLst/>
              <a:gdLst/>
              <a:ahLst/>
              <a:cxnLst/>
              <a:rect l="l" t="t" r="r" b="b"/>
              <a:pathLst>
                <a:path w="2618" h="2612" extrusionOk="0">
                  <a:moveTo>
                    <a:pt x="1309" y="0"/>
                  </a:moveTo>
                  <a:cubicBezTo>
                    <a:pt x="581" y="0"/>
                    <a:pt x="7" y="570"/>
                    <a:pt x="4" y="1299"/>
                  </a:cubicBezTo>
                  <a:cubicBezTo>
                    <a:pt x="0" y="2024"/>
                    <a:pt x="565" y="2600"/>
                    <a:pt x="1288" y="2611"/>
                  </a:cubicBezTo>
                  <a:cubicBezTo>
                    <a:pt x="1294" y="2611"/>
                    <a:pt x="1300" y="2611"/>
                    <a:pt x="1306" y="2611"/>
                  </a:cubicBezTo>
                  <a:cubicBezTo>
                    <a:pt x="2033" y="2611"/>
                    <a:pt x="2611" y="2042"/>
                    <a:pt x="2613" y="1311"/>
                  </a:cubicBezTo>
                  <a:cubicBezTo>
                    <a:pt x="2617" y="587"/>
                    <a:pt x="2053" y="10"/>
                    <a:pt x="1330" y="0"/>
                  </a:cubicBezTo>
                  <a:cubicBezTo>
                    <a:pt x="1323" y="0"/>
                    <a:pt x="1316" y="0"/>
                    <a:pt x="13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0" name="Google Shape;17670;g2ce78c99214_3_1548"/>
            <p:cNvSpPr/>
            <p:nvPr/>
          </p:nvSpPr>
          <p:spPr>
            <a:xfrm>
              <a:off x="2166000" y="3579425"/>
              <a:ext cx="65250" cy="65075"/>
            </a:xfrm>
            <a:custGeom>
              <a:avLst/>
              <a:gdLst/>
              <a:ahLst/>
              <a:cxnLst/>
              <a:rect l="l" t="t" r="r" b="b"/>
              <a:pathLst>
                <a:path w="2610" h="2603" extrusionOk="0">
                  <a:moveTo>
                    <a:pt x="1310" y="0"/>
                  </a:moveTo>
                  <a:cubicBezTo>
                    <a:pt x="586" y="0"/>
                    <a:pt x="14" y="564"/>
                    <a:pt x="7" y="1286"/>
                  </a:cubicBezTo>
                  <a:cubicBezTo>
                    <a:pt x="0" y="2024"/>
                    <a:pt x="573" y="2603"/>
                    <a:pt x="1310" y="2603"/>
                  </a:cubicBezTo>
                  <a:cubicBezTo>
                    <a:pt x="1311" y="2603"/>
                    <a:pt x="1313" y="2603"/>
                    <a:pt x="1315" y="2603"/>
                  </a:cubicBezTo>
                  <a:cubicBezTo>
                    <a:pt x="2041" y="2600"/>
                    <a:pt x="2609" y="2029"/>
                    <a:pt x="2609" y="1301"/>
                  </a:cubicBezTo>
                  <a:cubicBezTo>
                    <a:pt x="2609" y="574"/>
                    <a:pt x="2042" y="4"/>
                    <a:pt x="1315" y="0"/>
                  </a:cubicBezTo>
                  <a:cubicBezTo>
                    <a:pt x="1313" y="0"/>
                    <a:pt x="1311" y="0"/>
                    <a:pt x="131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1" name="Google Shape;17671;g2ce78c99214_3_1548"/>
            <p:cNvSpPr/>
            <p:nvPr/>
          </p:nvSpPr>
          <p:spPr>
            <a:xfrm>
              <a:off x="3095775" y="3393900"/>
              <a:ext cx="65075" cy="64875"/>
            </a:xfrm>
            <a:custGeom>
              <a:avLst/>
              <a:gdLst/>
              <a:ahLst/>
              <a:cxnLst/>
              <a:rect l="l" t="t" r="r" b="b"/>
              <a:pathLst>
                <a:path w="2603" h="2595" extrusionOk="0">
                  <a:moveTo>
                    <a:pt x="1307" y="0"/>
                  </a:moveTo>
                  <a:cubicBezTo>
                    <a:pt x="584" y="0"/>
                    <a:pt x="14" y="561"/>
                    <a:pt x="7" y="1280"/>
                  </a:cubicBezTo>
                  <a:cubicBezTo>
                    <a:pt x="0" y="2019"/>
                    <a:pt x="571" y="2595"/>
                    <a:pt x="1307" y="2595"/>
                  </a:cubicBezTo>
                  <a:cubicBezTo>
                    <a:pt x="1308" y="2595"/>
                    <a:pt x="1309" y="2595"/>
                    <a:pt x="1310" y="2595"/>
                  </a:cubicBezTo>
                  <a:cubicBezTo>
                    <a:pt x="2034" y="2592"/>
                    <a:pt x="2601" y="2024"/>
                    <a:pt x="2603" y="1299"/>
                  </a:cubicBezTo>
                  <a:cubicBezTo>
                    <a:pt x="2603" y="573"/>
                    <a:pt x="2038" y="3"/>
                    <a:pt x="1315" y="0"/>
                  </a:cubicBezTo>
                  <a:cubicBezTo>
                    <a:pt x="1312" y="0"/>
                    <a:pt x="1310" y="0"/>
                    <a:pt x="13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2" name="Google Shape;17672;g2ce78c99214_3_1548"/>
            <p:cNvSpPr/>
            <p:nvPr/>
          </p:nvSpPr>
          <p:spPr>
            <a:xfrm>
              <a:off x="2445425" y="4323725"/>
              <a:ext cx="64825" cy="64500"/>
            </a:xfrm>
            <a:custGeom>
              <a:avLst/>
              <a:gdLst/>
              <a:ahLst/>
              <a:cxnLst/>
              <a:rect l="l" t="t" r="r" b="b"/>
              <a:pathLst>
                <a:path w="2593" h="2580" extrusionOk="0">
                  <a:moveTo>
                    <a:pt x="1299" y="0"/>
                  </a:moveTo>
                  <a:cubicBezTo>
                    <a:pt x="591" y="0"/>
                    <a:pt x="17" y="562"/>
                    <a:pt x="9" y="1267"/>
                  </a:cubicBezTo>
                  <a:cubicBezTo>
                    <a:pt x="1" y="1993"/>
                    <a:pt x="564" y="2573"/>
                    <a:pt x="1283" y="2579"/>
                  </a:cubicBezTo>
                  <a:cubicBezTo>
                    <a:pt x="1287" y="2579"/>
                    <a:pt x="1292" y="2579"/>
                    <a:pt x="1296" y="2579"/>
                  </a:cubicBezTo>
                  <a:cubicBezTo>
                    <a:pt x="2014" y="2579"/>
                    <a:pt x="2586" y="2016"/>
                    <a:pt x="2588" y="1299"/>
                  </a:cubicBezTo>
                  <a:cubicBezTo>
                    <a:pt x="2592" y="577"/>
                    <a:pt x="2023" y="1"/>
                    <a:pt x="129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3" name="Google Shape;17673;g2ce78c99214_3_1548"/>
            <p:cNvSpPr/>
            <p:nvPr/>
          </p:nvSpPr>
          <p:spPr>
            <a:xfrm>
              <a:off x="2166475" y="4044575"/>
              <a:ext cx="64500" cy="64475"/>
            </a:xfrm>
            <a:custGeom>
              <a:avLst/>
              <a:gdLst/>
              <a:ahLst/>
              <a:cxnLst/>
              <a:rect l="l" t="t" r="r" b="b"/>
              <a:pathLst>
                <a:path w="2580" h="2579" extrusionOk="0">
                  <a:moveTo>
                    <a:pt x="1290" y="0"/>
                  </a:moveTo>
                  <a:cubicBezTo>
                    <a:pt x="1286" y="0"/>
                    <a:pt x="1283" y="1"/>
                    <a:pt x="1280" y="1"/>
                  </a:cubicBezTo>
                  <a:cubicBezTo>
                    <a:pt x="569" y="6"/>
                    <a:pt x="2" y="576"/>
                    <a:pt x="0" y="1287"/>
                  </a:cubicBezTo>
                  <a:cubicBezTo>
                    <a:pt x="0" y="2005"/>
                    <a:pt x="571" y="2579"/>
                    <a:pt x="1291" y="2579"/>
                  </a:cubicBezTo>
                  <a:cubicBezTo>
                    <a:pt x="1295" y="2579"/>
                    <a:pt x="1298" y="2579"/>
                    <a:pt x="1301" y="2579"/>
                  </a:cubicBezTo>
                  <a:cubicBezTo>
                    <a:pt x="2010" y="2573"/>
                    <a:pt x="2577" y="2003"/>
                    <a:pt x="2580" y="1294"/>
                  </a:cubicBezTo>
                  <a:cubicBezTo>
                    <a:pt x="2580" y="574"/>
                    <a:pt x="2008" y="0"/>
                    <a:pt x="12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4" name="Google Shape;17674;g2ce78c99214_3_1548"/>
            <p:cNvSpPr/>
            <p:nvPr/>
          </p:nvSpPr>
          <p:spPr>
            <a:xfrm>
              <a:off x="3189700" y="3487750"/>
              <a:ext cx="64475" cy="64250"/>
            </a:xfrm>
            <a:custGeom>
              <a:avLst/>
              <a:gdLst/>
              <a:ahLst/>
              <a:cxnLst/>
              <a:rect l="l" t="t" r="r" b="b"/>
              <a:pathLst>
                <a:path w="2579" h="2570" extrusionOk="0">
                  <a:moveTo>
                    <a:pt x="1290" y="1"/>
                  </a:moveTo>
                  <a:cubicBezTo>
                    <a:pt x="589" y="1"/>
                    <a:pt x="11" y="573"/>
                    <a:pt x="6" y="1275"/>
                  </a:cubicBezTo>
                  <a:cubicBezTo>
                    <a:pt x="0" y="1981"/>
                    <a:pt x="574" y="2564"/>
                    <a:pt x="1280" y="2569"/>
                  </a:cubicBezTo>
                  <a:cubicBezTo>
                    <a:pt x="1282" y="2569"/>
                    <a:pt x="1285" y="2569"/>
                    <a:pt x="1287" y="2569"/>
                  </a:cubicBezTo>
                  <a:cubicBezTo>
                    <a:pt x="1989" y="2569"/>
                    <a:pt x="2569" y="1998"/>
                    <a:pt x="2573" y="1295"/>
                  </a:cubicBezTo>
                  <a:cubicBezTo>
                    <a:pt x="2578" y="590"/>
                    <a:pt x="2006" y="6"/>
                    <a:pt x="1300" y="1"/>
                  </a:cubicBezTo>
                  <a:cubicBezTo>
                    <a:pt x="1297" y="1"/>
                    <a:pt x="1294" y="1"/>
                    <a:pt x="12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5" name="Google Shape;17675;g2ce78c99214_3_1548"/>
            <p:cNvSpPr/>
            <p:nvPr/>
          </p:nvSpPr>
          <p:spPr>
            <a:xfrm>
              <a:off x="3004075" y="3300675"/>
              <a:ext cx="64475" cy="64150"/>
            </a:xfrm>
            <a:custGeom>
              <a:avLst/>
              <a:gdLst/>
              <a:ahLst/>
              <a:cxnLst/>
              <a:rect l="l" t="t" r="r" b="b"/>
              <a:pathLst>
                <a:path w="2579" h="2566" extrusionOk="0">
                  <a:moveTo>
                    <a:pt x="1289" y="1"/>
                  </a:moveTo>
                  <a:cubicBezTo>
                    <a:pt x="1285" y="1"/>
                    <a:pt x="1282" y="1"/>
                    <a:pt x="1279" y="1"/>
                  </a:cubicBezTo>
                  <a:cubicBezTo>
                    <a:pt x="577" y="6"/>
                    <a:pt x="1" y="592"/>
                    <a:pt x="7" y="1294"/>
                  </a:cubicBezTo>
                  <a:cubicBezTo>
                    <a:pt x="11" y="1991"/>
                    <a:pt x="592" y="2565"/>
                    <a:pt x="1287" y="2565"/>
                  </a:cubicBezTo>
                  <a:cubicBezTo>
                    <a:pt x="1291" y="2565"/>
                    <a:pt x="1295" y="2565"/>
                    <a:pt x="1299" y="2565"/>
                  </a:cubicBezTo>
                  <a:cubicBezTo>
                    <a:pt x="2002" y="2560"/>
                    <a:pt x="2579" y="1974"/>
                    <a:pt x="2572" y="1274"/>
                  </a:cubicBezTo>
                  <a:cubicBezTo>
                    <a:pt x="2565" y="575"/>
                    <a:pt x="1984" y="1"/>
                    <a:pt x="128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6" name="Google Shape;17676;g2ce78c99214_3_1548"/>
            <p:cNvSpPr/>
            <p:nvPr/>
          </p:nvSpPr>
          <p:spPr>
            <a:xfrm>
              <a:off x="3282000" y="3765600"/>
              <a:ext cx="64275" cy="64000"/>
            </a:xfrm>
            <a:custGeom>
              <a:avLst/>
              <a:gdLst/>
              <a:ahLst/>
              <a:cxnLst/>
              <a:rect l="l" t="t" r="r" b="b"/>
              <a:pathLst>
                <a:path w="2571" h="2560" extrusionOk="0">
                  <a:moveTo>
                    <a:pt x="1285" y="1"/>
                  </a:moveTo>
                  <a:cubicBezTo>
                    <a:pt x="1277" y="1"/>
                    <a:pt x="1269" y="1"/>
                    <a:pt x="1261" y="1"/>
                  </a:cubicBezTo>
                  <a:cubicBezTo>
                    <a:pt x="570" y="14"/>
                    <a:pt x="3" y="591"/>
                    <a:pt x="3" y="1280"/>
                  </a:cubicBezTo>
                  <a:cubicBezTo>
                    <a:pt x="0" y="1978"/>
                    <a:pt x="584" y="2560"/>
                    <a:pt x="1281" y="2560"/>
                  </a:cubicBezTo>
                  <a:cubicBezTo>
                    <a:pt x="1283" y="2560"/>
                    <a:pt x="1285" y="2560"/>
                    <a:pt x="1288" y="2560"/>
                  </a:cubicBezTo>
                  <a:cubicBezTo>
                    <a:pt x="1988" y="2556"/>
                    <a:pt x="2570" y="1966"/>
                    <a:pt x="2562" y="1267"/>
                  </a:cubicBezTo>
                  <a:cubicBezTo>
                    <a:pt x="2551" y="575"/>
                    <a:pt x="1972" y="1"/>
                    <a:pt x="12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7" name="Google Shape;17677;g2ce78c99214_3_1548"/>
            <p:cNvSpPr/>
            <p:nvPr/>
          </p:nvSpPr>
          <p:spPr>
            <a:xfrm>
              <a:off x="3096350" y="4231925"/>
              <a:ext cx="64300" cy="64000"/>
            </a:xfrm>
            <a:custGeom>
              <a:avLst/>
              <a:gdLst/>
              <a:ahLst/>
              <a:cxnLst/>
              <a:rect l="l" t="t" r="r" b="b"/>
              <a:pathLst>
                <a:path w="2572" h="2560" extrusionOk="0">
                  <a:moveTo>
                    <a:pt x="1277" y="0"/>
                  </a:moveTo>
                  <a:cubicBezTo>
                    <a:pt x="581" y="0"/>
                    <a:pt x="0" y="583"/>
                    <a:pt x="2" y="1280"/>
                  </a:cubicBezTo>
                  <a:cubicBezTo>
                    <a:pt x="3" y="1978"/>
                    <a:pt x="588" y="2559"/>
                    <a:pt x="1283" y="2559"/>
                  </a:cubicBezTo>
                  <a:cubicBezTo>
                    <a:pt x="1286" y="2559"/>
                    <a:pt x="1288" y="2559"/>
                    <a:pt x="1291" y="2559"/>
                  </a:cubicBezTo>
                  <a:cubicBezTo>
                    <a:pt x="1991" y="2553"/>
                    <a:pt x="2571" y="1961"/>
                    <a:pt x="2561" y="1264"/>
                  </a:cubicBezTo>
                  <a:cubicBezTo>
                    <a:pt x="2551" y="573"/>
                    <a:pt x="1976" y="3"/>
                    <a:pt x="1287" y="0"/>
                  </a:cubicBezTo>
                  <a:cubicBezTo>
                    <a:pt x="1283" y="0"/>
                    <a:pt x="1280" y="0"/>
                    <a:pt x="127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8" name="Google Shape;17678;g2ce78c99214_3_1548"/>
            <p:cNvSpPr/>
            <p:nvPr/>
          </p:nvSpPr>
          <p:spPr>
            <a:xfrm>
              <a:off x="3281950" y="3859225"/>
              <a:ext cx="64150" cy="63850"/>
            </a:xfrm>
            <a:custGeom>
              <a:avLst/>
              <a:gdLst/>
              <a:ahLst/>
              <a:cxnLst/>
              <a:rect l="l" t="t" r="r" b="b"/>
              <a:pathLst>
                <a:path w="2566" h="2554" extrusionOk="0">
                  <a:moveTo>
                    <a:pt x="1279" y="0"/>
                  </a:moveTo>
                  <a:cubicBezTo>
                    <a:pt x="595" y="0"/>
                    <a:pt x="12" y="578"/>
                    <a:pt x="6" y="1269"/>
                  </a:cubicBezTo>
                  <a:cubicBezTo>
                    <a:pt x="1" y="1956"/>
                    <a:pt x="569" y="2538"/>
                    <a:pt x="1261" y="2553"/>
                  </a:cubicBezTo>
                  <a:cubicBezTo>
                    <a:pt x="1271" y="2553"/>
                    <a:pt x="1280" y="2553"/>
                    <a:pt x="1290" y="2553"/>
                  </a:cubicBezTo>
                  <a:cubicBezTo>
                    <a:pt x="1972" y="2553"/>
                    <a:pt x="2556" y="1976"/>
                    <a:pt x="2560" y="1284"/>
                  </a:cubicBezTo>
                  <a:cubicBezTo>
                    <a:pt x="2565" y="598"/>
                    <a:pt x="1997" y="14"/>
                    <a:pt x="1305" y="1"/>
                  </a:cubicBezTo>
                  <a:cubicBezTo>
                    <a:pt x="1296" y="1"/>
                    <a:pt x="1287" y="0"/>
                    <a:pt x="12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9" name="Google Shape;17679;g2ce78c99214_3_1548"/>
            <p:cNvSpPr/>
            <p:nvPr/>
          </p:nvSpPr>
          <p:spPr>
            <a:xfrm>
              <a:off x="2724775" y="3208725"/>
              <a:ext cx="64675" cy="63875"/>
            </a:xfrm>
            <a:custGeom>
              <a:avLst/>
              <a:gdLst/>
              <a:ahLst/>
              <a:cxnLst/>
              <a:rect l="l" t="t" r="r" b="b"/>
              <a:pathLst>
                <a:path w="2587" h="2555" extrusionOk="0">
                  <a:moveTo>
                    <a:pt x="1291" y="0"/>
                  </a:moveTo>
                  <a:cubicBezTo>
                    <a:pt x="611" y="0"/>
                    <a:pt x="34" y="566"/>
                    <a:pt x="17" y="1254"/>
                  </a:cubicBezTo>
                  <a:cubicBezTo>
                    <a:pt x="0" y="1949"/>
                    <a:pt x="584" y="2547"/>
                    <a:pt x="1284" y="2554"/>
                  </a:cubicBezTo>
                  <a:cubicBezTo>
                    <a:pt x="1288" y="2554"/>
                    <a:pt x="1292" y="2554"/>
                    <a:pt x="1296" y="2554"/>
                  </a:cubicBezTo>
                  <a:cubicBezTo>
                    <a:pt x="1977" y="2554"/>
                    <a:pt x="2553" y="1990"/>
                    <a:pt x="2570" y="1302"/>
                  </a:cubicBezTo>
                  <a:cubicBezTo>
                    <a:pt x="2587" y="606"/>
                    <a:pt x="2003" y="7"/>
                    <a:pt x="1303" y="0"/>
                  </a:cubicBezTo>
                  <a:cubicBezTo>
                    <a:pt x="1299" y="0"/>
                    <a:pt x="1295" y="0"/>
                    <a:pt x="129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0" name="Google Shape;17680;g2ce78c99214_3_1548"/>
            <p:cNvSpPr/>
            <p:nvPr/>
          </p:nvSpPr>
          <p:spPr>
            <a:xfrm>
              <a:off x="2260125" y="3394400"/>
              <a:ext cx="64225" cy="63850"/>
            </a:xfrm>
            <a:custGeom>
              <a:avLst/>
              <a:gdLst/>
              <a:ahLst/>
              <a:cxnLst/>
              <a:rect l="l" t="t" r="r" b="b"/>
              <a:pathLst>
                <a:path w="2569" h="2554" extrusionOk="0">
                  <a:moveTo>
                    <a:pt x="1278" y="0"/>
                  </a:moveTo>
                  <a:cubicBezTo>
                    <a:pt x="596" y="0"/>
                    <a:pt x="14" y="577"/>
                    <a:pt x="7" y="1267"/>
                  </a:cubicBezTo>
                  <a:cubicBezTo>
                    <a:pt x="0" y="1952"/>
                    <a:pt x="569" y="2535"/>
                    <a:pt x="1261" y="2553"/>
                  </a:cubicBezTo>
                  <a:cubicBezTo>
                    <a:pt x="1270" y="2553"/>
                    <a:pt x="1280" y="2553"/>
                    <a:pt x="1289" y="2553"/>
                  </a:cubicBezTo>
                  <a:cubicBezTo>
                    <a:pt x="1973" y="2553"/>
                    <a:pt x="2555" y="1976"/>
                    <a:pt x="2562" y="1286"/>
                  </a:cubicBezTo>
                  <a:cubicBezTo>
                    <a:pt x="2569" y="599"/>
                    <a:pt x="2000" y="16"/>
                    <a:pt x="1308" y="1"/>
                  </a:cubicBezTo>
                  <a:cubicBezTo>
                    <a:pt x="1298" y="1"/>
                    <a:pt x="1288" y="0"/>
                    <a:pt x="127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1" name="Google Shape;17681;g2ce78c99214_3_1548"/>
            <p:cNvSpPr/>
            <p:nvPr/>
          </p:nvSpPr>
          <p:spPr>
            <a:xfrm>
              <a:off x="2631500" y="3208725"/>
              <a:ext cx="64125" cy="63825"/>
            </a:xfrm>
            <a:custGeom>
              <a:avLst/>
              <a:gdLst/>
              <a:ahLst/>
              <a:cxnLst/>
              <a:rect l="l" t="t" r="r" b="b"/>
              <a:pathLst>
                <a:path w="2565" h="2553" extrusionOk="0">
                  <a:moveTo>
                    <a:pt x="1284" y="0"/>
                  </a:moveTo>
                  <a:cubicBezTo>
                    <a:pt x="1282" y="0"/>
                    <a:pt x="1279" y="0"/>
                    <a:pt x="1277" y="0"/>
                  </a:cubicBezTo>
                  <a:cubicBezTo>
                    <a:pt x="590" y="6"/>
                    <a:pt x="14" y="578"/>
                    <a:pt x="7" y="1268"/>
                  </a:cubicBezTo>
                  <a:cubicBezTo>
                    <a:pt x="0" y="1961"/>
                    <a:pt x="586" y="2553"/>
                    <a:pt x="1281" y="2553"/>
                  </a:cubicBezTo>
                  <a:cubicBezTo>
                    <a:pt x="1283" y="2553"/>
                    <a:pt x="1285" y="2553"/>
                    <a:pt x="1288" y="2553"/>
                  </a:cubicBezTo>
                  <a:cubicBezTo>
                    <a:pt x="1976" y="2550"/>
                    <a:pt x="2551" y="1976"/>
                    <a:pt x="2558" y="1285"/>
                  </a:cubicBezTo>
                  <a:cubicBezTo>
                    <a:pt x="2565" y="592"/>
                    <a:pt x="1978" y="0"/>
                    <a:pt x="128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2" name="Google Shape;17682;g2ce78c99214_3_1548"/>
            <p:cNvSpPr/>
            <p:nvPr/>
          </p:nvSpPr>
          <p:spPr>
            <a:xfrm>
              <a:off x="3190075" y="4138875"/>
              <a:ext cx="63450" cy="62975"/>
            </a:xfrm>
            <a:custGeom>
              <a:avLst/>
              <a:gdLst/>
              <a:ahLst/>
              <a:cxnLst/>
              <a:rect l="l" t="t" r="r" b="b"/>
              <a:pathLst>
                <a:path w="2538" h="2519" extrusionOk="0">
                  <a:moveTo>
                    <a:pt x="1278" y="1"/>
                  </a:moveTo>
                  <a:cubicBezTo>
                    <a:pt x="1276" y="1"/>
                    <a:pt x="1275" y="1"/>
                    <a:pt x="1273" y="1"/>
                  </a:cubicBezTo>
                  <a:cubicBezTo>
                    <a:pt x="588" y="2"/>
                    <a:pt x="30" y="551"/>
                    <a:pt x="17" y="1241"/>
                  </a:cubicBezTo>
                  <a:cubicBezTo>
                    <a:pt x="0" y="1933"/>
                    <a:pt x="563" y="2511"/>
                    <a:pt x="1262" y="2519"/>
                  </a:cubicBezTo>
                  <a:cubicBezTo>
                    <a:pt x="1268" y="2519"/>
                    <a:pt x="1274" y="2519"/>
                    <a:pt x="1279" y="2519"/>
                  </a:cubicBezTo>
                  <a:cubicBezTo>
                    <a:pt x="1966" y="2519"/>
                    <a:pt x="2531" y="1955"/>
                    <a:pt x="2535" y="1264"/>
                  </a:cubicBezTo>
                  <a:cubicBezTo>
                    <a:pt x="2538" y="571"/>
                    <a:pt x="1970" y="1"/>
                    <a:pt x="12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3" name="Google Shape;17683;g2ce78c99214_3_1548"/>
            <p:cNvSpPr/>
            <p:nvPr/>
          </p:nvSpPr>
          <p:spPr>
            <a:xfrm>
              <a:off x="3281800" y="3674050"/>
              <a:ext cx="64250" cy="62875"/>
            </a:xfrm>
            <a:custGeom>
              <a:avLst/>
              <a:gdLst/>
              <a:ahLst/>
              <a:cxnLst/>
              <a:rect l="l" t="t" r="r" b="b"/>
              <a:pathLst>
                <a:path w="2570" h="2515" extrusionOk="0">
                  <a:moveTo>
                    <a:pt x="1279" y="0"/>
                  </a:moveTo>
                  <a:cubicBezTo>
                    <a:pt x="614" y="0"/>
                    <a:pt x="67" y="527"/>
                    <a:pt x="34" y="1207"/>
                  </a:cubicBezTo>
                  <a:cubicBezTo>
                    <a:pt x="0" y="1902"/>
                    <a:pt x="543" y="2484"/>
                    <a:pt x="1247" y="2514"/>
                  </a:cubicBezTo>
                  <a:cubicBezTo>
                    <a:pt x="1264" y="2514"/>
                    <a:pt x="1282" y="2515"/>
                    <a:pt x="1299" y="2515"/>
                  </a:cubicBezTo>
                  <a:cubicBezTo>
                    <a:pt x="1969" y="2515"/>
                    <a:pt x="2523" y="1979"/>
                    <a:pt x="2546" y="1291"/>
                  </a:cubicBezTo>
                  <a:cubicBezTo>
                    <a:pt x="2570" y="609"/>
                    <a:pt x="2041" y="39"/>
                    <a:pt x="1347" y="2"/>
                  </a:cubicBezTo>
                  <a:cubicBezTo>
                    <a:pt x="1324" y="1"/>
                    <a:pt x="1301" y="0"/>
                    <a:pt x="12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4" name="Google Shape;17684;g2ce78c99214_3_1548"/>
            <p:cNvSpPr/>
            <p:nvPr/>
          </p:nvSpPr>
          <p:spPr>
            <a:xfrm>
              <a:off x="3003650" y="4324900"/>
              <a:ext cx="62350" cy="62175"/>
            </a:xfrm>
            <a:custGeom>
              <a:avLst/>
              <a:gdLst/>
              <a:ahLst/>
              <a:cxnLst/>
              <a:rect l="l" t="t" r="r" b="b"/>
              <a:pathLst>
                <a:path w="2494" h="2487" extrusionOk="0">
                  <a:moveTo>
                    <a:pt x="1248" y="1"/>
                  </a:moveTo>
                  <a:cubicBezTo>
                    <a:pt x="555" y="1"/>
                    <a:pt x="11" y="540"/>
                    <a:pt x="5" y="1234"/>
                  </a:cubicBezTo>
                  <a:cubicBezTo>
                    <a:pt x="0" y="1937"/>
                    <a:pt x="548" y="2486"/>
                    <a:pt x="1250" y="2486"/>
                  </a:cubicBezTo>
                  <a:cubicBezTo>
                    <a:pt x="1254" y="2486"/>
                    <a:pt x="1257" y="2486"/>
                    <a:pt x="1261" y="2486"/>
                  </a:cubicBezTo>
                  <a:cubicBezTo>
                    <a:pt x="1954" y="2481"/>
                    <a:pt x="2494" y="1934"/>
                    <a:pt x="2491" y="1238"/>
                  </a:cubicBezTo>
                  <a:cubicBezTo>
                    <a:pt x="2488" y="545"/>
                    <a:pt x="1946" y="2"/>
                    <a:pt x="1251" y="1"/>
                  </a:cubicBezTo>
                  <a:cubicBezTo>
                    <a:pt x="1250" y="1"/>
                    <a:pt x="1249" y="1"/>
                    <a:pt x="12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5" name="Google Shape;17685;g2ce78c99214_3_1548"/>
            <p:cNvSpPr/>
            <p:nvPr/>
          </p:nvSpPr>
          <p:spPr>
            <a:xfrm>
              <a:off x="2817675" y="3209300"/>
              <a:ext cx="63050" cy="62700"/>
            </a:xfrm>
            <a:custGeom>
              <a:avLst/>
              <a:gdLst/>
              <a:ahLst/>
              <a:cxnLst/>
              <a:rect l="l" t="t" r="r" b="b"/>
              <a:pathLst>
                <a:path w="2522" h="2508" extrusionOk="0">
                  <a:moveTo>
                    <a:pt x="1260" y="1"/>
                  </a:moveTo>
                  <a:cubicBezTo>
                    <a:pt x="568" y="3"/>
                    <a:pt x="16" y="549"/>
                    <a:pt x="9" y="1241"/>
                  </a:cubicBezTo>
                  <a:cubicBezTo>
                    <a:pt x="1" y="1944"/>
                    <a:pt x="558" y="2508"/>
                    <a:pt x="1261" y="2508"/>
                  </a:cubicBezTo>
                  <a:cubicBezTo>
                    <a:pt x="1955" y="2507"/>
                    <a:pt x="2506" y="1960"/>
                    <a:pt x="2514" y="1268"/>
                  </a:cubicBezTo>
                  <a:cubicBezTo>
                    <a:pt x="2522" y="566"/>
                    <a:pt x="1964" y="1"/>
                    <a:pt x="12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6" name="Google Shape;17686;g2ce78c99214_3_1548"/>
            <p:cNvSpPr/>
            <p:nvPr/>
          </p:nvSpPr>
          <p:spPr>
            <a:xfrm>
              <a:off x="2352800" y="3301375"/>
              <a:ext cx="63125" cy="62700"/>
            </a:xfrm>
            <a:custGeom>
              <a:avLst/>
              <a:gdLst/>
              <a:ahLst/>
              <a:cxnLst/>
              <a:rect l="l" t="t" r="r" b="b"/>
              <a:pathLst>
                <a:path w="2525" h="2508" extrusionOk="0">
                  <a:moveTo>
                    <a:pt x="1258" y="1"/>
                  </a:moveTo>
                  <a:cubicBezTo>
                    <a:pt x="570" y="1"/>
                    <a:pt x="16" y="547"/>
                    <a:pt x="8" y="1240"/>
                  </a:cubicBezTo>
                  <a:cubicBezTo>
                    <a:pt x="0" y="1931"/>
                    <a:pt x="539" y="2490"/>
                    <a:pt x="1232" y="2507"/>
                  </a:cubicBezTo>
                  <a:cubicBezTo>
                    <a:pt x="1243" y="2508"/>
                    <a:pt x="1254" y="2508"/>
                    <a:pt x="1265" y="2508"/>
                  </a:cubicBezTo>
                  <a:cubicBezTo>
                    <a:pt x="1953" y="2508"/>
                    <a:pt x="2507" y="1962"/>
                    <a:pt x="2515" y="1269"/>
                  </a:cubicBezTo>
                  <a:cubicBezTo>
                    <a:pt x="2524" y="578"/>
                    <a:pt x="1984" y="20"/>
                    <a:pt x="1291" y="1"/>
                  </a:cubicBezTo>
                  <a:cubicBezTo>
                    <a:pt x="1280" y="1"/>
                    <a:pt x="1269" y="1"/>
                    <a:pt x="12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7" name="Google Shape;17687;g2ce78c99214_3_1548"/>
            <p:cNvSpPr/>
            <p:nvPr/>
          </p:nvSpPr>
          <p:spPr>
            <a:xfrm>
              <a:off x="3282950" y="3953625"/>
              <a:ext cx="62300" cy="62175"/>
            </a:xfrm>
            <a:custGeom>
              <a:avLst/>
              <a:gdLst/>
              <a:ahLst/>
              <a:cxnLst/>
              <a:rect l="l" t="t" r="r" b="b"/>
              <a:pathLst>
                <a:path w="2492" h="2487" extrusionOk="0">
                  <a:moveTo>
                    <a:pt x="1246" y="1"/>
                  </a:moveTo>
                  <a:cubicBezTo>
                    <a:pt x="1243" y="1"/>
                    <a:pt x="1240" y="1"/>
                    <a:pt x="1238" y="1"/>
                  </a:cubicBezTo>
                  <a:cubicBezTo>
                    <a:pt x="544" y="4"/>
                    <a:pt x="2" y="549"/>
                    <a:pt x="0" y="1242"/>
                  </a:cubicBezTo>
                  <a:cubicBezTo>
                    <a:pt x="0" y="1942"/>
                    <a:pt x="547" y="2487"/>
                    <a:pt x="1245" y="2487"/>
                  </a:cubicBezTo>
                  <a:cubicBezTo>
                    <a:pt x="1251" y="2487"/>
                    <a:pt x="1257" y="2487"/>
                    <a:pt x="1263" y="2487"/>
                  </a:cubicBezTo>
                  <a:cubicBezTo>
                    <a:pt x="1955" y="2477"/>
                    <a:pt x="2491" y="1926"/>
                    <a:pt x="2486" y="1230"/>
                  </a:cubicBezTo>
                  <a:cubicBezTo>
                    <a:pt x="2482" y="539"/>
                    <a:pt x="1938" y="1"/>
                    <a:pt x="124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8" name="Google Shape;17688;g2ce78c99214_3_1548"/>
            <p:cNvSpPr/>
            <p:nvPr/>
          </p:nvSpPr>
          <p:spPr>
            <a:xfrm>
              <a:off x="2167575" y="3487375"/>
              <a:ext cx="62325" cy="62000"/>
            </a:xfrm>
            <a:custGeom>
              <a:avLst/>
              <a:gdLst/>
              <a:ahLst/>
              <a:cxnLst/>
              <a:rect l="l" t="t" r="r" b="b"/>
              <a:pathLst>
                <a:path w="2493" h="2480" extrusionOk="0">
                  <a:moveTo>
                    <a:pt x="1242" y="1"/>
                  </a:moveTo>
                  <a:cubicBezTo>
                    <a:pt x="1239" y="1"/>
                    <a:pt x="1235" y="1"/>
                    <a:pt x="1232" y="1"/>
                  </a:cubicBezTo>
                  <a:cubicBezTo>
                    <a:pt x="538" y="6"/>
                    <a:pt x="1" y="556"/>
                    <a:pt x="5" y="1255"/>
                  </a:cubicBezTo>
                  <a:cubicBezTo>
                    <a:pt x="10" y="1945"/>
                    <a:pt x="554" y="2480"/>
                    <a:pt x="1248" y="2480"/>
                  </a:cubicBezTo>
                  <a:cubicBezTo>
                    <a:pt x="1252" y="2480"/>
                    <a:pt x="1255" y="2480"/>
                    <a:pt x="1259" y="2480"/>
                  </a:cubicBezTo>
                  <a:cubicBezTo>
                    <a:pt x="1952" y="2476"/>
                    <a:pt x="2492" y="1926"/>
                    <a:pt x="2485" y="1228"/>
                  </a:cubicBezTo>
                  <a:cubicBezTo>
                    <a:pt x="2480" y="536"/>
                    <a:pt x="1936" y="1"/>
                    <a:pt x="12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9" name="Google Shape;17689;g2ce78c99214_3_1548"/>
            <p:cNvSpPr/>
            <p:nvPr/>
          </p:nvSpPr>
          <p:spPr>
            <a:xfrm>
              <a:off x="2538875" y="3209650"/>
              <a:ext cx="62250" cy="62025"/>
            </a:xfrm>
            <a:custGeom>
              <a:avLst/>
              <a:gdLst/>
              <a:ahLst/>
              <a:cxnLst/>
              <a:rect l="l" t="t" r="r" b="b"/>
              <a:pathLst>
                <a:path w="2490" h="2481" extrusionOk="0">
                  <a:moveTo>
                    <a:pt x="1242" y="0"/>
                  </a:moveTo>
                  <a:cubicBezTo>
                    <a:pt x="1240" y="0"/>
                    <a:pt x="1237" y="0"/>
                    <a:pt x="1234" y="0"/>
                  </a:cubicBezTo>
                  <a:cubicBezTo>
                    <a:pt x="540" y="6"/>
                    <a:pt x="1" y="554"/>
                    <a:pt x="4" y="1251"/>
                  </a:cubicBezTo>
                  <a:cubicBezTo>
                    <a:pt x="8" y="1942"/>
                    <a:pt x="552" y="2480"/>
                    <a:pt x="1244" y="2480"/>
                  </a:cubicBezTo>
                  <a:cubicBezTo>
                    <a:pt x="1248" y="2480"/>
                    <a:pt x="1251" y="2480"/>
                    <a:pt x="1255" y="2480"/>
                  </a:cubicBezTo>
                  <a:cubicBezTo>
                    <a:pt x="1949" y="2476"/>
                    <a:pt x="2489" y="1927"/>
                    <a:pt x="2484" y="1231"/>
                  </a:cubicBezTo>
                  <a:cubicBezTo>
                    <a:pt x="2480" y="537"/>
                    <a:pt x="1934" y="0"/>
                    <a:pt x="124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0" name="Google Shape;17690;g2ce78c99214_3_1548"/>
            <p:cNvSpPr/>
            <p:nvPr/>
          </p:nvSpPr>
          <p:spPr>
            <a:xfrm>
              <a:off x="2259650" y="4231450"/>
              <a:ext cx="62300" cy="62000"/>
            </a:xfrm>
            <a:custGeom>
              <a:avLst/>
              <a:gdLst/>
              <a:ahLst/>
              <a:cxnLst/>
              <a:rect l="l" t="t" r="r" b="b"/>
              <a:pathLst>
                <a:path w="2492" h="2480" extrusionOk="0">
                  <a:moveTo>
                    <a:pt x="1245" y="0"/>
                  </a:moveTo>
                  <a:cubicBezTo>
                    <a:pt x="554" y="0"/>
                    <a:pt x="11" y="540"/>
                    <a:pt x="6" y="1230"/>
                  </a:cubicBezTo>
                  <a:cubicBezTo>
                    <a:pt x="0" y="1927"/>
                    <a:pt x="542" y="2477"/>
                    <a:pt x="1236" y="2479"/>
                  </a:cubicBezTo>
                  <a:cubicBezTo>
                    <a:pt x="1240" y="2479"/>
                    <a:pt x="1243" y="2479"/>
                    <a:pt x="1247" y="2479"/>
                  </a:cubicBezTo>
                  <a:cubicBezTo>
                    <a:pt x="1938" y="2479"/>
                    <a:pt x="2482" y="1940"/>
                    <a:pt x="2486" y="1250"/>
                  </a:cubicBezTo>
                  <a:cubicBezTo>
                    <a:pt x="2492" y="553"/>
                    <a:pt x="1950" y="3"/>
                    <a:pt x="1255" y="0"/>
                  </a:cubicBezTo>
                  <a:cubicBezTo>
                    <a:pt x="1252" y="0"/>
                    <a:pt x="1249" y="0"/>
                    <a:pt x="12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1" name="Google Shape;17691;g2ce78c99214_3_1548"/>
            <p:cNvSpPr/>
            <p:nvPr/>
          </p:nvSpPr>
          <p:spPr>
            <a:xfrm>
              <a:off x="2074200" y="3860425"/>
              <a:ext cx="61725" cy="61450"/>
            </a:xfrm>
            <a:custGeom>
              <a:avLst/>
              <a:gdLst/>
              <a:ahLst/>
              <a:cxnLst/>
              <a:rect l="l" t="t" r="r" b="b"/>
              <a:pathLst>
                <a:path w="2469" h="2458" extrusionOk="0">
                  <a:moveTo>
                    <a:pt x="1237" y="0"/>
                  </a:moveTo>
                  <a:cubicBezTo>
                    <a:pt x="565" y="0"/>
                    <a:pt x="15" y="540"/>
                    <a:pt x="9" y="1212"/>
                  </a:cubicBezTo>
                  <a:cubicBezTo>
                    <a:pt x="1" y="1902"/>
                    <a:pt x="551" y="2457"/>
                    <a:pt x="1237" y="2457"/>
                  </a:cubicBezTo>
                  <a:cubicBezTo>
                    <a:pt x="1239" y="2457"/>
                    <a:pt x="1240" y="2457"/>
                    <a:pt x="1242" y="2457"/>
                  </a:cubicBezTo>
                  <a:cubicBezTo>
                    <a:pt x="1919" y="2456"/>
                    <a:pt x="2465" y="1909"/>
                    <a:pt x="2467" y="1232"/>
                  </a:cubicBezTo>
                  <a:cubicBezTo>
                    <a:pt x="2469" y="554"/>
                    <a:pt x="1925" y="4"/>
                    <a:pt x="1247" y="0"/>
                  </a:cubicBezTo>
                  <a:cubicBezTo>
                    <a:pt x="1244" y="0"/>
                    <a:pt x="1241" y="0"/>
                    <a:pt x="123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2" name="Google Shape;17692;g2ce78c99214_3_1548"/>
            <p:cNvSpPr/>
            <p:nvPr/>
          </p:nvSpPr>
          <p:spPr>
            <a:xfrm>
              <a:off x="2632750" y="4418750"/>
              <a:ext cx="61650" cy="61525"/>
            </a:xfrm>
            <a:custGeom>
              <a:avLst/>
              <a:gdLst/>
              <a:ahLst/>
              <a:cxnLst/>
              <a:rect l="l" t="t" r="r" b="b"/>
              <a:pathLst>
                <a:path w="2466" h="2461" extrusionOk="0">
                  <a:moveTo>
                    <a:pt x="1236" y="1"/>
                  </a:moveTo>
                  <a:cubicBezTo>
                    <a:pt x="550" y="1"/>
                    <a:pt x="0" y="549"/>
                    <a:pt x="3" y="1236"/>
                  </a:cubicBezTo>
                  <a:cubicBezTo>
                    <a:pt x="4" y="1914"/>
                    <a:pt x="553" y="2460"/>
                    <a:pt x="1231" y="2461"/>
                  </a:cubicBezTo>
                  <a:cubicBezTo>
                    <a:pt x="1232" y="2461"/>
                    <a:pt x="1233" y="2461"/>
                    <a:pt x="1233" y="2461"/>
                  </a:cubicBezTo>
                  <a:cubicBezTo>
                    <a:pt x="1911" y="2461"/>
                    <a:pt x="2459" y="1917"/>
                    <a:pt x="2462" y="1241"/>
                  </a:cubicBezTo>
                  <a:cubicBezTo>
                    <a:pt x="2466" y="561"/>
                    <a:pt x="1924" y="8"/>
                    <a:pt x="1249" y="1"/>
                  </a:cubicBezTo>
                  <a:cubicBezTo>
                    <a:pt x="1244" y="1"/>
                    <a:pt x="1240" y="1"/>
                    <a:pt x="12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3" name="Google Shape;17693;g2ce78c99214_3_1548"/>
            <p:cNvSpPr/>
            <p:nvPr/>
          </p:nvSpPr>
          <p:spPr>
            <a:xfrm>
              <a:off x="2726275" y="4418725"/>
              <a:ext cx="61675" cy="61600"/>
            </a:xfrm>
            <a:custGeom>
              <a:avLst/>
              <a:gdLst/>
              <a:ahLst/>
              <a:cxnLst/>
              <a:rect l="l" t="t" r="r" b="b"/>
              <a:pathLst>
                <a:path w="2467" h="2464" extrusionOk="0">
                  <a:moveTo>
                    <a:pt x="1230" y="1"/>
                  </a:moveTo>
                  <a:cubicBezTo>
                    <a:pt x="1229" y="1"/>
                    <a:pt x="1227" y="1"/>
                    <a:pt x="1225" y="1"/>
                  </a:cubicBezTo>
                  <a:cubicBezTo>
                    <a:pt x="547" y="3"/>
                    <a:pt x="4" y="546"/>
                    <a:pt x="1" y="1226"/>
                  </a:cubicBezTo>
                  <a:cubicBezTo>
                    <a:pt x="0" y="1915"/>
                    <a:pt x="546" y="2463"/>
                    <a:pt x="1234" y="2463"/>
                  </a:cubicBezTo>
                  <a:cubicBezTo>
                    <a:pt x="1237" y="2463"/>
                    <a:pt x="1239" y="2463"/>
                    <a:pt x="1242" y="2463"/>
                  </a:cubicBezTo>
                  <a:cubicBezTo>
                    <a:pt x="1920" y="2461"/>
                    <a:pt x="2463" y="1918"/>
                    <a:pt x="2466" y="1239"/>
                  </a:cubicBezTo>
                  <a:cubicBezTo>
                    <a:pt x="2467" y="549"/>
                    <a:pt x="1920" y="1"/>
                    <a:pt x="12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4" name="Google Shape;17694;g2ce78c99214_3_1548"/>
            <p:cNvSpPr/>
            <p:nvPr/>
          </p:nvSpPr>
          <p:spPr>
            <a:xfrm>
              <a:off x="2074375" y="3766875"/>
              <a:ext cx="61700" cy="61475"/>
            </a:xfrm>
            <a:custGeom>
              <a:avLst/>
              <a:gdLst/>
              <a:ahLst/>
              <a:cxnLst/>
              <a:rect l="l" t="t" r="r" b="b"/>
              <a:pathLst>
                <a:path w="2468" h="2459" extrusionOk="0">
                  <a:moveTo>
                    <a:pt x="1232" y="0"/>
                  </a:moveTo>
                  <a:cubicBezTo>
                    <a:pt x="1230" y="0"/>
                    <a:pt x="1229" y="0"/>
                    <a:pt x="1227" y="0"/>
                  </a:cubicBezTo>
                  <a:cubicBezTo>
                    <a:pt x="550" y="1"/>
                    <a:pt x="4" y="547"/>
                    <a:pt x="2" y="1225"/>
                  </a:cubicBezTo>
                  <a:cubicBezTo>
                    <a:pt x="0" y="1911"/>
                    <a:pt x="550" y="2459"/>
                    <a:pt x="1235" y="2459"/>
                  </a:cubicBezTo>
                  <a:cubicBezTo>
                    <a:pt x="1240" y="2459"/>
                    <a:pt x="1245" y="2459"/>
                    <a:pt x="1250" y="2459"/>
                  </a:cubicBezTo>
                  <a:cubicBezTo>
                    <a:pt x="1926" y="2450"/>
                    <a:pt x="2467" y="1897"/>
                    <a:pt x="2462" y="1217"/>
                  </a:cubicBezTo>
                  <a:cubicBezTo>
                    <a:pt x="2456" y="542"/>
                    <a:pt x="1909"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5" name="Google Shape;17695;g2ce78c99214_3_1548"/>
            <p:cNvSpPr/>
            <p:nvPr/>
          </p:nvSpPr>
          <p:spPr>
            <a:xfrm>
              <a:off x="2353550" y="4325375"/>
              <a:ext cx="61625" cy="61300"/>
            </a:xfrm>
            <a:custGeom>
              <a:avLst/>
              <a:gdLst/>
              <a:ahLst/>
              <a:cxnLst/>
              <a:rect l="l" t="t" r="r" b="b"/>
              <a:pathLst>
                <a:path w="2465" h="2452" extrusionOk="0">
                  <a:moveTo>
                    <a:pt x="1232" y="0"/>
                  </a:moveTo>
                  <a:cubicBezTo>
                    <a:pt x="1228" y="0"/>
                    <a:pt x="1224" y="0"/>
                    <a:pt x="1220" y="1"/>
                  </a:cubicBezTo>
                  <a:cubicBezTo>
                    <a:pt x="548" y="6"/>
                    <a:pt x="0" y="565"/>
                    <a:pt x="7" y="1238"/>
                  </a:cubicBezTo>
                  <a:cubicBezTo>
                    <a:pt x="14" y="1905"/>
                    <a:pt x="565" y="2451"/>
                    <a:pt x="1233" y="2451"/>
                  </a:cubicBezTo>
                  <a:cubicBezTo>
                    <a:pt x="1237" y="2451"/>
                    <a:pt x="1242" y="2451"/>
                    <a:pt x="1246" y="2451"/>
                  </a:cubicBezTo>
                  <a:cubicBezTo>
                    <a:pt x="1917" y="2444"/>
                    <a:pt x="2464" y="1884"/>
                    <a:pt x="2457" y="1212"/>
                  </a:cubicBezTo>
                  <a:cubicBezTo>
                    <a:pt x="2451" y="545"/>
                    <a:pt x="1900"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6" name="Google Shape;17696;g2ce78c99214_3_1548"/>
            <p:cNvSpPr/>
            <p:nvPr/>
          </p:nvSpPr>
          <p:spPr>
            <a:xfrm>
              <a:off x="2167925" y="4139700"/>
              <a:ext cx="61600" cy="61275"/>
            </a:xfrm>
            <a:custGeom>
              <a:avLst/>
              <a:gdLst/>
              <a:ahLst/>
              <a:cxnLst/>
              <a:rect l="l" t="t" r="r" b="b"/>
              <a:pathLst>
                <a:path w="2464" h="2451" extrusionOk="0">
                  <a:moveTo>
                    <a:pt x="1232" y="0"/>
                  </a:moveTo>
                  <a:cubicBezTo>
                    <a:pt x="1228" y="0"/>
                    <a:pt x="1225" y="0"/>
                    <a:pt x="1222" y="0"/>
                  </a:cubicBezTo>
                  <a:cubicBezTo>
                    <a:pt x="549" y="4"/>
                    <a:pt x="1" y="563"/>
                    <a:pt x="5" y="1235"/>
                  </a:cubicBezTo>
                  <a:cubicBezTo>
                    <a:pt x="10" y="1905"/>
                    <a:pt x="562" y="2451"/>
                    <a:pt x="1232" y="2451"/>
                  </a:cubicBezTo>
                  <a:cubicBezTo>
                    <a:pt x="1235" y="2451"/>
                    <a:pt x="1239" y="2451"/>
                    <a:pt x="1242" y="2451"/>
                  </a:cubicBezTo>
                  <a:cubicBezTo>
                    <a:pt x="1915" y="2445"/>
                    <a:pt x="2463" y="1887"/>
                    <a:pt x="2458" y="1215"/>
                  </a:cubicBezTo>
                  <a:cubicBezTo>
                    <a:pt x="2452" y="546"/>
                    <a:pt x="1900" y="0"/>
                    <a:pt x="123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7" name="Google Shape;17697;g2ce78c99214_3_1548"/>
            <p:cNvSpPr/>
            <p:nvPr/>
          </p:nvSpPr>
          <p:spPr>
            <a:xfrm>
              <a:off x="2912050" y="3210125"/>
              <a:ext cx="61350" cy="61075"/>
            </a:xfrm>
            <a:custGeom>
              <a:avLst/>
              <a:gdLst/>
              <a:ahLst/>
              <a:cxnLst/>
              <a:rect l="l" t="t" r="r" b="b"/>
              <a:pathLst>
                <a:path w="2454" h="2443" extrusionOk="0">
                  <a:moveTo>
                    <a:pt x="1229" y="0"/>
                  </a:moveTo>
                  <a:cubicBezTo>
                    <a:pt x="561" y="0"/>
                    <a:pt x="1" y="563"/>
                    <a:pt x="6" y="1229"/>
                  </a:cubicBezTo>
                  <a:cubicBezTo>
                    <a:pt x="11" y="1887"/>
                    <a:pt x="562" y="2440"/>
                    <a:pt x="1220" y="2442"/>
                  </a:cubicBezTo>
                  <a:cubicBezTo>
                    <a:pt x="1223" y="2442"/>
                    <a:pt x="1225" y="2442"/>
                    <a:pt x="1228" y="2442"/>
                  </a:cubicBezTo>
                  <a:cubicBezTo>
                    <a:pt x="1895" y="2442"/>
                    <a:pt x="2454" y="1878"/>
                    <a:pt x="2448" y="1213"/>
                  </a:cubicBezTo>
                  <a:cubicBezTo>
                    <a:pt x="2443" y="555"/>
                    <a:pt x="1893" y="6"/>
                    <a:pt x="1234" y="0"/>
                  </a:cubicBezTo>
                  <a:cubicBezTo>
                    <a:pt x="1232" y="0"/>
                    <a:pt x="1231" y="0"/>
                    <a:pt x="122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8" name="Google Shape;17698;g2ce78c99214_3_1548"/>
            <p:cNvSpPr/>
            <p:nvPr/>
          </p:nvSpPr>
          <p:spPr>
            <a:xfrm>
              <a:off x="2818575" y="4419000"/>
              <a:ext cx="61250" cy="61075"/>
            </a:xfrm>
            <a:custGeom>
              <a:avLst/>
              <a:gdLst/>
              <a:ahLst/>
              <a:cxnLst/>
              <a:rect l="l" t="t" r="r" b="b"/>
              <a:pathLst>
                <a:path w="2450" h="2443" extrusionOk="0">
                  <a:moveTo>
                    <a:pt x="1226" y="0"/>
                  </a:moveTo>
                  <a:cubicBezTo>
                    <a:pt x="1222" y="0"/>
                    <a:pt x="1218" y="0"/>
                    <a:pt x="1214" y="0"/>
                  </a:cubicBezTo>
                  <a:cubicBezTo>
                    <a:pt x="556" y="7"/>
                    <a:pt x="7" y="558"/>
                    <a:pt x="3" y="1216"/>
                  </a:cubicBezTo>
                  <a:cubicBezTo>
                    <a:pt x="0" y="1882"/>
                    <a:pt x="559" y="2443"/>
                    <a:pt x="1223" y="2443"/>
                  </a:cubicBezTo>
                  <a:cubicBezTo>
                    <a:pt x="1227" y="2443"/>
                    <a:pt x="1231" y="2443"/>
                    <a:pt x="1235" y="2443"/>
                  </a:cubicBezTo>
                  <a:cubicBezTo>
                    <a:pt x="1894" y="2435"/>
                    <a:pt x="2442" y="1884"/>
                    <a:pt x="2445" y="1226"/>
                  </a:cubicBezTo>
                  <a:cubicBezTo>
                    <a:pt x="2449" y="561"/>
                    <a:pt x="1889" y="0"/>
                    <a:pt x="122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9" name="Google Shape;17699;g2ce78c99214_3_1548"/>
            <p:cNvSpPr/>
            <p:nvPr/>
          </p:nvSpPr>
          <p:spPr>
            <a:xfrm>
              <a:off x="3283425" y="3581475"/>
              <a:ext cx="61250" cy="61025"/>
            </a:xfrm>
            <a:custGeom>
              <a:avLst/>
              <a:gdLst/>
              <a:ahLst/>
              <a:cxnLst/>
              <a:rect l="l" t="t" r="r" b="b"/>
              <a:pathLst>
                <a:path w="2450" h="2441" extrusionOk="0">
                  <a:moveTo>
                    <a:pt x="1227" y="1"/>
                  </a:moveTo>
                  <a:cubicBezTo>
                    <a:pt x="1223" y="1"/>
                    <a:pt x="1219" y="1"/>
                    <a:pt x="1215" y="1"/>
                  </a:cubicBezTo>
                  <a:cubicBezTo>
                    <a:pt x="554" y="8"/>
                    <a:pt x="7" y="559"/>
                    <a:pt x="3" y="1217"/>
                  </a:cubicBezTo>
                  <a:cubicBezTo>
                    <a:pt x="0" y="1880"/>
                    <a:pt x="559" y="2441"/>
                    <a:pt x="1223" y="2441"/>
                  </a:cubicBezTo>
                  <a:cubicBezTo>
                    <a:pt x="1227" y="2441"/>
                    <a:pt x="1231" y="2441"/>
                    <a:pt x="1235" y="2440"/>
                  </a:cubicBezTo>
                  <a:cubicBezTo>
                    <a:pt x="1894" y="2434"/>
                    <a:pt x="2443" y="1881"/>
                    <a:pt x="2445" y="1225"/>
                  </a:cubicBezTo>
                  <a:cubicBezTo>
                    <a:pt x="2449" y="561"/>
                    <a:pt x="1889" y="1"/>
                    <a:pt x="12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0" name="Google Shape;17700;g2ce78c99214_3_1548"/>
            <p:cNvSpPr/>
            <p:nvPr/>
          </p:nvSpPr>
          <p:spPr>
            <a:xfrm>
              <a:off x="2074650" y="3675025"/>
              <a:ext cx="61075" cy="60925"/>
            </a:xfrm>
            <a:custGeom>
              <a:avLst/>
              <a:gdLst/>
              <a:ahLst/>
              <a:cxnLst/>
              <a:rect l="l" t="t" r="r" b="b"/>
              <a:pathLst>
                <a:path w="2443" h="2437" extrusionOk="0">
                  <a:moveTo>
                    <a:pt x="1215" y="1"/>
                  </a:moveTo>
                  <a:cubicBezTo>
                    <a:pt x="563" y="1"/>
                    <a:pt x="7" y="556"/>
                    <a:pt x="3" y="1214"/>
                  </a:cubicBezTo>
                  <a:cubicBezTo>
                    <a:pt x="0" y="1868"/>
                    <a:pt x="544" y="2423"/>
                    <a:pt x="1202" y="2437"/>
                  </a:cubicBezTo>
                  <a:cubicBezTo>
                    <a:pt x="1210" y="2437"/>
                    <a:pt x="1218" y="2437"/>
                    <a:pt x="1226" y="2437"/>
                  </a:cubicBezTo>
                  <a:cubicBezTo>
                    <a:pt x="1879" y="2437"/>
                    <a:pt x="2436" y="1883"/>
                    <a:pt x="2438" y="1225"/>
                  </a:cubicBezTo>
                  <a:cubicBezTo>
                    <a:pt x="2443" y="570"/>
                    <a:pt x="1897" y="15"/>
                    <a:pt x="1239" y="1"/>
                  </a:cubicBezTo>
                  <a:cubicBezTo>
                    <a:pt x="1231" y="1"/>
                    <a:pt x="1223" y="1"/>
                    <a:pt x="121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1" name="Google Shape;17701;g2ce78c99214_3_1548"/>
            <p:cNvSpPr/>
            <p:nvPr/>
          </p:nvSpPr>
          <p:spPr>
            <a:xfrm>
              <a:off x="3283525" y="4046650"/>
              <a:ext cx="60750" cy="60275"/>
            </a:xfrm>
            <a:custGeom>
              <a:avLst/>
              <a:gdLst/>
              <a:ahLst/>
              <a:cxnLst/>
              <a:rect l="l" t="t" r="r" b="b"/>
              <a:pathLst>
                <a:path w="2430" h="2411" extrusionOk="0">
                  <a:moveTo>
                    <a:pt x="1221" y="0"/>
                  </a:moveTo>
                  <a:cubicBezTo>
                    <a:pt x="1220" y="0"/>
                    <a:pt x="1220" y="0"/>
                    <a:pt x="1219" y="0"/>
                  </a:cubicBezTo>
                  <a:cubicBezTo>
                    <a:pt x="567" y="2"/>
                    <a:pt x="30" y="531"/>
                    <a:pt x="17" y="1186"/>
                  </a:cubicBezTo>
                  <a:cubicBezTo>
                    <a:pt x="0" y="1844"/>
                    <a:pt x="543" y="2402"/>
                    <a:pt x="1208" y="2410"/>
                  </a:cubicBezTo>
                  <a:cubicBezTo>
                    <a:pt x="1214" y="2410"/>
                    <a:pt x="1219" y="2410"/>
                    <a:pt x="1225" y="2410"/>
                  </a:cubicBezTo>
                  <a:cubicBezTo>
                    <a:pt x="1875" y="2410"/>
                    <a:pt x="2421" y="1867"/>
                    <a:pt x="2425" y="1211"/>
                  </a:cubicBezTo>
                  <a:cubicBezTo>
                    <a:pt x="2429" y="549"/>
                    <a:pt x="1880" y="0"/>
                    <a:pt x="122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2" name="Google Shape;17702;g2ce78c99214_3_1548"/>
            <p:cNvSpPr/>
            <p:nvPr/>
          </p:nvSpPr>
          <p:spPr>
            <a:xfrm>
              <a:off x="2539700" y="4419225"/>
              <a:ext cx="60600" cy="60550"/>
            </a:xfrm>
            <a:custGeom>
              <a:avLst/>
              <a:gdLst/>
              <a:ahLst/>
              <a:cxnLst/>
              <a:rect l="l" t="t" r="r" b="b"/>
              <a:pathLst>
                <a:path w="2424" h="2422" extrusionOk="0">
                  <a:moveTo>
                    <a:pt x="1212" y="1"/>
                  </a:moveTo>
                  <a:cubicBezTo>
                    <a:pt x="555" y="1"/>
                    <a:pt x="3" y="551"/>
                    <a:pt x="2" y="1208"/>
                  </a:cubicBezTo>
                  <a:cubicBezTo>
                    <a:pt x="0" y="1867"/>
                    <a:pt x="551" y="2420"/>
                    <a:pt x="1209" y="2422"/>
                  </a:cubicBezTo>
                  <a:cubicBezTo>
                    <a:pt x="1210" y="2422"/>
                    <a:pt x="1211" y="2422"/>
                    <a:pt x="1212" y="2422"/>
                  </a:cubicBezTo>
                  <a:cubicBezTo>
                    <a:pt x="1869" y="2422"/>
                    <a:pt x="2420" y="1871"/>
                    <a:pt x="2422" y="1214"/>
                  </a:cubicBezTo>
                  <a:cubicBezTo>
                    <a:pt x="2424" y="557"/>
                    <a:pt x="1873" y="5"/>
                    <a:pt x="1215" y="1"/>
                  </a:cubicBezTo>
                  <a:cubicBezTo>
                    <a:pt x="1214" y="1"/>
                    <a:pt x="1213" y="1"/>
                    <a:pt x="121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3" name="Google Shape;17703;g2ce78c99214_3_1548"/>
            <p:cNvSpPr/>
            <p:nvPr/>
          </p:nvSpPr>
          <p:spPr>
            <a:xfrm>
              <a:off x="2074850" y="3954425"/>
              <a:ext cx="60625" cy="60525"/>
            </a:xfrm>
            <a:custGeom>
              <a:avLst/>
              <a:gdLst/>
              <a:ahLst/>
              <a:cxnLst/>
              <a:rect l="l" t="t" r="r" b="b"/>
              <a:pathLst>
                <a:path w="2425" h="2421" extrusionOk="0">
                  <a:moveTo>
                    <a:pt x="1212" y="0"/>
                  </a:moveTo>
                  <a:cubicBezTo>
                    <a:pt x="1211" y="0"/>
                    <a:pt x="1210" y="0"/>
                    <a:pt x="1209" y="0"/>
                  </a:cubicBezTo>
                  <a:cubicBezTo>
                    <a:pt x="551" y="3"/>
                    <a:pt x="0" y="556"/>
                    <a:pt x="2" y="1213"/>
                  </a:cubicBezTo>
                  <a:cubicBezTo>
                    <a:pt x="3" y="1870"/>
                    <a:pt x="555" y="2421"/>
                    <a:pt x="1210" y="2421"/>
                  </a:cubicBezTo>
                  <a:cubicBezTo>
                    <a:pt x="1211" y="2421"/>
                    <a:pt x="1213" y="2421"/>
                    <a:pt x="1215" y="2421"/>
                  </a:cubicBezTo>
                  <a:cubicBezTo>
                    <a:pt x="1874" y="2419"/>
                    <a:pt x="2425" y="1867"/>
                    <a:pt x="2422" y="1208"/>
                  </a:cubicBezTo>
                  <a:cubicBezTo>
                    <a:pt x="2421" y="550"/>
                    <a:pt x="1867" y="0"/>
                    <a:pt x="121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4" name="Google Shape;17704;g2ce78c99214_3_1548"/>
            <p:cNvSpPr/>
            <p:nvPr/>
          </p:nvSpPr>
          <p:spPr>
            <a:xfrm>
              <a:off x="3098250" y="3302775"/>
              <a:ext cx="60300" cy="59975"/>
            </a:xfrm>
            <a:custGeom>
              <a:avLst/>
              <a:gdLst/>
              <a:ahLst/>
              <a:cxnLst/>
              <a:rect l="l" t="t" r="r" b="b"/>
              <a:pathLst>
                <a:path w="2412" h="2399" extrusionOk="0">
                  <a:moveTo>
                    <a:pt x="1206" y="1"/>
                  </a:moveTo>
                  <a:cubicBezTo>
                    <a:pt x="542" y="1"/>
                    <a:pt x="0" y="544"/>
                    <a:pt x="7" y="1209"/>
                  </a:cubicBezTo>
                  <a:cubicBezTo>
                    <a:pt x="14" y="1865"/>
                    <a:pt x="544" y="2394"/>
                    <a:pt x="1201" y="2399"/>
                  </a:cubicBezTo>
                  <a:cubicBezTo>
                    <a:pt x="1203" y="2399"/>
                    <a:pt x="1204" y="2399"/>
                    <a:pt x="1206" y="2399"/>
                  </a:cubicBezTo>
                  <a:cubicBezTo>
                    <a:pt x="1870" y="2399"/>
                    <a:pt x="2411" y="1856"/>
                    <a:pt x="2405" y="1191"/>
                  </a:cubicBezTo>
                  <a:cubicBezTo>
                    <a:pt x="2398" y="533"/>
                    <a:pt x="1867" y="4"/>
                    <a:pt x="1211" y="1"/>
                  </a:cubicBezTo>
                  <a:cubicBezTo>
                    <a:pt x="1209" y="1"/>
                    <a:pt x="1207" y="1"/>
                    <a:pt x="120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5" name="Google Shape;17705;g2ce78c99214_3_1548"/>
            <p:cNvSpPr/>
            <p:nvPr/>
          </p:nvSpPr>
          <p:spPr>
            <a:xfrm>
              <a:off x="3191725" y="3396325"/>
              <a:ext cx="60400" cy="59950"/>
            </a:xfrm>
            <a:custGeom>
              <a:avLst/>
              <a:gdLst/>
              <a:ahLst/>
              <a:cxnLst/>
              <a:rect l="l" t="t" r="r" b="b"/>
              <a:pathLst>
                <a:path w="2416" h="2398" extrusionOk="0">
                  <a:moveTo>
                    <a:pt x="1201" y="1"/>
                  </a:moveTo>
                  <a:cubicBezTo>
                    <a:pt x="552" y="1"/>
                    <a:pt x="18" y="530"/>
                    <a:pt x="9" y="1187"/>
                  </a:cubicBezTo>
                  <a:cubicBezTo>
                    <a:pt x="1" y="1841"/>
                    <a:pt x="522" y="2380"/>
                    <a:pt x="1181" y="2397"/>
                  </a:cubicBezTo>
                  <a:cubicBezTo>
                    <a:pt x="1193" y="2398"/>
                    <a:pt x="1204" y="2398"/>
                    <a:pt x="1215" y="2398"/>
                  </a:cubicBezTo>
                  <a:cubicBezTo>
                    <a:pt x="1865" y="2398"/>
                    <a:pt x="2400" y="1869"/>
                    <a:pt x="2408" y="1213"/>
                  </a:cubicBezTo>
                  <a:cubicBezTo>
                    <a:pt x="2416" y="557"/>
                    <a:pt x="1895" y="19"/>
                    <a:pt x="1235" y="1"/>
                  </a:cubicBezTo>
                  <a:cubicBezTo>
                    <a:pt x="1224" y="1"/>
                    <a:pt x="1213" y="1"/>
                    <a:pt x="12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6" name="Google Shape;17706;g2ce78c99214_3_1548"/>
            <p:cNvSpPr/>
            <p:nvPr/>
          </p:nvSpPr>
          <p:spPr>
            <a:xfrm>
              <a:off x="2447775" y="3210725"/>
              <a:ext cx="60300" cy="59925"/>
            </a:xfrm>
            <a:custGeom>
              <a:avLst/>
              <a:gdLst/>
              <a:ahLst/>
              <a:cxnLst/>
              <a:rect l="l" t="t" r="r" b="b"/>
              <a:pathLst>
                <a:path w="2412" h="2397" extrusionOk="0">
                  <a:moveTo>
                    <a:pt x="1203" y="1"/>
                  </a:moveTo>
                  <a:cubicBezTo>
                    <a:pt x="541" y="1"/>
                    <a:pt x="0" y="543"/>
                    <a:pt x="7" y="1207"/>
                  </a:cubicBezTo>
                  <a:cubicBezTo>
                    <a:pt x="14" y="1863"/>
                    <a:pt x="545" y="2393"/>
                    <a:pt x="1201" y="2397"/>
                  </a:cubicBezTo>
                  <a:cubicBezTo>
                    <a:pt x="1203" y="2397"/>
                    <a:pt x="1205" y="2397"/>
                    <a:pt x="1206" y="2397"/>
                  </a:cubicBezTo>
                  <a:cubicBezTo>
                    <a:pt x="1870" y="2397"/>
                    <a:pt x="2412" y="1854"/>
                    <a:pt x="2405" y="1189"/>
                  </a:cubicBezTo>
                  <a:cubicBezTo>
                    <a:pt x="2398" y="531"/>
                    <a:pt x="1867" y="3"/>
                    <a:pt x="1211" y="1"/>
                  </a:cubicBezTo>
                  <a:cubicBezTo>
                    <a:pt x="1208" y="1"/>
                    <a:pt x="1206" y="1"/>
                    <a:pt x="12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7" name="Google Shape;17707;g2ce78c99214_3_1548"/>
            <p:cNvSpPr/>
            <p:nvPr/>
          </p:nvSpPr>
          <p:spPr>
            <a:xfrm>
              <a:off x="2913100" y="4420175"/>
              <a:ext cx="59325" cy="58750"/>
            </a:xfrm>
            <a:custGeom>
              <a:avLst/>
              <a:gdLst/>
              <a:ahLst/>
              <a:cxnLst/>
              <a:rect l="l" t="t" r="r" b="b"/>
              <a:pathLst>
                <a:path w="2373" h="2350" extrusionOk="0">
                  <a:moveTo>
                    <a:pt x="1190" y="1"/>
                  </a:moveTo>
                  <a:cubicBezTo>
                    <a:pt x="542" y="1"/>
                    <a:pt x="24" y="506"/>
                    <a:pt x="13" y="1147"/>
                  </a:cubicBezTo>
                  <a:cubicBezTo>
                    <a:pt x="1" y="1814"/>
                    <a:pt x="515" y="2344"/>
                    <a:pt x="1173" y="2350"/>
                  </a:cubicBezTo>
                  <a:cubicBezTo>
                    <a:pt x="1176" y="2350"/>
                    <a:pt x="1178" y="2350"/>
                    <a:pt x="1181" y="2350"/>
                  </a:cubicBezTo>
                  <a:cubicBezTo>
                    <a:pt x="1828" y="2350"/>
                    <a:pt x="2349" y="1845"/>
                    <a:pt x="2360" y="1203"/>
                  </a:cubicBezTo>
                  <a:cubicBezTo>
                    <a:pt x="2372" y="537"/>
                    <a:pt x="1858" y="5"/>
                    <a:pt x="1200" y="1"/>
                  </a:cubicBezTo>
                  <a:cubicBezTo>
                    <a:pt x="1197" y="1"/>
                    <a:pt x="1193" y="1"/>
                    <a:pt x="11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8" name="Google Shape;17708;g2ce78c99214_3_1548"/>
            <p:cNvSpPr/>
            <p:nvPr/>
          </p:nvSpPr>
          <p:spPr>
            <a:xfrm>
              <a:off x="2262825" y="3303500"/>
              <a:ext cx="58850" cy="58475"/>
            </a:xfrm>
            <a:custGeom>
              <a:avLst/>
              <a:gdLst/>
              <a:ahLst/>
              <a:cxnLst/>
              <a:rect l="l" t="t" r="r" b="b"/>
              <a:pathLst>
                <a:path w="2354" h="2339" extrusionOk="0">
                  <a:moveTo>
                    <a:pt x="1175" y="0"/>
                  </a:moveTo>
                  <a:cubicBezTo>
                    <a:pt x="1172" y="0"/>
                    <a:pt x="1168" y="0"/>
                    <a:pt x="1165" y="1"/>
                  </a:cubicBezTo>
                  <a:cubicBezTo>
                    <a:pt x="519" y="5"/>
                    <a:pt x="1" y="534"/>
                    <a:pt x="8" y="1182"/>
                  </a:cubicBezTo>
                  <a:cubicBezTo>
                    <a:pt x="13" y="1824"/>
                    <a:pt x="535" y="2338"/>
                    <a:pt x="1178" y="2338"/>
                  </a:cubicBezTo>
                  <a:cubicBezTo>
                    <a:pt x="1182" y="2338"/>
                    <a:pt x="1187" y="2338"/>
                    <a:pt x="1191" y="2338"/>
                  </a:cubicBezTo>
                  <a:cubicBezTo>
                    <a:pt x="1837" y="2334"/>
                    <a:pt x="2354" y="1805"/>
                    <a:pt x="2347" y="1157"/>
                  </a:cubicBezTo>
                  <a:cubicBezTo>
                    <a:pt x="2342" y="515"/>
                    <a:pt x="1818" y="0"/>
                    <a:pt x="117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9" name="Google Shape;17709;g2ce78c99214_3_1548"/>
            <p:cNvSpPr/>
            <p:nvPr/>
          </p:nvSpPr>
          <p:spPr>
            <a:xfrm>
              <a:off x="3192675" y="4234675"/>
              <a:ext cx="58550" cy="58500"/>
            </a:xfrm>
            <a:custGeom>
              <a:avLst/>
              <a:gdLst/>
              <a:ahLst/>
              <a:cxnLst/>
              <a:rect l="l" t="t" r="r" b="b"/>
              <a:pathLst>
                <a:path w="2342" h="2340" extrusionOk="0">
                  <a:moveTo>
                    <a:pt x="1172" y="0"/>
                  </a:moveTo>
                  <a:cubicBezTo>
                    <a:pt x="526" y="0"/>
                    <a:pt x="3" y="521"/>
                    <a:pt x="2" y="1167"/>
                  </a:cubicBezTo>
                  <a:cubicBezTo>
                    <a:pt x="1" y="1813"/>
                    <a:pt x="523" y="2337"/>
                    <a:pt x="1169" y="2339"/>
                  </a:cubicBezTo>
                  <a:cubicBezTo>
                    <a:pt x="1170" y="2339"/>
                    <a:pt x="1171" y="2339"/>
                    <a:pt x="1171" y="2339"/>
                  </a:cubicBezTo>
                  <a:cubicBezTo>
                    <a:pt x="1816" y="2339"/>
                    <a:pt x="2339" y="1818"/>
                    <a:pt x="2341" y="1173"/>
                  </a:cubicBezTo>
                  <a:cubicBezTo>
                    <a:pt x="2341" y="524"/>
                    <a:pt x="1820" y="0"/>
                    <a:pt x="1174" y="0"/>
                  </a:cubicBezTo>
                  <a:cubicBezTo>
                    <a:pt x="1174" y="0"/>
                    <a:pt x="1173" y="0"/>
                    <a:pt x="11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0" name="Google Shape;17710;g2ce78c99214_3_1548"/>
            <p:cNvSpPr/>
            <p:nvPr/>
          </p:nvSpPr>
          <p:spPr>
            <a:xfrm>
              <a:off x="2075725" y="3582675"/>
              <a:ext cx="58825" cy="58600"/>
            </a:xfrm>
            <a:custGeom>
              <a:avLst/>
              <a:gdLst/>
              <a:ahLst/>
              <a:cxnLst/>
              <a:rect l="l" t="t" r="r" b="b"/>
              <a:pathLst>
                <a:path w="2353" h="2344" extrusionOk="0">
                  <a:moveTo>
                    <a:pt x="1176" y="0"/>
                  </a:moveTo>
                  <a:cubicBezTo>
                    <a:pt x="528" y="0"/>
                    <a:pt x="11" y="514"/>
                    <a:pt x="6" y="1160"/>
                  </a:cubicBezTo>
                  <a:cubicBezTo>
                    <a:pt x="1" y="1819"/>
                    <a:pt x="522" y="2344"/>
                    <a:pt x="1178" y="2344"/>
                  </a:cubicBezTo>
                  <a:cubicBezTo>
                    <a:pt x="1181" y="2344"/>
                    <a:pt x="1184" y="2344"/>
                    <a:pt x="1188" y="2344"/>
                  </a:cubicBezTo>
                  <a:cubicBezTo>
                    <a:pt x="1836" y="2338"/>
                    <a:pt x="2352" y="1819"/>
                    <a:pt x="2349" y="1169"/>
                  </a:cubicBezTo>
                  <a:cubicBezTo>
                    <a:pt x="2348" y="519"/>
                    <a:pt x="1830" y="2"/>
                    <a:pt x="1181" y="0"/>
                  </a:cubicBezTo>
                  <a:cubicBezTo>
                    <a:pt x="1179" y="0"/>
                    <a:pt x="1178" y="0"/>
                    <a:pt x="117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1" name="Google Shape;17711;g2ce78c99214_3_1548"/>
            <p:cNvSpPr/>
            <p:nvPr/>
          </p:nvSpPr>
          <p:spPr>
            <a:xfrm>
              <a:off x="3098950" y="4326800"/>
              <a:ext cx="58725" cy="58400"/>
            </a:xfrm>
            <a:custGeom>
              <a:avLst/>
              <a:gdLst/>
              <a:ahLst/>
              <a:cxnLst/>
              <a:rect l="l" t="t" r="r" b="b"/>
              <a:pathLst>
                <a:path w="2349" h="2336" extrusionOk="0">
                  <a:moveTo>
                    <a:pt x="1178" y="0"/>
                  </a:moveTo>
                  <a:cubicBezTo>
                    <a:pt x="1177" y="0"/>
                    <a:pt x="1177" y="0"/>
                    <a:pt x="1176" y="0"/>
                  </a:cubicBezTo>
                  <a:cubicBezTo>
                    <a:pt x="543" y="2"/>
                    <a:pt x="21" y="517"/>
                    <a:pt x="12" y="1148"/>
                  </a:cubicBezTo>
                  <a:cubicBezTo>
                    <a:pt x="1" y="1793"/>
                    <a:pt x="523" y="2329"/>
                    <a:pt x="1166" y="2336"/>
                  </a:cubicBezTo>
                  <a:cubicBezTo>
                    <a:pt x="1170" y="2336"/>
                    <a:pt x="1173" y="2336"/>
                    <a:pt x="1176" y="2336"/>
                  </a:cubicBezTo>
                  <a:cubicBezTo>
                    <a:pt x="1815" y="2336"/>
                    <a:pt x="2343" y="1814"/>
                    <a:pt x="2345" y="1173"/>
                  </a:cubicBezTo>
                  <a:cubicBezTo>
                    <a:pt x="2348" y="529"/>
                    <a:pt x="1820" y="0"/>
                    <a:pt x="117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2" name="Google Shape;17712;g2ce78c99214_3_1548"/>
            <p:cNvSpPr/>
            <p:nvPr/>
          </p:nvSpPr>
          <p:spPr>
            <a:xfrm>
              <a:off x="2448750" y="4420375"/>
              <a:ext cx="58500" cy="58275"/>
            </a:xfrm>
            <a:custGeom>
              <a:avLst/>
              <a:gdLst/>
              <a:ahLst/>
              <a:cxnLst/>
              <a:rect l="l" t="t" r="r" b="b"/>
              <a:pathLst>
                <a:path w="2340" h="2331" extrusionOk="0">
                  <a:moveTo>
                    <a:pt x="1166" y="1"/>
                  </a:moveTo>
                  <a:cubicBezTo>
                    <a:pt x="1159" y="1"/>
                    <a:pt x="1152" y="1"/>
                    <a:pt x="1145" y="1"/>
                  </a:cubicBezTo>
                  <a:cubicBezTo>
                    <a:pt x="516" y="12"/>
                    <a:pt x="1" y="538"/>
                    <a:pt x="1" y="1165"/>
                  </a:cubicBezTo>
                  <a:cubicBezTo>
                    <a:pt x="1" y="1803"/>
                    <a:pt x="530" y="2331"/>
                    <a:pt x="1166" y="2331"/>
                  </a:cubicBezTo>
                  <a:cubicBezTo>
                    <a:pt x="1168" y="2331"/>
                    <a:pt x="1171" y="2331"/>
                    <a:pt x="1173" y="2331"/>
                  </a:cubicBezTo>
                  <a:cubicBezTo>
                    <a:pt x="1814" y="2328"/>
                    <a:pt x="2340" y="1792"/>
                    <a:pt x="2332" y="1153"/>
                  </a:cubicBezTo>
                  <a:cubicBezTo>
                    <a:pt x="2324" y="520"/>
                    <a:pt x="1795" y="1"/>
                    <a:pt x="11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3" name="Google Shape;17713;g2ce78c99214_3_1548"/>
            <p:cNvSpPr/>
            <p:nvPr/>
          </p:nvSpPr>
          <p:spPr>
            <a:xfrm>
              <a:off x="2075425" y="4047725"/>
              <a:ext cx="59450" cy="58150"/>
            </a:xfrm>
            <a:custGeom>
              <a:avLst/>
              <a:gdLst/>
              <a:ahLst/>
              <a:cxnLst/>
              <a:rect l="l" t="t" r="r" b="b"/>
              <a:pathLst>
                <a:path w="2378" h="2326" extrusionOk="0">
                  <a:moveTo>
                    <a:pt x="1184" y="0"/>
                  </a:moveTo>
                  <a:cubicBezTo>
                    <a:pt x="574" y="0"/>
                    <a:pt x="53" y="503"/>
                    <a:pt x="26" y="1124"/>
                  </a:cubicBezTo>
                  <a:cubicBezTo>
                    <a:pt x="0" y="1756"/>
                    <a:pt x="525" y="2310"/>
                    <a:pt x="1165" y="2325"/>
                  </a:cubicBezTo>
                  <a:cubicBezTo>
                    <a:pt x="1174" y="2325"/>
                    <a:pt x="1184" y="2325"/>
                    <a:pt x="1194" y="2325"/>
                  </a:cubicBezTo>
                  <a:cubicBezTo>
                    <a:pt x="1805" y="2325"/>
                    <a:pt x="2326" y="1820"/>
                    <a:pt x="2352" y="1202"/>
                  </a:cubicBezTo>
                  <a:cubicBezTo>
                    <a:pt x="2378" y="568"/>
                    <a:pt x="1852" y="16"/>
                    <a:pt x="1213" y="1"/>
                  </a:cubicBezTo>
                  <a:cubicBezTo>
                    <a:pt x="1204" y="0"/>
                    <a:pt x="1194" y="0"/>
                    <a:pt x="118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4" name="Google Shape;17714;g2ce78c99214_3_1548"/>
            <p:cNvSpPr/>
            <p:nvPr/>
          </p:nvSpPr>
          <p:spPr>
            <a:xfrm>
              <a:off x="2169350" y="3397175"/>
              <a:ext cx="58900" cy="58350"/>
            </a:xfrm>
            <a:custGeom>
              <a:avLst/>
              <a:gdLst/>
              <a:ahLst/>
              <a:cxnLst/>
              <a:rect l="l" t="t" r="r" b="b"/>
              <a:pathLst>
                <a:path w="2356" h="2334" extrusionOk="0">
                  <a:moveTo>
                    <a:pt x="1172" y="1"/>
                  </a:moveTo>
                  <a:cubicBezTo>
                    <a:pt x="544" y="1"/>
                    <a:pt x="17" y="519"/>
                    <a:pt x="9" y="1152"/>
                  </a:cubicBezTo>
                  <a:cubicBezTo>
                    <a:pt x="0" y="1789"/>
                    <a:pt x="528" y="2327"/>
                    <a:pt x="1166" y="2334"/>
                  </a:cubicBezTo>
                  <a:cubicBezTo>
                    <a:pt x="1168" y="2334"/>
                    <a:pt x="1169" y="2334"/>
                    <a:pt x="1171" y="2334"/>
                  </a:cubicBezTo>
                  <a:cubicBezTo>
                    <a:pt x="1796" y="2334"/>
                    <a:pt x="2322" y="1824"/>
                    <a:pt x="2340" y="1196"/>
                  </a:cubicBezTo>
                  <a:cubicBezTo>
                    <a:pt x="2356" y="559"/>
                    <a:pt x="1835" y="15"/>
                    <a:pt x="1196" y="1"/>
                  </a:cubicBezTo>
                  <a:cubicBezTo>
                    <a:pt x="1188" y="1"/>
                    <a:pt x="1180" y="1"/>
                    <a:pt x="117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5" name="Google Shape;17715;g2ce78c99214_3_1548"/>
            <p:cNvSpPr/>
            <p:nvPr/>
          </p:nvSpPr>
          <p:spPr>
            <a:xfrm>
              <a:off x="3007125" y="3211675"/>
              <a:ext cx="58275" cy="58000"/>
            </a:xfrm>
            <a:custGeom>
              <a:avLst/>
              <a:gdLst/>
              <a:ahLst/>
              <a:cxnLst/>
              <a:rect l="l" t="t" r="r" b="b"/>
              <a:pathLst>
                <a:path w="2331" h="2320" extrusionOk="0">
                  <a:moveTo>
                    <a:pt x="1167" y="1"/>
                  </a:moveTo>
                  <a:cubicBezTo>
                    <a:pt x="543" y="1"/>
                    <a:pt x="17" y="523"/>
                    <a:pt x="9" y="1150"/>
                  </a:cubicBezTo>
                  <a:cubicBezTo>
                    <a:pt x="1" y="1780"/>
                    <a:pt x="535" y="2319"/>
                    <a:pt x="1164" y="2319"/>
                  </a:cubicBezTo>
                  <a:cubicBezTo>
                    <a:pt x="1169" y="2319"/>
                    <a:pt x="1174" y="2319"/>
                    <a:pt x="1179" y="2319"/>
                  </a:cubicBezTo>
                  <a:cubicBezTo>
                    <a:pt x="1807" y="2311"/>
                    <a:pt x="2330" y="1782"/>
                    <a:pt x="2328" y="1157"/>
                  </a:cubicBezTo>
                  <a:cubicBezTo>
                    <a:pt x="2324" y="528"/>
                    <a:pt x="1799" y="3"/>
                    <a:pt x="1172" y="1"/>
                  </a:cubicBezTo>
                  <a:cubicBezTo>
                    <a:pt x="1170" y="1"/>
                    <a:pt x="1168" y="1"/>
                    <a:pt x="116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6" name="Google Shape;17716;g2ce78c99214_3_1548"/>
            <p:cNvSpPr/>
            <p:nvPr/>
          </p:nvSpPr>
          <p:spPr>
            <a:xfrm>
              <a:off x="3286375" y="3490825"/>
              <a:ext cx="58300" cy="58025"/>
            </a:xfrm>
            <a:custGeom>
              <a:avLst/>
              <a:gdLst/>
              <a:ahLst/>
              <a:cxnLst/>
              <a:rect l="l" t="t" r="r" b="b"/>
              <a:pathLst>
                <a:path w="2332" h="2321" extrusionOk="0">
                  <a:moveTo>
                    <a:pt x="1160" y="0"/>
                  </a:moveTo>
                  <a:cubicBezTo>
                    <a:pt x="535" y="1"/>
                    <a:pt x="7" y="528"/>
                    <a:pt x="4" y="1155"/>
                  </a:cubicBezTo>
                  <a:cubicBezTo>
                    <a:pt x="0" y="1785"/>
                    <a:pt x="535" y="2320"/>
                    <a:pt x="1160" y="2320"/>
                  </a:cubicBezTo>
                  <a:cubicBezTo>
                    <a:pt x="1167" y="2320"/>
                    <a:pt x="1174" y="2320"/>
                    <a:pt x="1181" y="2320"/>
                  </a:cubicBezTo>
                  <a:cubicBezTo>
                    <a:pt x="1810" y="2308"/>
                    <a:pt x="2331" y="1776"/>
                    <a:pt x="2325" y="1152"/>
                  </a:cubicBezTo>
                  <a:cubicBezTo>
                    <a:pt x="2318" y="524"/>
                    <a:pt x="1789" y="0"/>
                    <a:pt x="11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7" name="Google Shape;17717;g2ce78c99214_3_1548"/>
            <p:cNvSpPr/>
            <p:nvPr/>
          </p:nvSpPr>
          <p:spPr>
            <a:xfrm>
              <a:off x="2355975" y="3211000"/>
              <a:ext cx="56725" cy="56425"/>
            </a:xfrm>
            <a:custGeom>
              <a:avLst/>
              <a:gdLst/>
              <a:ahLst/>
              <a:cxnLst/>
              <a:rect l="l" t="t" r="r" b="b"/>
              <a:pathLst>
                <a:path w="2269" h="2257" extrusionOk="0">
                  <a:moveTo>
                    <a:pt x="1134" y="0"/>
                  </a:moveTo>
                  <a:cubicBezTo>
                    <a:pt x="504" y="0"/>
                    <a:pt x="12" y="490"/>
                    <a:pt x="6" y="1118"/>
                  </a:cubicBezTo>
                  <a:cubicBezTo>
                    <a:pt x="1" y="1753"/>
                    <a:pt x="492" y="2251"/>
                    <a:pt x="1124" y="2257"/>
                  </a:cubicBezTo>
                  <a:cubicBezTo>
                    <a:pt x="1128" y="2257"/>
                    <a:pt x="1131" y="2257"/>
                    <a:pt x="1135" y="2257"/>
                  </a:cubicBezTo>
                  <a:cubicBezTo>
                    <a:pt x="1765" y="2257"/>
                    <a:pt x="2257" y="1768"/>
                    <a:pt x="2263" y="1139"/>
                  </a:cubicBezTo>
                  <a:cubicBezTo>
                    <a:pt x="2268" y="505"/>
                    <a:pt x="1777" y="6"/>
                    <a:pt x="1145" y="0"/>
                  </a:cubicBezTo>
                  <a:cubicBezTo>
                    <a:pt x="1141" y="0"/>
                    <a:pt x="1138" y="0"/>
                    <a:pt x="113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8" name="Google Shape;17718;g2ce78c99214_3_1548"/>
            <p:cNvSpPr/>
            <p:nvPr/>
          </p:nvSpPr>
          <p:spPr>
            <a:xfrm>
              <a:off x="3285650" y="4142025"/>
              <a:ext cx="56850" cy="56600"/>
            </a:xfrm>
            <a:custGeom>
              <a:avLst/>
              <a:gdLst/>
              <a:ahLst/>
              <a:cxnLst/>
              <a:rect l="l" t="t" r="r" b="b"/>
              <a:pathLst>
                <a:path w="2274" h="2264" extrusionOk="0">
                  <a:moveTo>
                    <a:pt x="1134" y="1"/>
                  </a:moveTo>
                  <a:cubicBezTo>
                    <a:pt x="502" y="1"/>
                    <a:pt x="1" y="500"/>
                    <a:pt x="2" y="1135"/>
                  </a:cubicBezTo>
                  <a:cubicBezTo>
                    <a:pt x="4" y="1765"/>
                    <a:pt x="499" y="2261"/>
                    <a:pt x="1130" y="2264"/>
                  </a:cubicBezTo>
                  <a:cubicBezTo>
                    <a:pt x="1132" y="2264"/>
                    <a:pt x="1135" y="2264"/>
                    <a:pt x="1137" y="2264"/>
                  </a:cubicBezTo>
                  <a:cubicBezTo>
                    <a:pt x="1765" y="2264"/>
                    <a:pt x="2261" y="1773"/>
                    <a:pt x="2267" y="1145"/>
                  </a:cubicBezTo>
                  <a:cubicBezTo>
                    <a:pt x="2274" y="514"/>
                    <a:pt x="1784" y="10"/>
                    <a:pt x="1154" y="1"/>
                  </a:cubicBezTo>
                  <a:cubicBezTo>
                    <a:pt x="1147" y="1"/>
                    <a:pt x="1141" y="1"/>
                    <a:pt x="11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9" name="Google Shape;17719;g2ce78c99214_3_1548"/>
            <p:cNvSpPr/>
            <p:nvPr/>
          </p:nvSpPr>
          <p:spPr>
            <a:xfrm>
              <a:off x="2729025" y="3119000"/>
              <a:ext cx="56325" cy="56200"/>
            </a:xfrm>
            <a:custGeom>
              <a:avLst/>
              <a:gdLst/>
              <a:ahLst/>
              <a:cxnLst/>
              <a:rect l="l" t="t" r="r" b="b"/>
              <a:pathLst>
                <a:path w="2253" h="2248" extrusionOk="0">
                  <a:moveTo>
                    <a:pt x="1122" y="1"/>
                  </a:moveTo>
                  <a:cubicBezTo>
                    <a:pt x="491" y="1"/>
                    <a:pt x="0" y="492"/>
                    <a:pt x="0" y="1123"/>
                  </a:cubicBezTo>
                  <a:cubicBezTo>
                    <a:pt x="0" y="1755"/>
                    <a:pt x="490" y="2248"/>
                    <a:pt x="1121" y="2248"/>
                  </a:cubicBezTo>
                  <a:cubicBezTo>
                    <a:pt x="1124" y="2248"/>
                    <a:pt x="1126" y="2248"/>
                    <a:pt x="1129" y="2248"/>
                  </a:cubicBezTo>
                  <a:cubicBezTo>
                    <a:pt x="1764" y="2246"/>
                    <a:pt x="2252" y="1747"/>
                    <a:pt x="2246" y="1109"/>
                  </a:cubicBezTo>
                  <a:cubicBezTo>
                    <a:pt x="2240" y="489"/>
                    <a:pt x="1753" y="3"/>
                    <a:pt x="1130" y="1"/>
                  </a:cubicBezTo>
                  <a:cubicBezTo>
                    <a:pt x="1128" y="1"/>
                    <a:pt x="1125" y="1"/>
                    <a:pt x="112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0" name="Google Shape;17720;g2ce78c99214_3_1548"/>
            <p:cNvSpPr/>
            <p:nvPr/>
          </p:nvSpPr>
          <p:spPr>
            <a:xfrm>
              <a:off x="2170175" y="4234150"/>
              <a:ext cx="56900" cy="56650"/>
            </a:xfrm>
            <a:custGeom>
              <a:avLst/>
              <a:gdLst/>
              <a:ahLst/>
              <a:cxnLst/>
              <a:rect l="l" t="t" r="r" b="b"/>
              <a:pathLst>
                <a:path w="2276" h="2266" extrusionOk="0">
                  <a:moveTo>
                    <a:pt x="1140" y="1"/>
                  </a:moveTo>
                  <a:cubicBezTo>
                    <a:pt x="516" y="1"/>
                    <a:pt x="20" y="490"/>
                    <a:pt x="10" y="1115"/>
                  </a:cubicBezTo>
                  <a:cubicBezTo>
                    <a:pt x="0" y="1756"/>
                    <a:pt x="503" y="2266"/>
                    <a:pt x="1144" y="2266"/>
                  </a:cubicBezTo>
                  <a:cubicBezTo>
                    <a:pt x="1145" y="2266"/>
                    <a:pt x="1146" y="2266"/>
                    <a:pt x="1147" y="2266"/>
                  </a:cubicBezTo>
                  <a:cubicBezTo>
                    <a:pt x="1776" y="2261"/>
                    <a:pt x="2273" y="1766"/>
                    <a:pt x="2274" y="1135"/>
                  </a:cubicBezTo>
                  <a:cubicBezTo>
                    <a:pt x="2275" y="504"/>
                    <a:pt x="1782" y="4"/>
                    <a:pt x="1153" y="1"/>
                  </a:cubicBezTo>
                  <a:cubicBezTo>
                    <a:pt x="1149" y="1"/>
                    <a:pt x="1145" y="1"/>
                    <a:pt x="11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1" name="Google Shape;17721;g2ce78c99214_3_1548"/>
            <p:cNvSpPr/>
            <p:nvPr/>
          </p:nvSpPr>
          <p:spPr>
            <a:xfrm>
              <a:off x="2262400" y="4327675"/>
              <a:ext cx="56850" cy="56650"/>
            </a:xfrm>
            <a:custGeom>
              <a:avLst/>
              <a:gdLst/>
              <a:ahLst/>
              <a:cxnLst/>
              <a:rect l="l" t="t" r="r" b="b"/>
              <a:pathLst>
                <a:path w="2274" h="2266" extrusionOk="0">
                  <a:moveTo>
                    <a:pt x="1140" y="1"/>
                  </a:moveTo>
                  <a:cubicBezTo>
                    <a:pt x="1139" y="1"/>
                    <a:pt x="1138" y="1"/>
                    <a:pt x="1137" y="1"/>
                  </a:cubicBezTo>
                  <a:cubicBezTo>
                    <a:pt x="506" y="1"/>
                    <a:pt x="10" y="495"/>
                    <a:pt x="4" y="1126"/>
                  </a:cubicBezTo>
                  <a:cubicBezTo>
                    <a:pt x="0" y="1762"/>
                    <a:pt x="502" y="2265"/>
                    <a:pt x="1136" y="2265"/>
                  </a:cubicBezTo>
                  <a:cubicBezTo>
                    <a:pt x="1141" y="2265"/>
                    <a:pt x="1146" y="2265"/>
                    <a:pt x="1151" y="2265"/>
                  </a:cubicBezTo>
                  <a:cubicBezTo>
                    <a:pt x="1780" y="2257"/>
                    <a:pt x="2273" y="1757"/>
                    <a:pt x="2269" y="1126"/>
                  </a:cubicBezTo>
                  <a:cubicBezTo>
                    <a:pt x="2265" y="496"/>
                    <a:pt x="1768" y="1"/>
                    <a:pt x="114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2" name="Google Shape;17722;g2ce78c99214_3_1548"/>
            <p:cNvSpPr/>
            <p:nvPr/>
          </p:nvSpPr>
          <p:spPr>
            <a:xfrm>
              <a:off x="3379275" y="3863050"/>
              <a:ext cx="56700" cy="56225"/>
            </a:xfrm>
            <a:custGeom>
              <a:avLst/>
              <a:gdLst/>
              <a:ahLst/>
              <a:cxnLst/>
              <a:rect l="l" t="t" r="r" b="b"/>
              <a:pathLst>
                <a:path w="2268" h="2249" extrusionOk="0">
                  <a:moveTo>
                    <a:pt x="1133" y="1"/>
                  </a:moveTo>
                  <a:cubicBezTo>
                    <a:pt x="507" y="1"/>
                    <a:pt x="17" y="480"/>
                    <a:pt x="9" y="1106"/>
                  </a:cubicBezTo>
                  <a:cubicBezTo>
                    <a:pt x="1" y="1742"/>
                    <a:pt x="489" y="2243"/>
                    <a:pt x="1120" y="2248"/>
                  </a:cubicBezTo>
                  <a:cubicBezTo>
                    <a:pt x="1124" y="2248"/>
                    <a:pt x="1127" y="2248"/>
                    <a:pt x="1131" y="2248"/>
                  </a:cubicBezTo>
                  <a:cubicBezTo>
                    <a:pt x="1751" y="2248"/>
                    <a:pt x="2241" y="1774"/>
                    <a:pt x="2254" y="1157"/>
                  </a:cubicBezTo>
                  <a:cubicBezTo>
                    <a:pt x="2268" y="518"/>
                    <a:pt x="1788" y="11"/>
                    <a:pt x="1157" y="1"/>
                  </a:cubicBezTo>
                  <a:cubicBezTo>
                    <a:pt x="1149" y="1"/>
                    <a:pt x="1141" y="1"/>
                    <a:pt x="11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3" name="Google Shape;17723;g2ce78c99214_3_1548"/>
            <p:cNvSpPr/>
            <p:nvPr/>
          </p:nvSpPr>
          <p:spPr>
            <a:xfrm>
              <a:off x="3379350" y="3769500"/>
              <a:ext cx="56400" cy="56175"/>
            </a:xfrm>
            <a:custGeom>
              <a:avLst/>
              <a:gdLst/>
              <a:ahLst/>
              <a:cxnLst/>
              <a:rect l="l" t="t" r="r" b="b"/>
              <a:pathLst>
                <a:path w="2256" h="2247" extrusionOk="0">
                  <a:moveTo>
                    <a:pt x="1126" y="1"/>
                  </a:moveTo>
                  <a:cubicBezTo>
                    <a:pt x="1124" y="1"/>
                    <a:pt x="1121" y="1"/>
                    <a:pt x="1118" y="1"/>
                  </a:cubicBezTo>
                  <a:cubicBezTo>
                    <a:pt x="498" y="5"/>
                    <a:pt x="11" y="489"/>
                    <a:pt x="6" y="1112"/>
                  </a:cubicBezTo>
                  <a:cubicBezTo>
                    <a:pt x="0" y="1748"/>
                    <a:pt x="492" y="2245"/>
                    <a:pt x="1125" y="2246"/>
                  </a:cubicBezTo>
                  <a:cubicBezTo>
                    <a:pt x="1127" y="2246"/>
                    <a:pt x="1129" y="2246"/>
                    <a:pt x="1130" y="2246"/>
                  </a:cubicBezTo>
                  <a:cubicBezTo>
                    <a:pt x="1764" y="2246"/>
                    <a:pt x="2255" y="1755"/>
                    <a:pt x="2253" y="1120"/>
                  </a:cubicBezTo>
                  <a:cubicBezTo>
                    <a:pt x="2251" y="489"/>
                    <a:pt x="1759" y="1"/>
                    <a:pt x="112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4" name="Google Shape;17724;g2ce78c99214_3_1548"/>
            <p:cNvSpPr/>
            <p:nvPr/>
          </p:nvSpPr>
          <p:spPr>
            <a:xfrm>
              <a:off x="2635550" y="3119125"/>
              <a:ext cx="56000" cy="56000"/>
            </a:xfrm>
            <a:custGeom>
              <a:avLst/>
              <a:gdLst/>
              <a:ahLst/>
              <a:cxnLst/>
              <a:rect l="l" t="t" r="r" b="b"/>
              <a:pathLst>
                <a:path w="2240" h="2240" extrusionOk="0">
                  <a:moveTo>
                    <a:pt x="1123" y="1"/>
                  </a:moveTo>
                  <a:cubicBezTo>
                    <a:pt x="491" y="1"/>
                    <a:pt x="1" y="489"/>
                    <a:pt x="1" y="1122"/>
                  </a:cubicBezTo>
                  <a:cubicBezTo>
                    <a:pt x="1" y="1745"/>
                    <a:pt x="485" y="2234"/>
                    <a:pt x="1107" y="2240"/>
                  </a:cubicBezTo>
                  <a:cubicBezTo>
                    <a:pt x="1109" y="2240"/>
                    <a:pt x="1112" y="2240"/>
                    <a:pt x="1115" y="2240"/>
                  </a:cubicBezTo>
                  <a:cubicBezTo>
                    <a:pt x="1749" y="2240"/>
                    <a:pt x="2240" y="1751"/>
                    <a:pt x="2240" y="1118"/>
                  </a:cubicBezTo>
                  <a:cubicBezTo>
                    <a:pt x="2240" y="496"/>
                    <a:pt x="1754" y="5"/>
                    <a:pt x="1134" y="1"/>
                  </a:cubicBezTo>
                  <a:cubicBezTo>
                    <a:pt x="1130" y="1"/>
                    <a:pt x="1127" y="1"/>
                    <a:pt x="11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5" name="Google Shape;17725;g2ce78c99214_3_1548"/>
            <p:cNvSpPr/>
            <p:nvPr/>
          </p:nvSpPr>
          <p:spPr>
            <a:xfrm>
              <a:off x="3006725" y="4421600"/>
              <a:ext cx="56050" cy="55800"/>
            </a:xfrm>
            <a:custGeom>
              <a:avLst/>
              <a:gdLst/>
              <a:ahLst/>
              <a:cxnLst/>
              <a:rect l="l" t="t" r="r" b="b"/>
              <a:pathLst>
                <a:path w="2242" h="2232" extrusionOk="0">
                  <a:moveTo>
                    <a:pt x="1129" y="1"/>
                  </a:moveTo>
                  <a:cubicBezTo>
                    <a:pt x="516" y="1"/>
                    <a:pt x="19" y="485"/>
                    <a:pt x="11" y="1094"/>
                  </a:cubicBezTo>
                  <a:cubicBezTo>
                    <a:pt x="0" y="1727"/>
                    <a:pt x="496" y="2232"/>
                    <a:pt x="1125" y="2232"/>
                  </a:cubicBezTo>
                  <a:cubicBezTo>
                    <a:pt x="1743" y="2232"/>
                    <a:pt x="2237" y="1739"/>
                    <a:pt x="2239" y="1124"/>
                  </a:cubicBezTo>
                  <a:cubicBezTo>
                    <a:pt x="2242" y="507"/>
                    <a:pt x="1755" y="9"/>
                    <a:pt x="1139" y="1"/>
                  </a:cubicBezTo>
                  <a:cubicBezTo>
                    <a:pt x="1135" y="1"/>
                    <a:pt x="1132" y="1"/>
                    <a:pt x="112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6" name="Google Shape;17726;g2ce78c99214_3_1548"/>
            <p:cNvSpPr/>
            <p:nvPr/>
          </p:nvSpPr>
          <p:spPr>
            <a:xfrm>
              <a:off x="3379750" y="3677725"/>
              <a:ext cx="55700" cy="55625"/>
            </a:xfrm>
            <a:custGeom>
              <a:avLst/>
              <a:gdLst/>
              <a:ahLst/>
              <a:cxnLst/>
              <a:rect l="l" t="t" r="r" b="b"/>
              <a:pathLst>
                <a:path w="2228" h="2225" extrusionOk="0">
                  <a:moveTo>
                    <a:pt x="1113" y="0"/>
                  </a:moveTo>
                  <a:cubicBezTo>
                    <a:pt x="1111" y="0"/>
                    <a:pt x="1110" y="0"/>
                    <a:pt x="1108" y="0"/>
                  </a:cubicBezTo>
                  <a:cubicBezTo>
                    <a:pt x="493" y="2"/>
                    <a:pt x="1" y="502"/>
                    <a:pt x="2" y="1118"/>
                  </a:cubicBezTo>
                  <a:cubicBezTo>
                    <a:pt x="3" y="1731"/>
                    <a:pt x="503" y="2224"/>
                    <a:pt x="1118" y="2224"/>
                  </a:cubicBezTo>
                  <a:cubicBezTo>
                    <a:pt x="1118" y="2224"/>
                    <a:pt x="1119" y="2224"/>
                    <a:pt x="1120" y="2224"/>
                  </a:cubicBezTo>
                  <a:cubicBezTo>
                    <a:pt x="1733" y="2223"/>
                    <a:pt x="2227" y="1722"/>
                    <a:pt x="2226" y="1106"/>
                  </a:cubicBezTo>
                  <a:cubicBezTo>
                    <a:pt x="2223" y="494"/>
                    <a:pt x="1727" y="0"/>
                    <a:pt x="111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7" name="Google Shape;17727;g2ce78c99214_3_1548"/>
            <p:cNvSpPr/>
            <p:nvPr/>
          </p:nvSpPr>
          <p:spPr>
            <a:xfrm>
              <a:off x="2077250" y="3490600"/>
              <a:ext cx="55875" cy="55625"/>
            </a:xfrm>
            <a:custGeom>
              <a:avLst/>
              <a:gdLst/>
              <a:ahLst/>
              <a:cxnLst/>
              <a:rect l="l" t="t" r="r" b="b"/>
              <a:pathLst>
                <a:path w="2235" h="2225" extrusionOk="0">
                  <a:moveTo>
                    <a:pt x="1117" y="1"/>
                  </a:moveTo>
                  <a:cubicBezTo>
                    <a:pt x="1113" y="1"/>
                    <a:pt x="1110" y="1"/>
                    <a:pt x="1106" y="1"/>
                  </a:cubicBezTo>
                  <a:cubicBezTo>
                    <a:pt x="495" y="6"/>
                    <a:pt x="1" y="508"/>
                    <a:pt x="6" y="1123"/>
                  </a:cubicBezTo>
                  <a:cubicBezTo>
                    <a:pt x="11" y="1734"/>
                    <a:pt x="508" y="2225"/>
                    <a:pt x="1121" y="2225"/>
                  </a:cubicBezTo>
                  <a:cubicBezTo>
                    <a:pt x="1123" y="2225"/>
                    <a:pt x="1126" y="2225"/>
                    <a:pt x="1128" y="2225"/>
                  </a:cubicBezTo>
                  <a:cubicBezTo>
                    <a:pt x="1741" y="2219"/>
                    <a:pt x="2234" y="1717"/>
                    <a:pt x="2230" y="1101"/>
                  </a:cubicBezTo>
                  <a:cubicBezTo>
                    <a:pt x="2225" y="491"/>
                    <a:pt x="1728" y="1"/>
                    <a:pt x="111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8" name="Google Shape;17728;g2ce78c99214_3_1548"/>
            <p:cNvSpPr/>
            <p:nvPr/>
          </p:nvSpPr>
          <p:spPr>
            <a:xfrm>
              <a:off x="2821100" y="3119350"/>
              <a:ext cx="56025" cy="55525"/>
            </a:xfrm>
            <a:custGeom>
              <a:avLst/>
              <a:gdLst/>
              <a:ahLst/>
              <a:cxnLst/>
              <a:rect l="l" t="t" r="r" b="b"/>
              <a:pathLst>
                <a:path w="2241" h="2221" extrusionOk="0">
                  <a:moveTo>
                    <a:pt x="1127" y="0"/>
                  </a:moveTo>
                  <a:cubicBezTo>
                    <a:pt x="527" y="0"/>
                    <a:pt x="28" y="484"/>
                    <a:pt x="14" y="1082"/>
                  </a:cubicBezTo>
                  <a:cubicBezTo>
                    <a:pt x="1" y="1696"/>
                    <a:pt x="491" y="2210"/>
                    <a:pt x="1103" y="2220"/>
                  </a:cubicBezTo>
                  <a:cubicBezTo>
                    <a:pt x="1109" y="2220"/>
                    <a:pt x="1116" y="2220"/>
                    <a:pt x="1122" y="2220"/>
                  </a:cubicBezTo>
                  <a:cubicBezTo>
                    <a:pt x="1728" y="2220"/>
                    <a:pt x="2227" y="1730"/>
                    <a:pt x="2234" y="1125"/>
                  </a:cubicBezTo>
                  <a:cubicBezTo>
                    <a:pt x="2241" y="510"/>
                    <a:pt x="1743" y="3"/>
                    <a:pt x="1130" y="0"/>
                  </a:cubicBezTo>
                  <a:cubicBezTo>
                    <a:pt x="1129" y="0"/>
                    <a:pt x="1128" y="0"/>
                    <a:pt x="11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9" name="Google Shape;17729;g2ce78c99214_3_1548"/>
            <p:cNvSpPr/>
            <p:nvPr/>
          </p:nvSpPr>
          <p:spPr>
            <a:xfrm>
              <a:off x="3379650" y="3957025"/>
              <a:ext cx="55850" cy="55325"/>
            </a:xfrm>
            <a:custGeom>
              <a:avLst/>
              <a:gdLst/>
              <a:ahLst/>
              <a:cxnLst/>
              <a:rect l="l" t="t" r="r" b="b"/>
              <a:pathLst>
                <a:path w="2234" h="2213" extrusionOk="0">
                  <a:moveTo>
                    <a:pt x="1120" y="1"/>
                  </a:moveTo>
                  <a:cubicBezTo>
                    <a:pt x="523" y="1"/>
                    <a:pt x="21" y="492"/>
                    <a:pt x="11" y="1089"/>
                  </a:cubicBezTo>
                  <a:cubicBezTo>
                    <a:pt x="1" y="1697"/>
                    <a:pt x="507" y="2211"/>
                    <a:pt x="1115" y="2212"/>
                  </a:cubicBezTo>
                  <a:cubicBezTo>
                    <a:pt x="1115" y="2212"/>
                    <a:pt x="1116" y="2212"/>
                    <a:pt x="1117" y="2212"/>
                  </a:cubicBezTo>
                  <a:cubicBezTo>
                    <a:pt x="1716" y="2212"/>
                    <a:pt x="2214" y="1722"/>
                    <a:pt x="2224" y="1123"/>
                  </a:cubicBezTo>
                  <a:cubicBezTo>
                    <a:pt x="2234" y="516"/>
                    <a:pt x="1729" y="2"/>
                    <a:pt x="112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0" name="Google Shape;17730;g2ce78c99214_3_1548"/>
            <p:cNvSpPr/>
            <p:nvPr/>
          </p:nvSpPr>
          <p:spPr>
            <a:xfrm>
              <a:off x="3194275" y="3305250"/>
              <a:ext cx="55350" cy="55025"/>
            </a:xfrm>
            <a:custGeom>
              <a:avLst/>
              <a:gdLst/>
              <a:ahLst/>
              <a:cxnLst/>
              <a:rect l="l" t="t" r="r" b="b"/>
              <a:pathLst>
                <a:path w="2214" h="2201" extrusionOk="0">
                  <a:moveTo>
                    <a:pt x="1105" y="1"/>
                  </a:moveTo>
                  <a:cubicBezTo>
                    <a:pt x="516" y="1"/>
                    <a:pt x="14" y="499"/>
                    <a:pt x="7" y="1092"/>
                  </a:cubicBezTo>
                  <a:cubicBezTo>
                    <a:pt x="0" y="1685"/>
                    <a:pt x="501" y="2194"/>
                    <a:pt x="1098" y="2201"/>
                  </a:cubicBezTo>
                  <a:cubicBezTo>
                    <a:pt x="1102" y="2201"/>
                    <a:pt x="1106" y="2201"/>
                    <a:pt x="1110" y="2201"/>
                  </a:cubicBezTo>
                  <a:cubicBezTo>
                    <a:pt x="1698" y="2201"/>
                    <a:pt x="2200" y="1704"/>
                    <a:pt x="2207" y="1111"/>
                  </a:cubicBezTo>
                  <a:cubicBezTo>
                    <a:pt x="2213" y="517"/>
                    <a:pt x="1714" y="8"/>
                    <a:pt x="1117" y="1"/>
                  </a:cubicBezTo>
                  <a:cubicBezTo>
                    <a:pt x="1113" y="1"/>
                    <a:pt x="1109" y="1"/>
                    <a:pt x="11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1" name="Google Shape;17731;g2ce78c99214_3_1548"/>
            <p:cNvSpPr/>
            <p:nvPr/>
          </p:nvSpPr>
          <p:spPr>
            <a:xfrm>
              <a:off x="2542075" y="3119575"/>
              <a:ext cx="55575" cy="55125"/>
            </a:xfrm>
            <a:custGeom>
              <a:avLst/>
              <a:gdLst/>
              <a:ahLst/>
              <a:cxnLst/>
              <a:rect l="l" t="t" r="r" b="b"/>
              <a:pathLst>
                <a:path w="2223" h="2205" extrusionOk="0">
                  <a:moveTo>
                    <a:pt x="1114" y="1"/>
                  </a:moveTo>
                  <a:cubicBezTo>
                    <a:pt x="528" y="1"/>
                    <a:pt x="30" y="488"/>
                    <a:pt x="15" y="1082"/>
                  </a:cubicBezTo>
                  <a:cubicBezTo>
                    <a:pt x="0" y="1683"/>
                    <a:pt x="512" y="2204"/>
                    <a:pt x="1117" y="2204"/>
                  </a:cubicBezTo>
                  <a:cubicBezTo>
                    <a:pt x="1713" y="2203"/>
                    <a:pt x="2213" y="1704"/>
                    <a:pt x="2219" y="1109"/>
                  </a:cubicBezTo>
                  <a:cubicBezTo>
                    <a:pt x="2223" y="515"/>
                    <a:pt x="1728" y="10"/>
                    <a:pt x="1131" y="1"/>
                  </a:cubicBezTo>
                  <a:cubicBezTo>
                    <a:pt x="1125" y="1"/>
                    <a:pt x="1119" y="1"/>
                    <a:pt x="11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2" name="Google Shape;17732;g2ce78c99214_3_1548"/>
            <p:cNvSpPr/>
            <p:nvPr/>
          </p:nvSpPr>
          <p:spPr>
            <a:xfrm>
              <a:off x="2356700" y="4422050"/>
              <a:ext cx="55350" cy="55025"/>
            </a:xfrm>
            <a:custGeom>
              <a:avLst/>
              <a:gdLst/>
              <a:ahLst/>
              <a:cxnLst/>
              <a:rect l="l" t="t" r="r" b="b"/>
              <a:pathLst>
                <a:path w="2214" h="2201" extrusionOk="0">
                  <a:moveTo>
                    <a:pt x="1109" y="0"/>
                  </a:moveTo>
                  <a:cubicBezTo>
                    <a:pt x="1105" y="0"/>
                    <a:pt x="1101" y="0"/>
                    <a:pt x="1097" y="1"/>
                  </a:cubicBezTo>
                  <a:cubicBezTo>
                    <a:pt x="498" y="7"/>
                    <a:pt x="0" y="516"/>
                    <a:pt x="7" y="1109"/>
                  </a:cubicBezTo>
                  <a:cubicBezTo>
                    <a:pt x="14" y="1703"/>
                    <a:pt x="516" y="2200"/>
                    <a:pt x="1104" y="2200"/>
                  </a:cubicBezTo>
                  <a:cubicBezTo>
                    <a:pt x="1108" y="2200"/>
                    <a:pt x="1112" y="2200"/>
                    <a:pt x="1116" y="2200"/>
                  </a:cubicBezTo>
                  <a:cubicBezTo>
                    <a:pt x="1714" y="2193"/>
                    <a:pt x="2213" y="1684"/>
                    <a:pt x="2207" y="1090"/>
                  </a:cubicBezTo>
                  <a:cubicBezTo>
                    <a:pt x="2200" y="496"/>
                    <a:pt x="1698" y="0"/>
                    <a:pt x="110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3" name="Google Shape;17733;g2ce78c99214_3_1548"/>
            <p:cNvSpPr/>
            <p:nvPr/>
          </p:nvSpPr>
          <p:spPr>
            <a:xfrm>
              <a:off x="2077600" y="4142875"/>
              <a:ext cx="55150" cy="54925"/>
            </a:xfrm>
            <a:custGeom>
              <a:avLst/>
              <a:gdLst/>
              <a:ahLst/>
              <a:cxnLst/>
              <a:rect l="l" t="t" r="r" b="b"/>
              <a:pathLst>
                <a:path w="2206" h="2197" extrusionOk="0">
                  <a:moveTo>
                    <a:pt x="1100" y="1"/>
                  </a:moveTo>
                  <a:cubicBezTo>
                    <a:pt x="509" y="1"/>
                    <a:pt x="8" y="500"/>
                    <a:pt x="6" y="1094"/>
                  </a:cubicBezTo>
                  <a:cubicBezTo>
                    <a:pt x="0" y="1687"/>
                    <a:pt x="502" y="2193"/>
                    <a:pt x="1098" y="2196"/>
                  </a:cubicBezTo>
                  <a:cubicBezTo>
                    <a:pt x="1100" y="2196"/>
                    <a:pt x="1103" y="2196"/>
                    <a:pt x="1105" y="2196"/>
                  </a:cubicBezTo>
                  <a:cubicBezTo>
                    <a:pt x="1695" y="2196"/>
                    <a:pt x="2197" y="1696"/>
                    <a:pt x="2200" y="1102"/>
                  </a:cubicBezTo>
                  <a:cubicBezTo>
                    <a:pt x="2205" y="509"/>
                    <a:pt x="1703" y="3"/>
                    <a:pt x="1107" y="1"/>
                  </a:cubicBezTo>
                  <a:cubicBezTo>
                    <a:pt x="1105" y="1"/>
                    <a:pt x="1103" y="1"/>
                    <a:pt x="11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4" name="Google Shape;17734;g2ce78c99214_3_1548"/>
            <p:cNvSpPr/>
            <p:nvPr/>
          </p:nvSpPr>
          <p:spPr>
            <a:xfrm>
              <a:off x="2729700" y="4514375"/>
              <a:ext cx="54875" cy="54450"/>
            </a:xfrm>
            <a:custGeom>
              <a:avLst/>
              <a:gdLst/>
              <a:ahLst/>
              <a:cxnLst/>
              <a:rect l="l" t="t" r="r" b="b"/>
              <a:pathLst>
                <a:path w="2195" h="2178" extrusionOk="0">
                  <a:moveTo>
                    <a:pt x="1097" y="1"/>
                  </a:moveTo>
                  <a:cubicBezTo>
                    <a:pt x="499" y="1"/>
                    <a:pt x="0" y="505"/>
                    <a:pt x="10" y="1101"/>
                  </a:cubicBezTo>
                  <a:cubicBezTo>
                    <a:pt x="19" y="1694"/>
                    <a:pt x="505" y="2176"/>
                    <a:pt x="1095" y="2177"/>
                  </a:cubicBezTo>
                  <a:cubicBezTo>
                    <a:pt x="1096" y="2177"/>
                    <a:pt x="1097" y="2177"/>
                    <a:pt x="1098" y="2177"/>
                  </a:cubicBezTo>
                  <a:cubicBezTo>
                    <a:pt x="1698" y="2177"/>
                    <a:pt x="2194" y="1674"/>
                    <a:pt x="2185" y="1077"/>
                  </a:cubicBezTo>
                  <a:cubicBezTo>
                    <a:pt x="2174" y="485"/>
                    <a:pt x="1688" y="2"/>
                    <a:pt x="1099" y="1"/>
                  </a:cubicBezTo>
                  <a:cubicBezTo>
                    <a:pt x="1098" y="1"/>
                    <a:pt x="1098" y="1"/>
                    <a:pt x="10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5" name="Google Shape;17735;g2ce78c99214_3_1548"/>
            <p:cNvSpPr/>
            <p:nvPr/>
          </p:nvSpPr>
          <p:spPr>
            <a:xfrm>
              <a:off x="1986000" y="3864125"/>
              <a:ext cx="54300" cy="54050"/>
            </a:xfrm>
            <a:custGeom>
              <a:avLst/>
              <a:gdLst/>
              <a:ahLst/>
              <a:cxnLst/>
              <a:rect l="l" t="t" r="r" b="b"/>
              <a:pathLst>
                <a:path w="2172" h="2162" extrusionOk="0">
                  <a:moveTo>
                    <a:pt x="1087" y="0"/>
                  </a:moveTo>
                  <a:cubicBezTo>
                    <a:pt x="1083" y="0"/>
                    <a:pt x="1080" y="0"/>
                    <a:pt x="1077" y="0"/>
                  </a:cubicBezTo>
                  <a:cubicBezTo>
                    <a:pt x="481" y="6"/>
                    <a:pt x="2" y="486"/>
                    <a:pt x="1" y="1079"/>
                  </a:cubicBezTo>
                  <a:cubicBezTo>
                    <a:pt x="1" y="1674"/>
                    <a:pt x="480" y="2156"/>
                    <a:pt x="1074" y="2162"/>
                  </a:cubicBezTo>
                  <a:cubicBezTo>
                    <a:pt x="1077" y="2162"/>
                    <a:pt x="1079" y="2162"/>
                    <a:pt x="1081" y="2162"/>
                  </a:cubicBezTo>
                  <a:cubicBezTo>
                    <a:pt x="1685" y="2162"/>
                    <a:pt x="2172" y="1671"/>
                    <a:pt x="2164" y="1067"/>
                  </a:cubicBezTo>
                  <a:cubicBezTo>
                    <a:pt x="2155" y="473"/>
                    <a:pt x="1676" y="0"/>
                    <a:pt x="108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6" name="Google Shape;17736;g2ce78c99214_3_1548"/>
            <p:cNvSpPr/>
            <p:nvPr/>
          </p:nvSpPr>
          <p:spPr>
            <a:xfrm>
              <a:off x="1986000" y="3770600"/>
              <a:ext cx="54275" cy="54025"/>
            </a:xfrm>
            <a:custGeom>
              <a:avLst/>
              <a:gdLst/>
              <a:ahLst/>
              <a:cxnLst/>
              <a:rect l="l" t="t" r="r" b="b"/>
              <a:pathLst>
                <a:path w="2171" h="2161" extrusionOk="0">
                  <a:moveTo>
                    <a:pt x="1079" y="0"/>
                  </a:moveTo>
                  <a:cubicBezTo>
                    <a:pt x="485" y="0"/>
                    <a:pt x="1" y="485"/>
                    <a:pt x="2" y="1083"/>
                  </a:cubicBezTo>
                  <a:cubicBezTo>
                    <a:pt x="5" y="1679"/>
                    <a:pt x="484" y="2156"/>
                    <a:pt x="1079" y="2160"/>
                  </a:cubicBezTo>
                  <a:cubicBezTo>
                    <a:pt x="1082" y="2160"/>
                    <a:pt x="1084" y="2160"/>
                    <a:pt x="1087" y="2160"/>
                  </a:cubicBezTo>
                  <a:cubicBezTo>
                    <a:pt x="1678" y="2160"/>
                    <a:pt x="2157" y="1684"/>
                    <a:pt x="2164" y="1093"/>
                  </a:cubicBezTo>
                  <a:cubicBezTo>
                    <a:pt x="2170" y="498"/>
                    <a:pt x="1698" y="11"/>
                    <a:pt x="1101" y="0"/>
                  </a:cubicBezTo>
                  <a:cubicBezTo>
                    <a:pt x="1094" y="0"/>
                    <a:pt x="1086" y="0"/>
                    <a:pt x="10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7" name="Google Shape;17737;g2ce78c99214_3_1548"/>
            <p:cNvSpPr/>
            <p:nvPr/>
          </p:nvSpPr>
          <p:spPr>
            <a:xfrm>
              <a:off x="2636450" y="4514575"/>
              <a:ext cx="54300" cy="54075"/>
            </a:xfrm>
            <a:custGeom>
              <a:avLst/>
              <a:gdLst/>
              <a:ahLst/>
              <a:cxnLst/>
              <a:rect l="l" t="t" r="r" b="b"/>
              <a:pathLst>
                <a:path w="2172" h="2163" extrusionOk="0">
                  <a:moveTo>
                    <a:pt x="1081" y="1"/>
                  </a:moveTo>
                  <a:cubicBezTo>
                    <a:pt x="485" y="1"/>
                    <a:pt x="0" y="488"/>
                    <a:pt x="4" y="1086"/>
                  </a:cubicBezTo>
                  <a:cubicBezTo>
                    <a:pt x="7" y="1682"/>
                    <a:pt x="487" y="2161"/>
                    <a:pt x="1083" y="2162"/>
                  </a:cubicBezTo>
                  <a:cubicBezTo>
                    <a:pt x="1084" y="2162"/>
                    <a:pt x="1085" y="2162"/>
                    <a:pt x="1085" y="2162"/>
                  </a:cubicBezTo>
                  <a:cubicBezTo>
                    <a:pt x="1679" y="2162"/>
                    <a:pt x="2159" y="1687"/>
                    <a:pt x="2166" y="1092"/>
                  </a:cubicBezTo>
                  <a:cubicBezTo>
                    <a:pt x="2171" y="496"/>
                    <a:pt x="1698" y="12"/>
                    <a:pt x="1101" y="1"/>
                  </a:cubicBezTo>
                  <a:cubicBezTo>
                    <a:pt x="1094" y="1"/>
                    <a:pt x="1087" y="1"/>
                    <a:pt x="10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8" name="Google Shape;17738;g2ce78c99214_3_1548"/>
            <p:cNvSpPr/>
            <p:nvPr/>
          </p:nvSpPr>
          <p:spPr>
            <a:xfrm>
              <a:off x="3380625" y="3585175"/>
              <a:ext cx="53700" cy="53525"/>
            </a:xfrm>
            <a:custGeom>
              <a:avLst/>
              <a:gdLst/>
              <a:ahLst/>
              <a:cxnLst/>
              <a:rect l="l" t="t" r="r" b="b"/>
              <a:pathLst>
                <a:path w="2148" h="2141" extrusionOk="0">
                  <a:moveTo>
                    <a:pt x="1084" y="1"/>
                  </a:moveTo>
                  <a:cubicBezTo>
                    <a:pt x="488" y="1"/>
                    <a:pt x="17" y="459"/>
                    <a:pt x="9" y="1052"/>
                  </a:cubicBezTo>
                  <a:cubicBezTo>
                    <a:pt x="1" y="1659"/>
                    <a:pt x="465" y="2135"/>
                    <a:pt x="1067" y="2141"/>
                  </a:cubicBezTo>
                  <a:cubicBezTo>
                    <a:pt x="1071" y="2141"/>
                    <a:pt x="1074" y="2141"/>
                    <a:pt x="1078" y="2141"/>
                  </a:cubicBezTo>
                  <a:cubicBezTo>
                    <a:pt x="1677" y="2141"/>
                    <a:pt x="2146" y="1674"/>
                    <a:pt x="2146" y="1073"/>
                  </a:cubicBezTo>
                  <a:cubicBezTo>
                    <a:pt x="2147" y="481"/>
                    <a:pt x="1692" y="13"/>
                    <a:pt x="1103" y="1"/>
                  </a:cubicBezTo>
                  <a:cubicBezTo>
                    <a:pt x="1097" y="1"/>
                    <a:pt x="1090" y="1"/>
                    <a:pt x="108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9" name="Google Shape;17739;g2ce78c99214_3_1548"/>
            <p:cNvSpPr/>
            <p:nvPr/>
          </p:nvSpPr>
          <p:spPr>
            <a:xfrm>
              <a:off x="3101525" y="3213950"/>
              <a:ext cx="53700" cy="53450"/>
            </a:xfrm>
            <a:custGeom>
              <a:avLst/>
              <a:gdLst/>
              <a:ahLst/>
              <a:cxnLst/>
              <a:rect l="l" t="t" r="r" b="b"/>
              <a:pathLst>
                <a:path w="2148" h="2138" extrusionOk="0">
                  <a:moveTo>
                    <a:pt x="1072" y="0"/>
                  </a:moveTo>
                  <a:cubicBezTo>
                    <a:pt x="1069" y="0"/>
                    <a:pt x="1065" y="0"/>
                    <a:pt x="1062" y="0"/>
                  </a:cubicBezTo>
                  <a:cubicBezTo>
                    <a:pt x="473" y="7"/>
                    <a:pt x="10" y="470"/>
                    <a:pt x="6" y="1060"/>
                  </a:cubicBezTo>
                  <a:cubicBezTo>
                    <a:pt x="1" y="1664"/>
                    <a:pt x="472" y="2137"/>
                    <a:pt x="1073" y="2137"/>
                  </a:cubicBezTo>
                  <a:cubicBezTo>
                    <a:pt x="1074" y="2137"/>
                    <a:pt x="1074" y="2137"/>
                    <a:pt x="1075" y="2137"/>
                  </a:cubicBezTo>
                  <a:cubicBezTo>
                    <a:pt x="1677" y="2137"/>
                    <a:pt x="2147" y="1666"/>
                    <a:pt x="2143" y="1063"/>
                  </a:cubicBezTo>
                  <a:cubicBezTo>
                    <a:pt x="2141" y="465"/>
                    <a:pt x="1671" y="0"/>
                    <a:pt x="10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0" name="Google Shape;17740;g2ce78c99214_3_1548"/>
            <p:cNvSpPr/>
            <p:nvPr/>
          </p:nvSpPr>
          <p:spPr>
            <a:xfrm>
              <a:off x="3288700" y="3399575"/>
              <a:ext cx="53625" cy="53450"/>
            </a:xfrm>
            <a:custGeom>
              <a:avLst/>
              <a:gdLst/>
              <a:ahLst/>
              <a:cxnLst/>
              <a:rect l="l" t="t" r="r" b="b"/>
              <a:pathLst>
                <a:path w="2145" h="2138" extrusionOk="0">
                  <a:moveTo>
                    <a:pt x="1070" y="0"/>
                  </a:moveTo>
                  <a:cubicBezTo>
                    <a:pt x="1066" y="0"/>
                    <a:pt x="1063" y="0"/>
                    <a:pt x="1059" y="0"/>
                  </a:cubicBezTo>
                  <a:cubicBezTo>
                    <a:pt x="469" y="6"/>
                    <a:pt x="8" y="470"/>
                    <a:pt x="4" y="1060"/>
                  </a:cubicBezTo>
                  <a:cubicBezTo>
                    <a:pt x="1" y="1664"/>
                    <a:pt x="470" y="2137"/>
                    <a:pt x="1073" y="2137"/>
                  </a:cubicBezTo>
                  <a:cubicBezTo>
                    <a:pt x="1675" y="2137"/>
                    <a:pt x="2145" y="1666"/>
                    <a:pt x="2141" y="1063"/>
                  </a:cubicBezTo>
                  <a:cubicBezTo>
                    <a:pt x="2138" y="464"/>
                    <a:pt x="1667" y="0"/>
                    <a:pt x="10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1" name="Google Shape;17741;g2ce78c99214_3_1548"/>
            <p:cNvSpPr/>
            <p:nvPr/>
          </p:nvSpPr>
          <p:spPr>
            <a:xfrm>
              <a:off x="1986525" y="3679000"/>
              <a:ext cx="53075" cy="53025"/>
            </a:xfrm>
            <a:custGeom>
              <a:avLst/>
              <a:gdLst/>
              <a:ahLst/>
              <a:cxnLst/>
              <a:rect l="l" t="t" r="r" b="b"/>
              <a:pathLst>
                <a:path w="2123" h="2121" extrusionOk="0">
                  <a:moveTo>
                    <a:pt x="1063" y="1"/>
                  </a:moveTo>
                  <a:cubicBezTo>
                    <a:pt x="464" y="1"/>
                    <a:pt x="0" y="463"/>
                    <a:pt x="0" y="1062"/>
                  </a:cubicBezTo>
                  <a:cubicBezTo>
                    <a:pt x="1" y="1652"/>
                    <a:pt x="460" y="2115"/>
                    <a:pt x="1049" y="2120"/>
                  </a:cubicBezTo>
                  <a:cubicBezTo>
                    <a:pt x="1052" y="2120"/>
                    <a:pt x="1056" y="2120"/>
                    <a:pt x="1059" y="2120"/>
                  </a:cubicBezTo>
                  <a:cubicBezTo>
                    <a:pt x="1658" y="2120"/>
                    <a:pt x="2122" y="1657"/>
                    <a:pt x="2122" y="1059"/>
                  </a:cubicBezTo>
                  <a:cubicBezTo>
                    <a:pt x="2122" y="469"/>
                    <a:pt x="1662" y="5"/>
                    <a:pt x="1073" y="1"/>
                  </a:cubicBezTo>
                  <a:cubicBezTo>
                    <a:pt x="1070" y="1"/>
                    <a:pt x="1066" y="1"/>
                    <a:pt x="10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2" name="Google Shape;17742;g2ce78c99214_3_1548"/>
            <p:cNvSpPr/>
            <p:nvPr/>
          </p:nvSpPr>
          <p:spPr>
            <a:xfrm>
              <a:off x="3195250" y="4329450"/>
              <a:ext cx="53325" cy="53050"/>
            </a:xfrm>
            <a:custGeom>
              <a:avLst/>
              <a:gdLst/>
              <a:ahLst/>
              <a:cxnLst/>
              <a:rect l="l" t="t" r="r" b="b"/>
              <a:pathLst>
                <a:path w="2133" h="2122" extrusionOk="0">
                  <a:moveTo>
                    <a:pt x="1067" y="0"/>
                  </a:moveTo>
                  <a:cubicBezTo>
                    <a:pt x="477" y="0"/>
                    <a:pt x="13" y="458"/>
                    <a:pt x="6" y="1045"/>
                  </a:cubicBezTo>
                  <a:cubicBezTo>
                    <a:pt x="1" y="1650"/>
                    <a:pt x="463" y="2121"/>
                    <a:pt x="1066" y="2121"/>
                  </a:cubicBezTo>
                  <a:cubicBezTo>
                    <a:pt x="1068" y="2121"/>
                    <a:pt x="1069" y="2121"/>
                    <a:pt x="1071" y="2121"/>
                  </a:cubicBezTo>
                  <a:cubicBezTo>
                    <a:pt x="1660" y="2121"/>
                    <a:pt x="2123" y="1663"/>
                    <a:pt x="2127" y="1076"/>
                  </a:cubicBezTo>
                  <a:cubicBezTo>
                    <a:pt x="2132" y="471"/>
                    <a:pt x="1670" y="0"/>
                    <a:pt x="10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3" name="Google Shape;17743;g2ce78c99214_3_1548"/>
            <p:cNvSpPr/>
            <p:nvPr/>
          </p:nvSpPr>
          <p:spPr>
            <a:xfrm>
              <a:off x="2915925" y="3120425"/>
              <a:ext cx="53475" cy="53350"/>
            </a:xfrm>
            <a:custGeom>
              <a:avLst/>
              <a:gdLst/>
              <a:ahLst/>
              <a:cxnLst/>
              <a:rect l="l" t="t" r="r" b="b"/>
              <a:pathLst>
                <a:path w="2139" h="2134" extrusionOk="0">
                  <a:moveTo>
                    <a:pt x="1068" y="1"/>
                  </a:moveTo>
                  <a:cubicBezTo>
                    <a:pt x="1067" y="1"/>
                    <a:pt x="1066" y="1"/>
                    <a:pt x="1065" y="1"/>
                  </a:cubicBezTo>
                  <a:cubicBezTo>
                    <a:pt x="476" y="5"/>
                    <a:pt x="14" y="465"/>
                    <a:pt x="7" y="1052"/>
                  </a:cubicBezTo>
                  <a:cubicBezTo>
                    <a:pt x="0" y="1656"/>
                    <a:pt x="463" y="2129"/>
                    <a:pt x="1065" y="2134"/>
                  </a:cubicBezTo>
                  <a:cubicBezTo>
                    <a:pt x="1067" y="2134"/>
                    <a:pt x="1069" y="2134"/>
                    <a:pt x="1071" y="2134"/>
                  </a:cubicBezTo>
                  <a:cubicBezTo>
                    <a:pt x="1672" y="2134"/>
                    <a:pt x="2139" y="1668"/>
                    <a:pt x="2139" y="1068"/>
                  </a:cubicBezTo>
                  <a:cubicBezTo>
                    <a:pt x="2139" y="467"/>
                    <a:pt x="1670" y="1"/>
                    <a:pt x="10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4" name="Google Shape;17744;g2ce78c99214_3_1548"/>
            <p:cNvSpPr/>
            <p:nvPr/>
          </p:nvSpPr>
          <p:spPr>
            <a:xfrm>
              <a:off x="2822525" y="4516600"/>
              <a:ext cx="53350" cy="53025"/>
            </a:xfrm>
            <a:custGeom>
              <a:avLst/>
              <a:gdLst/>
              <a:ahLst/>
              <a:cxnLst/>
              <a:rect l="l" t="t" r="r" b="b"/>
              <a:pathLst>
                <a:path w="2134" h="2121" extrusionOk="0">
                  <a:moveTo>
                    <a:pt x="1066" y="0"/>
                  </a:moveTo>
                  <a:cubicBezTo>
                    <a:pt x="476" y="0"/>
                    <a:pt x="12" y="459"/>
                    <a:pt x="6" y="1046"/>
                  </a:cubicBezTo>
                  <a:cubicBezTo>
                    <a:pt x="1" y="1650"/>
                    <a:pt x="466" y="2121"/>
                    <a:pt x="1069" y="2121"/>
                  </a:cubicBezTo>
                  <a:cubicBezTo>
                    <a:pt x="1659" y="2121"/>
                    <a:pt x="2122" y="1661"/>
                    <a:pt x="2128" y="1073"/>
                  </a:cubicBezTo>
                  <a:cubicBezTo>
                    <a:pt x="2134" y="470"/>
                    <a:pt x="1668" y="0"/>
                    <a:pt x="106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5" name="Google Shape;17745;g2ce78c99214_3_1548"/>
            <p:cNvSpPr/>
            <p:nvPr/>
          </p:nvSpPr>
          <p:spPr>
            <a:xfrm>
              <a:off x="3381000" y="4050450"/>
              <a:ext cx="53125" cy="52775"/>
            </a:xfrm>
            <a:custGeom>
              <a:avLst/>
              <a:gdLst/>
              <a:ahLst/>
              <a:cxnLst/>
              <a:rect l="l" t="t" r="r" b="b"/>
              <a:pathLst>
                <a:path w="2125" h="2111" extrusionOk="0">
                  <a:moveTo>
                    <a:pt x="1064" y="0"/>
                  </a:moveTo>
                  <a:cubicBezTo>
                    <a:pt x="481" y="0"/>
                    <a:pt x="13" y="460"/>
                    <a:pt x="8" y="1041"/>
                  </a:cubicBezTo>
                  <a:cubicBezTo>
                    <a:pt x="1" y="1630"/>
                    <a:pt x="464" y="2105"/>
                    <a:pt x="1050" y="2110"/>
                  </a:cubicBezTo>
                  <a:cubicBezTo>
                    <a:pt x="1052" y="2110"/>
                    <a:pt x="1055" y="2110"/>
                    <a:pt x="1057" y="2110"/>
                  </a:cubicBezTo>
                  <a:cubicBezTo>
                    <a:pt x="1641" y="2110"/>
                    <a:pt x="2112" y="1649"/>
                    <a:pt x="2118" y="1068"/>
                  </a:cubicBezTo>
                  <a:cubicBezTo>
                    <a:pt x="2124" y="479"/>
                    <a:pt x="1662" y="4"/>
                    <a:pt x="1077" y="0"/>
                  </a:cubicBezTo>
                  <a:cubicBezTo>
                    <a:pt x="1073" y="0"/>
                    <a:pt x="1068" y="0"/>
                    <a:pt x="106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6" name="Google Shape;17746;g2ce78c99214_3_1548"/>
            <p:cNvSpPr/>
            <p:nvPr/>
          </p:nvSpPr>
          <p:spPr>
            <a:xfrm>
              <a:off x="2172025" y="3306375"/>
              <a:ext cx="53350" cy="52825"/>
            </a:xfrm>
            <a:custGeom>
              <a:avLst/>
              <a:gdLst/>
              <a:ahLst/>
              <a:cxnLst/>
              <a:rect l="l" t="t" r="r" b="b"/>
              <a:pathLst>
                <a:path w="2134" h="2113" extrusionOk="0">
                  <a:moveTo>
                    <a:pt x="1071" y="1"/>
                  </a:moveTo>
                  <a:cubicBezTo>
                    <a:pt x="490" y="1"/>
                    <a:pt x="21" y="455"/>
                    <a:pt x="10" y="1032"/>
                  </a:cubicBezTo>
                  <a:cubicBezTo>
                    <a:pt x="1" y="1622"/>
                    <a:pt x="458" y="2101"/>
                    <a:pt x="1041" y="2112"/>
                  </a:cubicBezTo>
                  <a:cubicBezTo>
                    <a:pt x="1047" y="2112"/>
                    <a:pt x="1053" y="2112"/>
                    <a:pt x="1059" y="2112"/>
                  </a:cubicBezTo>
                  <a:cubicBezTo>
                    <a:pt x="1641" y="2112"/>
                    <a:pt x="2112" y="1658"/>
                    <a:pt x="2123" y="1081"/>
                  </a:cubicBezTo>
                  <a:cubicBezTo>
                    <a:pt x="2134" y="491"/>
                    <a:pt x="1676" y="10"/>
                    <a:pt x="1092" y="1"/>
                  </a:cubicBezTo>
                  <a:cubicBezTo>
                    <a:pt x="1085" y="1"/>
                    <a:pt x="1078" y="1"/>
                    <a:pt x="107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7" name="Google Shape;17747;g2ce78c99214_3_1548"/>
            <p:cNvSpPr/>
            <p:nvPr/>
          </p:nvSpPr>
          <p:spPr>
            <a:xfrm>
              <a:off x="2543525" y="4515225"/>
              <a:ext cx="52925" cy="52825"/>
            </a:xfrm>
            <a:custGeom>
              <a:avLst/>
              <a:gdLst/>
              <a:ahLst/>
              <a:cxnLst/>
              <a:rect l="l" t="t" r="r" b="b"/>
              <a:pathLst>
                <a:path w="2117" h="2113" extrusionOk="0">
                  <a:moveTo>
                    <a:pt x="1061" y="1"/>
                  </a:moveTo>
                  <a:cubicBezTo>
                    <a:pt x="474" y="1"/>
                    <a:pt x="6" y="467"/>
                    <a:pt x="4" y="1052"/>
                  </a:cubicBezTo>
                  <a:cubicBezTo>
                    <a:pt x="1" y="1641"/>
                    <a:pt x="468" y="2111"/>
                    <a:pt x="1055" y="2112"/>
                  </a:cubicBezTo>
                  <a:cubicBezTo>
                    <a:pt x="1057" y="2112"/>
                    <a:pt x="1058" y="2112"/>
                    <a:pt x="1060" y="2112"/>
                  </a:cubicBezTo>
                  <a:cubicBezTo>
                    <a:pt x="1645" y="2112"/>
                    <a:pt x="2112" y="1646"/>
                    <a:pt x="2115" y="1060"/>
                  </a:cubicBezTo>
                  <a:cubicBezTo>
                    <a:pt x="2116" y="473"/>
                    <a:pt x="1649" y="2"/>
                    <a:pt x="1063" y="1"/>
                  </a:cubicBezTo>
                  <a:cubicBezTo>
                    <a:pt x="1062" y="1"/>
                    <a:pt x="1062" y="1"/>
                    <a:pt x="10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8" name="Google Shape;17748;g2ce78c99214_3_1548"/>
            <p:cNvSpPr/>
            <p:nvPr/>
          </p:nvSpPr>
          <p:spPr>
            <a:xfrm>
              <a:off x="3287700" y="4237625"/>
              <a:ext cx="52625" cy="52575"/>
            </a:xfrm>
            <a:custGeom>
              <a:avLst/>
              <a:gdLst/>
              <a:ahLst/>
              <a:cxnLst/>
              <a:rect l="l" t="t" r="r" b="b"/>
              <a:pathLst>
                <a:path w="2105" h="2103" extrusionOk="0">
                  <a:moveTo>
                    <a:pt x="1057" y="0"/>
                  </a:moveTo>
                  <a:cubicBezTo>
                    <a:pt x="475" y="0"/>
                    <a:pt x="0" y="475"/>
                    <a:pt x="2" y="1056"/>
                  </a:cubicBezTo>
                  <a:cubicBezTo>
                    <a:pt x="3" y="1627"/>
                    <a:pt x="470" y="2097"/>
                    <a:pt x="1041" y="2102"/>
                  </a:cubicBezTo>
                  <a:cubicBezTo>
                    <a:pt x="1044" y="2102"/>
                    <a:pt x="1047" y="2102"/>
                    <a:pt x="1051" y="2102"/>
                  </a:cubicBezTo>
                  <a:cubicBezTo>
                    <a:pt x="1630" y="2102"/>
                    <a:pt x="2105" y="1628"/>
                    <a:pt x="2103" y="1048"/>
                  </a:cubicBezTo>
                  <a:cubicBezTo>
                    <a:pt x="2102" y="475"/>
                    <a:pt x="1635" y="6"/>
                    <a:pt x="1064" y="0"/>
                  </a:cubicBezTo>
                  <a:cubicBezTo>
                    <a:pt x="1061" y="0"/>
                    <a:pt x="1059" y="0"/>
                    <a:pt x="105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9" name="Google Shape;17749;g2ce78c99214_3_1548"/>
            <p:cNvSpPr/>
            <p:nvPr/>
          </p:nvSpPr>
          <p:spPr>
            <a:xfrm>
              <a:off x="2451300" y="3120725"/>
              <a:ext cx="53000" cy="52750"/>
            </a:xfrm>
            <a:custGeom>
              <a:avLst/>
              <a:gdLst/>
              <a:ahLst/>
              <a:cxnLst/>
              <a:rect l="l" t="t" r="r" b="b"/>
              <a:pathLst>
                <a:path w="2120" h="2110" extrusionOk="0">
                  <a:moveTo>
                    <a:pt x="1061" y="1"/>
                  </a:moveTo>
                  <a:cubicBezTo>
                    <a:pt x="1061" y="1"/>
                    <a:pt x="1060" y="1"/>
                    <a:pt x="1059" y="1"/>
                  </a:cubicBezTo>
                  <a:cubicBezTo>
                    <a:pt x="485" y="2"/>
                    <a:pt x="18" y="463"/>
                    <a:pt x="10" y="1037"/>
                  </a:cubicBezTo>
                  <a:cubicBezTo>
                    <a:pt x="1" y="1626"/>
                    <a:pt x="467" y="2104"/>
                    <a:pt x="1052" y="2109"/>
                  </a:cubicBezTo>
                  <a:cubicBezTo>
                    <a:pt x="1055" y="2109"/>
                    <a:pt x="1059" y="2109"/>
                    <a:pt x="1062" y="2109"/>
                  </a:cubicBezTo>
                  <a:cubicBezTo>
                    <a:pt x="1646" y="2109"/>
                    <a:pt x="2116" y="1643"/>
                    <a:pt x="2119" y="1059"/>
                  </a:cubicBezTo>
                  <a:cubicBezTo>
                    <a:pt x="2120" y="471"/>
                    <a:pt x="1649" y="1"/>
                    <a:pt x="10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0" name="Google Shape;17750;g2ce78c99214_3_1548"/>
            <p:cNvSpPr/>
            <p:nvPr/>
          </p:nvSpPr>
          <p:spPr>
            <a:xfrm>
              <a:off x="1985025" y="3958375"/>
              <a:ext cx="52950" cy="52675"/>
            </a:xfrm>
            <a:custGeom>
              <a:avLst/>
              <a:gdLst/>
              <a:ahLst/>
              <a:cxnLst/>
              <a:rect l="l" t="t" r="r" b="b"/>
              <a:pathLst>
                <a:path w="2118" h="2107" extrusionOk="0">
                  <a:moveTo>
                    <a:pt x="1063" y="1"/>
                  </a:moveTo>
                  <a:cubicBezTo>
                    <a:pt x="1059" y="1"/>
                    <a:pt x="1055" y="1"/>
                    <a:pt x="1051" y="1"/>
                  </a:cubicBezTo>
                  <a:cubicBezTo>
                    <a:pt x="467" y="6"/>
                    <a:pt x="0" y="485"/>
                    <a:pt x="10" y="1074"/>
                  </a:cubicBezTo>
                  <a:cubicBezTo>
                    <a:pt x="19" y="1645"/>
                    <a:pt x="488" y="2105"/>
                    <a:pt x="1061" y="2107"/>
                  </a:cubicBezTo>
                  <a:cubicBezTo>
                    <a:pt x="1646" y="2107"/>
                    <a:pt x="2117" y="1636"/>
                    <a:pt x="2116" y="1048"/>
                  </a:cubicBezTo>
                  <a:cubicBezTo>
                    <a:pt x="2114" y="468"/>
                    <a:pt x="1645" y="1"/>
                    <a:pt x="10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1" name="Google Shape;17751;g2ce78c99214_3_1548"/>
            <p:cNvSpPr/>
            <p:nvPr/>
          </p:nvSpPr>
          <p:spPr>
            <a:xfrm>
              <a:off x="2265825" y="3213000"/>
              <a:ext cx="52725" cy="52450"/>
            </a:xfrm>
            <a:custGeom>
              <a:avLst/>
              <a:gdLst/>
              <a:ahLst/>
              <a:cxnLst/>
              <a:rect l="l" t="t" r="r" b="b"/>
              <a:pathLst>
                <a:path w="2109" h="2098" extrusionOk="0">
                  <a:moveTo>
                    <a:pt x="1056" y="0"/>
                  </a:moveTo>
                  <a:cubicBezTo>
                    <a:pt x="493" y="0"/>
                    <a:pt x="21" y="466"/>
                    <a:pt x="10" y="1032"/>
                  </a:cubicBezTo>
                  <a:cubicBezTo>
                    <a:pt x="0" y="1599"/>
                    <a:pt x="463" y="2082"/>
                    <a:pt x="1033" y="2097"/>
                  </a:cubicBezTo>
                  <a:cubicBezTo>
                    <a:pt x="1042" y="2097"/>
                    <a:pt x="1050" y="2097"/>
                    <a:pt x="1059" y="2097"/>
                  </a:cubicBezTo>
                  <a:cubicBezTo>
                    <a:pt x="1626" y="2097"/>
                    <a:pt x="2105" y="1624"/>
                    <a:pt x="2106" y="1052"/>
                  </a:cubicBezTo>
                  <a:cubicBezTo>
                    <a:pt x="2109" y="483"/>
                    <a:pt x="1637" y="7"/>
                    <a:pt x="1068" y="0"/>
                  </a:cubicBezTo>
                  <a:cubicBezTo>
                    <a:pt x="1064" y="0"/>
                    <a:pt x="1060" y="0"/>
                    <a:pt x="105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2" name="Google Shape;17752;g2ce78c99214_3_1548"/>
            <p:cNvSpPr/>
            <p:nvPr/>
          </p:nvSpPr>
          <p:spPr>
            <a:xfrm>
              <a:off x="3102275" y="4423475"/>
              <a:ext cx="52275" cy="52100"/>
            </a:xfrm>
            <a:custGeom>
              <a:avLst/>
              <a:gdLst/>
              <a:ahLst/>
              <a:cxnLst/>
              <a:rect l="l" t="t" r="r" b="b"/>
              <a:pathLst>
                <a:path w="2091" h="2084" extrusionOk="0">
                  <a:moveTo>
                    <a:pt x="1045" y="0"/>
                  </a:moveTo>
                  <a:cubicBezTo>
                    <a:pt x="486" y="0"/>
                    <a:pt x="7" y="474"/>
                    <a:pt x="3" y="1037"/>
                  </a:cubicBezTo>
                  <a:cubicBezTo>
                    <a:pt x="1" y="1600"/>
                    <a:pt x="476" y="2081"/>
                    <a:pt x="1040" y="2083"/>
                  </a:cubicBezTo>
                  <a:cubicBezTo>
                    <a:pt x="1042" y="2083"/>
                    <a:pt x="1043" y="2083"/>
                    <a:pt x="1045" y="2083"/>
                  </a:cubicBezTo>
                  <a:cubicBezTo>
                    <a:pt x="1605" y="2083"/>
                    <a:pt x="2083" y="1608"/>
                    <a:pt x="2086" y="1047"/>
                  </a:cubicBezTo>
                  <a:cubicBezTo>
                    <a:pt x="2090" y="486"/>
                    <a:pt x="1615" y="5"/>
                    <a:pt x="1050" y="0"/>
                  </a:cubicBezTo>
                  <a:cubicBezTo>
                    <a:pt x="1048" y="0"/>
                    <a:pt x="1046" y="0"/>
                    <a:pt x="104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3" name="Google Shape;17753;g2ce78c99214_3_1548"/>
            <p:cNvSpPr/>
            <p:nvPr/>
          </p:nvSpPr>
          <p:spPr>
            <a:xfrm>
              <a:off x="2079225" y="3400400"/>
              <a:ext cx="52125" cy="51875"/>
            </a:xfrm>
            <a:custGeom>
              <a:avLst/>
              <a:gdLst/>
              <a:ahLst/>
              <a:cxnLst/>
              <a:rect l="l" t="t" r="r" b="b"/>
              <a:pathLst>
                <a:path w="2085" h="2075" extrusionOk="0">
                  <a:moveTo>
                    <a:pt x="1044" y="1"/>
                  </a:moveTo>
                  <a:cubicBezTo>
                    <a:pt x="1034" y="1"/>
                    <a:pt x="1025" y="1"/>
                    <a:pt x="1015" y="1"/>
                  </a:cubicBezTo>
                  <a:cubicBezTo>
                    <a:pt x="459" y="15"/>
                    <a:pt x="2" y="483"/>
                    <a:pt x="0" y="1036"/>
                  </a:cubicBezTo>
                  <a:cubicBezTo>
                    <a:pt x="0" y="1597"/>
                    <a:pt x="475" y="2074"/>
                    <a:pt x="1035" y="2074"/>
                  </a:cubicBezTo>
                  <a:cubicBezTo>
                    <a:pt x="1038" y="2074"/>
                    <a:pt x="1040" y="2074"/>
                    <a:pt x="1042" y="2074"/>
                  </a:cubicBezTo>
                  <a:cubicBezTo>
                    <a:pt x="1610" y="2069"/>
                    <a:pt x="2084" y="1586"/>
                    <a:pt x="2074" y="1024"/>
                  </a:cubicBezTo>
                  <a:cubicBezTo>
                    <a:pt x="2064" y="465"/>
                    <a:pt x="1593" y="1"/>
                    <a:pt x="104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4" name="Google Shape;17754;g2ce78c99214_3_1548"/>
            <p:cNvSpPr/>
            <p:nvPr/>
          </p:nvSpPr>
          <p:spPr>
            <a:xfrm>
              <a:off x="2172850" y="4330125"/>
              <a:ext cx="51750" cy="51700"/>
            </a:xfrm>
            <a:custGeom>
              <a:avLst/>
              <a:gdLst/>
              <a:ahLst/>
              <a:cxnLst/>
              <a:rect l="l" t="t" r="r" b="b"/>
              <a:pathLst>
                <a:path w="2070" h="2068" extrusionOk="0">
                  <a:moveTo>
                    <a:pt x="1026" y="0"/>
                  </a:moveTo>
                  <a:cubicBezTo>
                    <a:pt x="474" y="0"/>
                    <a:pt x="3" y="472"/>
                    <a:pt x="2" y="1032"/>
                  </a:cubicBezTo>
                  <a:cubicBezTo>
                    <a:pt x="0" y="1588"/>
                    <a:pt x="462" y="2055"/>
                    <a:pt x="1019" y="2067"/>
                  </a:cubicBezTo>
                  <a:cubicBezTo>
                    <a:pt x="1026" y="2067"/>
                    <a:pt x="1033" y="2067"/>
                    <a:pt x="1040" y="2067"/>
                  </a:cubicBezTo>
                  <a:cubicBezTo>
                    <a:pt x="1594" y="2067"/>
                    <a:pt x="2067" y="1597"/>
                    <a:pt x="2069" y="1036"/>
                  </a:cubicBezTo>
                  <a:cubicBezTo>
                    <a:pt x="2069" y="482"/>
                    <a:pt x="1609" y="14"/>
                    <a:pt x="1052" y="0"/>
                  </a:cubicBezTo>
                  <a:cubicBezTo>
                    <a:pt x="1043" y="0"/>
                    <a:pt x="1035" y="0"/>
                    <a:pt x="102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5" name="Google Shape;17755;g2ce78c99214_3_1548"/>
            <p:cNvSpPr/>
            <p:nvPr/>
          </p:nvSpPr>
          <p:spPr>
            <a:xfrm>
              <a:off x="1987000" y="3586300"/>
              <a:ext cx="51925" cy="51250"/>
            </a:xfrm>
            <a:custGeom>
              <a:avLst/>
              <a:gdLst/>
              <a:ahLst/>
              <a:cxnLst/>
              <a:rect l="l" t="t" r="r" b="b"/>
              <a:pathLst>
                <a:path w="2077" h="2050" extrusionOk="0">
                  <a:moveTo>
                    <a:pt x="1040" y="0"/>
                  </a:moveTo>
                  <a:cubicBezTo>
                    <a:pt x="492" y="0"/>
                    <a:pt x="38" y="442"/>
                    <a:pt x="20" y="996"/>
                  </a:cubicBezTo>
                  <a:cubicBezTo>
                    <a:pt x="0" y="1566"/>
                    <a:pt x="463" y="2044"/>
                    <a:pt x="1035" y="2049"/>
                  </a:cubicBezTo>
                  <a:cubicBezTo>
                    <a:pt x="1039" y="2049"/>
                    <a:pt x="1042" y="2049"/>
                    <a:pt x="1045" y="2049"/>
                  </a:cubicBezTo>
                  <a:cubicBezTo>
                    <a:pt x="1601" y="2049"/>
                    <a:pt x="2058" y="1598"/>
                    <a:pt x="2068" y="1040"/>
                  </a:cubicBezTo>
                  <a:cubicBezTo>
                    <a:pt x="2076" y="481"/>
                    <a:pt x="1628" y="15"/>
                    <a:pt x="1065" y="1"/>
                  </a:cubicBezTo>
                  <a:cubicBezTo>
                    <a:pt x="1057" y="0"/>
                    <a:pt x="1049" y="0"/>
                    <a:pt x="104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6" name="Google Shape;17756;g2ce78c99214_3_1548"/>
            <p:cNvSpPr/>
            <p:nvPr/>
          </p:nvSpPr>
          <p:spPr>
            <a:xfrm>
              <a:off x="2917100" y="4517525"/>
              <a:ext cx="51450" cy="51200"/>
            </a:xfrm>
            <a:custGeom>
              <a:avLst/>
              <a:gdLst/>
              <a:ahLst/>
              <a:cxnLst/>
              <a:rect l="l" t="t" r="r" b="b"/>
              <a:pathLst>
                <a:path w="2058" h="2048" extrusionOk="0">
                  <a:moveTo>
                    <a:pt x="1031" y="1"/>
                  </a:moveTo>
                  <a:cubicBezTo>
                    <a:pt x="1028" y="1"/>
                    <a:pt x="1024" y="1"/>
                    <a:pt x="1021" y="1"/>
                  </a:cubicBezTo>
                  <a:cubicBezTo>
                    <a:pt x="461" y="4"/>
                    <a:pt x="3" y="460"/>
                    <a:pt x="2" y="1021"/>
                  </a:cubicBezTo>
                  <a:cubicBezTo>
                    <a:pt x="1" y="1585"/>
                    <a:pt x="462" y="2047"/>
                    <a:pt x="1021" y="2047"/>
                  </a:cubicBezTo>
                  <a:cubicBezTo>
                    <a:pt x="1029" y="2047"/>
                    <a:pt x="1037" y="2047"/>
                    <a:pt x="1045" y="2047"/>
                  </a:cubicBezTo>
                  <a:cubicBezTo>
                    <a:pt x="1607" y="2034"/>
                    <a:pt x="2058" y="1571"/>
                    <a:pt x="2050" y="1012"/>
                  </a:cubicBezTo>
                  <a:cubicBezTo>
                    <a:pt x="2043" y="452"/>
                    <a:pt x="1587" y="1"/>
                    <a:pt x="103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7" name="Google Shape;17757;g2ce78c99214_3_1548"/>
            <p:cNvSpPr/>
            <p:nvPr/>
          </p:nvSpPr>
          <p:spPr>
            <a:xfrm>
              <a:off x="2452350" y="4516425"/>
              <a:ext cx="51125" cy="50400"/>
            </a:xfrm>
            <a:custGeom>
              <a:avLst/>
              <a:gdLst/>
              <a:ahLst/>
              <a:cxnLst/>
              <a:rect l="l" t="t" r="r" b="b"/>
              <a:pathLst>
                <a:path w="2045" h="2016" extrusionOk="0">
                  <a:moveTo>
                    <a:pt x="1023" y="0"/>
                  </a:moveTo>
                  <a:cubicBezTo>
                    <a:pt x="466" y="0"/>
                    <a:pt x="26" y="425"/>
                    <a:pt x="13" y="979"/>
                  </a:cubicBezTo>
                  <a:cubicBezTo>
                    <a:pt x="1" y="1555"/>
                    <a:pt x="436" y="2008"/>
                    <a:pt x="1007" y="2015"/>
                  </a:cubicBezTo>
                  <a:cubicBezTo>
                    <a:pt x="1012" y="2015"/>
                    <a:pt x="1016" y="2015"/>
                    <a:pt x="1021" y="2015"/>
                  </a:cubicBezTo>
                  <a:cubicBezTo>
                    <a:pt x="1577" y="2015"/>
                    <a:pt x="2018" y="1590"/>
                    <a:pt x="2030" y="1037"/>
                  </a:cubicBezTo>
                  <a:cubicBezTo>
                    <a:pt x="2044" y="460"/>
                    <a:pt x="1607" y="7"/>
                    <a:pt x="1036" y="0"/>
                  </a:cubicBezTo>
                  <a:cubicBezTo>
                    <a:pt x="1031" y="0"/>
                    <a:pt x="1027" y="0"/>
                    <a:pt x="10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8" name="Google Shape;17758;g2ce78c99214_3_1548"/>
            <p:cNvSpPr/>
            <p:nvPr/>
          </p:nvSpPr>
          <p:spPr>
            <a:xfrm>
              <a:off x="3382025" y="3494650"/>
              <a:ext cx="51100" cy="50400"/>
            </a:xfrm>
            <a:custGeom>
              <a:avLst/>
              <a:gdLst/>
              <a:ahLst/>
              <a:cxnLst/>
              <a:rect l="l" t="t" r="r" b="b"/>
              <a:pathLst>
                <a:path w="2044" h="2016" extrusionOk="0">
                  <a:moveTo>
                    <a:pt x="1027" y="0"/>
                  </a:moveTo>
                  <a:cubicBezTo>
                    <a:pt x="469" y="0"/>
                    <a:pt x="28" y="426"/>
                    <a:pt x="14" y="979"/>
                  </a:cubicBezTo>
                  <a:cubicBezTo>
                    <a:pt x="1" y="1555"/>
                    <a:pt x="436" y="2008"/>
                    <a:pt x="1009" y="2015"/>
                  </a:cubicBezTo>
                  <a:cubicBezTo>
                    <a:pt x="1013" y="2015"/>
                    <a:pt x="1018" y="2015"/>
                    <a:pt x="1022" y="2015"/>
                  </a:cubicBezTo>
                  <a:cubicBezTo>
                    <a:pt x="1579" y="2015"/>
                    <a:pt x="2020" y="1590"/>
                    <a:pt x="2030" y="1036"/>
                  </a:cubicBezTo>
                  <a:cubicBezTo>
                    <a:pt x="2044" y="459"/>
                    <a:pt x="1608" y="7"/>
                    <a:pt x="1037" y="0"/>
                  </a:cubicBezTo>
                  <a:cubicBezTo>
                    <a:pt x="1034" y="0"/>
                    <a:pt x="1030" y="0"/>
                    <a:pt x="10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9" name="Google Shape;17759;g2ce78c99214_3_1548"/>
            <p:cNvSpPr/>
            <p:nvPr/>
          </p:nvSpPr>
          <p:spPr>
            <a:xfrm>
              <a:off x="3011125" y="3122050"/>
              <a:ext cx="50350" cy="50125"/>
            </a:xfrm>
            <a:custGeom>
              <a:avLst/>
              <a:gdLst/>
              <a:ahLst/>
              <a:cxnLst/>
              <a:rect l="l" t="t" r="r" b="b"/>
              <a:pathLst>
                <a:path w="2014" h="2005" extrusionOk="0">
                  <a:moveTo>
                    <a:pt x="1005" y="1"/>
                  </a:moveTo>
                  <a:cubicBezTo>
                    <a:pt x="445" y="1"/>
                    <a:pt x="6" y="436"/>
                    <a:pt x="5" y="998"/>
                  </a:cubicBezTo>
                  <a:cubicBezTo>
                    <a:pt x="1" y="1560"/>
                    <a:pt x="434" y="2001"/>
                    <a:pt x="994" y="2005"/>
                  </a:cubicBezTo>
                  <a:cubicBezTo>
                    <a:pt x="998" y="2005"/>
                    <a:pt x="1001" y="2005"/>
                    <a:pt x="1005" y="2005"/>
                  </a:cubicBezTo>
                  <a:cubicBezTo>
                    <a:pt x="1573" y="2005"/>
                    <a:pt x="2013" y="1564"/>
                    <a:pt x="2009" y="994"/>
                  </a:cubicBezTo>
                  <a:cubicBezTo>
                    <a:pt x="2006" y="435"/>
                    <a:pt x="1567" y="1"/>
                    <a:pt x="10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0" name="Google Shape;17760;g2ce78c99214_3_1548"/>
            <p:cNvSpPr/>
            <p:nvPr/>
          </p:nvSpPr>
          <p:spPr>
            <a:xfrm>
              <a:off x="2080000" y="4237375"/>
              <a:ext cx="50300" cy="50125"/>
            </a:xfrm>
            <a:custGeom>
              <a:avLst/>
              <a:gdLst/>
              <a:ahLst/>
              <a:cxnLst/>
              <a:rect l="l" t="t" r="r" b="b"/>
              <a:pathLst>
                <a:path w="2012" h="2005" extrusionOk="0">
                  <a:moveTo>
                    <a:pt x="1005" y="1"/>
                  </a:moveTo>
                  <a:cubicBezTo>
                    <a:pt x="446" y="1"/>
                    <a:pt x="7" y="435"/>
                    <a:pt x="5" y="993"/>
                  </a:cubicBezTo>
                  <a:cubicBezTo>
                    <a:pt x="1" y="1556"/>
                    <a:pt x="432" y="1998"/>
                    <a:pt x="990" y="2005"/>
                  </a:cubicBezTo>
                  <a:cubicBezTo>
                    <a:pt x="995" y="2005"/>
                    <a:pt x="1000" y="2005"/>
                    <a:pt x="1005" y="2005"/>
                  </a:cubicBezTo>
                  <a:cubicBezTo>
                    <a:pt x="1573" y="2005"/>
                    <a:pt x="2011" y="1567"/>
                    <a:pt x="2009" y="999"/>
                  </a:cubicBezTo>
                  <a:cubicBezTo>
                    <a:pt x="2007" y="438"/>
                    <a:pt x="1572" y="2"/>
                    <a:pt x="1010" y="1"/>
                  </a:cubicBezTo>
                  <a:cubicBezTo>
                    <a:pt x="1008" y="1"/>
                    <a:pt x="1007" y="1"/>
                    <a:pt x="10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1" name="Google Shape;17761;g2ce78c99214_3_1548"/>
            <p:cNvSpPr/>
            <p:nvPr/>
          </p:nvSpPr>
          <p:spPr>
            <a:xfrm>
              <a:off x="1986525" y="4051700"/>
              <a:ext cx="50350" cy="50150"/>
            </a:xfrm>
            <a:custGeom>
              <a:avLst/>
              <a:gdLst/>
              <a:ahLst/>
              <a:cxnLst/>
              <a:rect l="l" t="t" r="r" b="b"/>
              <a:pathLst>
                <a:path w="2014" h="2006" extrusionOk="0">
                  <a:moveTo>
                    <a:pt x="1004" y="0"/>
                  </a:moveTo>
                  <a:cubicBezTo>
                    <a:pt x="1001" y="0"/>
                    <a:pt x="999" y="0"/>
                    <a:pt x="996" y="0"/>
                  </a:cubicBezTo>
                  <a:cubicBezTo>
                    <a:pt x="436" y="5"/>
                    <a:pt x="0" y="443"/>
                    <a:pt x="1" y="1003"/>
                  </a:cubicBezTo>
                  <a:cubicBezTo>
                    <a:pt x="1" y="1565"/>
                    <a:pt x="438" y="2002"/>
                    <a:pt x="997" y="2006"/>
                  </a:cubicBezTo>
                  <a:cubicBezTo>
                    <a:pt x="999" y="2006"/>
                    <a:pt x="1001" y="2006"/>
                    <a:pt x="1003" y="2006"/>
                  </a:cubicBezTo>
                  <a:cubicBezTo>
                    <a:pt x="1574" y="2006"/>
                    <a:pt x="2014" y="1560"/>
                    <a:pt x="2007" y="988"/>
                  </a:cubicBezTo>
                  <a:cubicBezTo>
                    <a:pt x="2000" y="432"/>
                    <a:pt x="1563" y="0"/>
                    <a:pt x="100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2" name="Google Shape;17762;g2ce78c99214_3_1548"/>
            <p:cNvSpPr/>
            <p:nvPr/>
          </p:nvSpPr>
          <p:spPr>
            <a:xfrm>
              <a:off x="2265300" y="4424475"/>
              <a:ext cx="50825" cy="50100"/>
            </a:xfrm>
            <a:custGeom>
              <a:avLst/>
              <a:gdLst/>
              <a:ahLst/>
              <a:cxnLst/>
              <a:rect l="l" t="t" r="r" b="b"/>
              <a:pathLst>
                <a:path w="2033" h="2004" extrusionOk="0">
                  <a:moveTo>
                    <a:pt x="1026" y="1"/>
                  </a:moveTo>
                  <a:cubicBezTo>
                    <a:pt x="471" y="1"/>
                    <a:pt x="32" y="417"/>
                    <a:pt x="17" y="963"/>
                  </a:cubicBezTo>
                  <a:cubicBezTo>
                    <a:pt x="1" y="1541"/>
                    <a:pt x="431" y="1997"/>
                    <a:pt x="1001" y="2004"/>
                  </a:cubicBezTo>
                  <a:cubicBezTo>
                    <a:pt x="1005" y="2004"/>
                    <a:pt x="1010" y="2004"/>
                    <a:pt x="1014" y="2004"/>
                  </a:cubicBezTo>
                  <a:cubicBezTo>
                    <a:pt x="1574" y="2004"/>
                    <a:pt x="2012" y="1579"/>
                    <a:pt x="2023" y="1027"/>
                  </a:cubicBezTo>
                  <a:cubicBezTo>
                    <a:pt x="2032" y="463"/>
                    <a:pt x="1609" y="13"/>
                    <a:pt x="1053" y="1"/>
                  </a:cubicBezTo>
                  <a:cubicBezTo>
                    <a:pt x="1044" y="1"/>
                    <a:pt x="1035" y="1"/>
                    <a:pt x="102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3" name="Google Shape;17763;g2ce78c99214_3_1548"/>
            <p:cNvSpPr/>
            <p:nvPr/>
          </p:nvSpPr>
          <p:spPr>
            <a:xfrm>
              <a:off x="2359475" y="3122350"/>
              <a:ext cx="49725" cy="49500"/>
            </a:xfrm>
            <a:custGeom>
              <a:avLst/>
              <a:gdLst/>
              <a:ahLst/>
              <a:cxnLst/>
              <a:rect l="l" t="t" r="r" b="b"/>
              <a:pathLst>
                <a:path w="1989" h="1980" extrusionOk="0">
                  <a:moveTo>
                    <a:pt x="997" y="1"/>
                  </a:moveTo>
                  <a:cubicBezTo>
                    <a:pt x="461" y="1"/>
                    <a:pt x="10" y="445"/>
                    <a:pt x="6" y="981"/>
                  </a:cubicBezTo>
                  <a:cubicBezTo>
                    <a:pt x="1" y="1517"/>
                    <a:pt x="442" y="1970"/>
                    <a:pt x="979" y="1979"/>
                  </a:cubicBezTo>
                  <a:cubicBezTo>
                    <a:pt x="985" y="1979"/>
                    <a:pt x="992" y="1979"/>
                    <a:pt x="998" y="1979"/>
                  </a:cubicBezTo>
                  <a:cubicBezTo>
                    <a:pt x="1536" y="1979"/>
                    <a:pt x="1988" y="1525"/>
                    <a:pt x="1986" y="985"/>
                  </a:cubicBezTo>
                  <a:cubicBezTo>
                    <a:pt x="1982" y="449"/>
                    <a:pt x="1532" y="2"/>
                    <a:pt x="9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4" name="Google Shape;17764;g2ce78c99214_3_1548"/>
            <p:cNvSpPr/>
            <p:nvPr/>
          </p:nvSpPr>
          <p:spPr>
            <a:xfrm>
              <a:off x="3382750" y="4145525"/>
              <a:ext cx="49850" cy="49650"/>
            </a:xfrm>
            <a:custGeom>
              <a:avLst/>
              <a:gdLst/>
              <a:ahLst/>
              <a:cxnLst/>
              <a:rect l="l" t="t" r="r" b="b"/>
              <a:pathLst>
                <a:path w="1994" h="1986" extrusionOk="0">
                  <a:moveTo>
                    <a:pt x="993" y="0"/>
                  </a:moveTo>
                  <a:cubicBezTo>
                    <a:pt x="991" y="0"/>
                    <a:pt x="990" y="0"/>
                    <a:pt x="988" y="1"/>
                  </a:cubicBezTo>
                  <a:cubicBezTo>
                    <a:pt x="446" y="5"/>
                    <a:pt x="3" y="452"/>
                    <a:pt x="0" y="992"/>
                  </a:cubicBezTo>
                  <a:cubicBezTo>
                    <a:pt x="0" y="1532"/>
                    <a:pt x="445" y="1980"/>
                    <a:pt x="984" y="1986"/>
                  </a:cubicBezTo>
                  <a:cubicBezTo>
                    <a:pt x="985" y="1986"/>
                    <a:pt x="987" y="1986"/>
                    <a:pt x="989" y="1986"/>
                  </a:cubicBezTo>
                  <a:cubicBezTo>
                    <a:pt x="1539" y="1986"/>
                    <a:pt x="1993" y="1529"/>
                    <a:pt x="1985" y="980"/>
                  </a:cubicBezTo>
                  <a:cubicBezTo>
                    <a:pt x="1978" y="440"/>
                    <a:pt x="1529" y="0"/>
                    <a:pt x="99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5" name="Google Shape;17765;g2ce78c99214_3_1548"/>
            <p:cNvSpPr/>
            <p:nvPr/>
          </p:nvSpPr>
          <p:spPr>
            <a:xfrm>
              <a:off x="3197250" y="3216250"/>
              <a:ext cx="49425" cy="48875"/>
            </a:xfrm>
            <a:custGeom>
              <a:avLst/>
              <a:gdLst/>
              <a:ahLst/>
              <a:cxnLst/>
              <a:rect l="l" t="t" r="r" b="b"/>
              <a:pathLst>
                <a:path w="1977" h="1955" extrusionOk="0">
                  <a:moveTo>
                    <a:pt x="986" y="1"/>
                  </a:moveTo>
                  <a:cubicBezTo>
                    <a:pt x="464" y="1"/>
                    <a:pt x="23" y="436"/>
                    <a:pt x="12" y="963"/>
                  </a:cubicBezTo>
                  <a:cubicBezTo>
                    <a:pt x="1" y="1495"/>
                    <a:pt x="453" y="1955"/>
                    <a:pt x="987" y="1955"/>
                  </a:cubicBezTo>
                  <a:cubicBezTo>
                    <a:pt x="1510" y="1955"/>
                    <a:pt x="1952" y="1519"/>
                    <a:pt x="1964" y="994"/>
                  </a:cubicBezTo>
                  <a:cubicBezTo>
                    <a:pt x="1976" y="461"/>
                    <a:pt x="1523" y="1"/>
                    <a:pt x="989" y="1"/>
                  </a:cubicBezTo>
                  <a:cubicBezTo>
                    <a:pt x="988" y="1"/>
                    <a:pt x="987" y="1"/>
                    <a:pt x="9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6" name="Google Shape;17766;g2ce78c99214_3_1548"/>
            <p:cNvSpPr/>
            <p:nvPr/>
          </p:nvSpPr>
          <p:spPr>
            <a:xfrm>
              <a:off x="3290700" y="3308400"/>
              <a:ext cx="49325" cy="48650"/>
            </a:xfrm>
            <a:custGeom>
              <a:avLst/>
              <a:gdLst/>
              <a:ahLst/>
              <a:cxnLst/>
              <a:rect l="l" t="t" r="r" b="b"/>
              <a:pathLst>
                <a:path w="1973" h="1946" extrusionOk="0">
                  <a:moveTo>
                    <a:pt x="987" y="1"/>
                  </a:moveTo>
                  <a:cubicBezTo>
                    <a:pt x="473" y="1"/>
                    <a:pt x="39" y="421"/>
                    <a:pt x="19" y="946"/>
                  </a:cubicBezTo>
                  <a:cubicBezTo>
                    <a:pt x="1" y="1480"/>
                    <a:pt x="446" y="1942"/>
                    <a:pt x="986" y="1946"/>
                  </a:cubicBezTo>
                  <a:cubicBezTo>
                    <a:pt x="989" y="1946"/>
                    <a:pt x="993" y="1946"/>
                    <a:pt x="996" y="1946"/>
                  </a:cubicBezTo>
                  <a:cubicBezTo>
                    <a:pt x="1517" y="1946"/>
                    <a:pt x="1955" y="1514"/>
                    <a:pt x="1964" y="988"/>
                  </a:cubicBezTo>
                  <a:cubicBezTo>
                    <a:pt x="1972" y="463"/>
                    <a:pt x="1544" y="18"/>
                    <a:pt x="1012" y="1"/>
                  </a:cubicBezTo>
                  <a:cubicBezTo>
                    <a:pt x="1004" y="1"/>
                    <a:pt x="995" y="1"/>
                    <a:pt x="98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7" name="Google Shape;17767;g2ce78c99214_3_1548"/>
            <p:cNvSpPr/>
            <p:nvPr/>
          </p:nvSpPr>
          <p:spPr>
            <a:xfrm>
              <a:off x="1988925" y="3494375"/>
              <a:ext cx="48325" cy="48050"/>
            </a:xfrm>
            <a:custGeom>
              <a:avLst/>
              <a:gdLst/>
              <a:ahLst/>
              <a:cxnLst/>
              <a:rect l="l" t="t" r="r" b="b"/>
              <a:pathLst>
                <a:path w="1933" h="1922" extrusionOk="0">
                  <a:moveTo>
                    <a:pt x="970" y="0"/>
                  </a:moveTo>
                  <a:cubicBezTo>
                    <a:pt x="967" y="0"/>
                    <a:pt x="963" y="0"/>
                    <a:pt x="960" y="0"/>
                  </a:cubicBezTo>
                  <a:cubicBezTo>
                    <a:pt x="421" y="5"/>
                    <a:pt x="0" y="433"/>
                    <a:pt x="6" y="969"/>
                  </a:cubicBezTo>
                  <a:cubicBezTo>
                    <a:pt x="11" y="1502"/>
                    <a:pt x="433" y="1922"/>
                    <a:pt x="964" y="1922"/>
                  </a:cubicBezTo>
                  <a:cubicBezTo>
                    <a:pt x="968" y="1922"/>
                    <a:pt x="971" y="1922"/>
                    <a:pt x="975" y="1922"/>
                  </a:cubicBezTo>
                  <a:cubicBezTo>
                    <a:pt x="1511" y="1918"/>
                    <a:pt x="1933" y="1490"/>
                    <a:pt x="1927" y="954"/>
                  </a:cubicBezTo>
                  <a:cubicBezTo>
                    <a:pt x="1923" y="422"/>
                    <a:pt x="1501" y="0"/>
                    <a:pt x="9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8" name="Google Shape;17768;g2ce78c99214_3_1548"/>
            <p:cNvSpPr/>
            <p:nvPr/>
          </p:nvSpPr>
          <p:spPr>
            <a:xfrm>
              <a:off x="3477150" y="3867200"/>
              <a:ext cx="48175" cy="47850"/>
            </a:xfrm>
            <a:custGeom>
              <a:avLst/>
              <a:gdLst/>
              <a:ahLst/>
              <a:cxnLst/>
              <a:rect l="l" t="t" r="r" b="b"/>
              <a:pathLst>
                <a:path w="1927" h="1914" extrusionOk="0">
                  <a:moveTo>
                    <a:pt x="959" y="1"/>
                  </a:moveTo>
                  <a:cubicBezTo>
                    <a:pt x="421" y="1"/>
                    <a:pt x="0" y="425"/>
                    <a:pt x="3" y="964"/>
                  </a:cubicBezTo>
                  <a:cubicBezTo>
                    <a:pt x="7" y="1500"/>
                    <a:pt x="428" y="1914"/>
                    <a:pt x="960" y="1914"/>
                  </a:cubicBezTo>
                  <a:cubicBezTo>
                    <a:pt x="964" y="1914"/>
                    <a:pt x="969" y="1914"/>
                    <a:pt x="973" y="1914"/>
                  </a:cubicBezTo>
                  <a:cubicBezTo>
                    <a:pt x="1513" y="1907"/>
                    <a:pt x="1927" y="1477"/>
                    <a:pt x="1916" y="935"/>
                  </a:cubicBezTo>
                  <a:cubicBezTo>
                    <a:pt x="1905" y="410"/>
                    <a:pt x="1487" y="1"/>
                    <a:pt x="9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9" name="Google Shape;17769;g2ce78c99214_3_1548"/>
            <p:cNvSpPr/>
            <p:nvPr/>
          </p:nvSpPr>
          <p:spPr>
            <a:xfrm>
              <a:off x="3477050" y="3775050"/>
              <a:ext cx="48150" cy="48050"/>
            </a:xfrm>
            <a:custGeom>
              <a:avLst/>
              <a:gdLst/>
              <a:ahLst/>
              <a:cxnLst/>
              <a:rect l="l" t="t" r="r" b="b"/>
              <a:pathLst>
                <a:path w="1926" h="1922" extrusionOk="0">
                  <a:moveTo>
                    <a:pt x="962" y="0"/>
                  </a:moveTo>
                  <a:cubicBezTo>
                    <a:pt x="961" y="0"/>
                    <a:pt x="960" y="0"/>
                    <a:pt x="959" y="0"/>
                  </a:cubicBezTo>
                  <a:cubicBezTo>
                    <a:pt x="423" y="3"/>
                    <a:pt x="0" y="429"/>
                    <a:pt x="3" y="965"/>
                  </a:cubicBezTo>
                  <a:cubicBezTo>
                    <a:pt x="6" y="1500"/>
                    <a:pt x="430" y="1921"/>
                    <a:pt x="965" y="1921"/>
                  </a:cubicBezTo>
                  <a:cubicBezTo>
                    <a:pt x="966" y="1921"/>
                    <a:pt x="967" y="1921"/>
                    <a:pt x="968" y="1921"/>
                  </a:cubicBezTo>
                  <a:cubicBezTo>
                    <a:pt x="1503" y="1919"/>
                    <a:pt x="1925" y="1493"/>
                    <a:pt x="1924" y="957"/>
                  </a:cubicBezTo>
                  <a:cubicBezTo>
                    <a:pt x="1920" y="422"/>
                    <a:pt x="1497" y="0"/>
                    <a:pt x="96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0" name="Google Shape;17770;g2ce78c99214_3_1548"/>
            <p:cNvSpPr/>
            <p:nvPr/>
          </p:nvSpPr>
          <p:spPr>
            <a:xfrm>
              <a:off x="3010625" y="4519050"/>
              <a:ext cx="48425" cy="48075"/>
            </a:xfrm>
            <a:custGeom>
              <a:avLst/>
              <a:gdLst/>
              <a:ahLst/>
              <a:cxnLst/>
              <a:rect l="l" t="t" r="r" b="b"/>
              <a:pathLst>
                <a:path w="1937" h="1923" extrusionOk="0">
                  <a:moveTo>
                    <a:pt x="972" y="1"/>
                  </a:moveTo>
                  <a:cubicBezTo>
                    <a:pt x="967" y="1"/>
                    <a:pt x="962" y="1"/>
                    <a:pt x="957" y="1"/>
                  </a:cubicBezTo>
                  <a:cubicBezTo>
                    <a:pt x="420" y="8"/>
                    <a:pt x="1" y="437"/>
                    <a:pt x="7" y="973"/>
                  </a:cubicBezTo>
                  <a:cubicBezTo>
                    <a:pt x="14" y="1504"/>
                    <a:pt x="437" y="1922"/>
                    <a:pt x="967" y="1922"/>
                  </a:cubicBezTo>
                  <a:cubicBezTo>
                    <a:pt x="972" y="1922"/>
                    <a:pt x="976" y="1922"/>
                    <a:pt x="980" y="1922"/>
                  </a:cubicBezTo>
                  <a:cubicBezTo>
                    <a:pt x="1516" y="1916"/>
                    <a:pt x="1937" y="1487"/>
                    <a:pt x="1930" y="951"/>
                  </a:cubicBezTo>
                  <a:cubicBezTo>
                    <a:pt x="1923" y="420"/>
                    <a:pt x="1501" y="1"/>
                    <a:pt x="97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1" name="Google Shape;17771;g2ce78c99214_3_1548"/>
            <p:cNvSpPr/>
            <p:nvPr/>
          </p:nvSpPr>
          <p:spPr>
            <a:xfrm>
              <a:off x="2732950" y="3029650"/>
              <a:ext cx="48125" cy="47850"/>
            </a:xfrm>
            <a:custGeom>
              <a:avLst/>
              <a:gdLst/>
              <a:ahLst/>
              <a:cxnLst/>
              <a:rect l="l" t="t" r="r" b="b"/>
              <a:pathLst>
                <a:path w="1925" h="1914" extrusionOk="0">
                  <a:moveTo>
                    <a:pt x="967" y="1"/>
                  </a:moveTo>
                  <a:cubicBezTo>
                    <a:pt x="963" y="1"/>
                    <a:pt x="959" y="1"/>
                    <a:pt x="954" y="1"/>
                  </a:cubicBezTo>
                  <a:cubicBezTo>
                    <a:pt x="416" y="6"/>
                    <a:pt x="0" y="435"/>
                    <a:pt x="9" y="976"/>
                  </a:cubicBezTo>
                  <a:cubicBezTo>
                    <a:pt x="18" y="1504"/>
                    <a:pt x="433" y="1912"/>
                    <a:pt x="962" y="1914"/>
                  </a:cubicBezTo>
                  <a:cubicBezTo>
                    <a:pt x="963" y="1914"/>
                    <a:pt x="964" y="1914"/>
                    <a:pt x="965" y="1914"/>
                  </a:cubicBezTo>
                  <a:cubicBezTo>
                    <a:pt x="1505" y="1914"/>
                    <a:pt x="1924" y="1491"/>
                    <a:pt x="1922" y="952"/>
                  </a:cubicBezTo>
                  <a:cubicBezTo>
                    <a:pt x="1920" y="417"/>
                    <a:pt x="1500" y="1"/>
                    <a:pt x="96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2" name="Google Shape;17772;g2ce78c99214_3_1548"/>
            <p:cNvSpPr/>
            <p:nvPr/>
          </p:nvSpPr>
          <p:spPr>
            <a:xfrm>
              <a:off x="2639675" y="3029825"/>
              <a:ext cx="47800" cy="47475"/>
            </a:xfrm>
            <a:custGeom>
              <a:avLst/>
              <a:gdLst/>
              <a:ahLst/>
              <a:cxnLst/>
              <a:rect l="l" t="t" r="r" b="b"/>
              <a:pathLst>
                <a:path w="1912" h="1899" extrusionOk="0">
                  <a:moveTo>
                    <a:pt x="957" y="0"/>
                  </a:moveTo>
                  <a:cubicBezTo>
                    <a:pt x="415" y="0"/>
                    <a:pt x="0" y="421"/>
                    <a:pt x="7" y="964"/>
                  </a:cubicBezTo>
                  <a:cubicBezTo>
                    <a:pt x="12" y="1492"/>
                    <a:pt x="426" y="1899"/>
                    <a:pt x="955" y="1899"/>
                  </a:cubicBezTo>
                  <a:cubicBezTo>
                    <a:pt x="1495" y="1899"/>
                    <a:pt x="1912" y="1478"/>
                    <a:pt x="1905" y="935"/>
                  </a:cubicBezTo>
                  <a:cubicBezTo>
                    <a:pt x="1898" y="408"/>
                    <a:pt x="1484" y="0"/>
                    <a:pt x="95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3" name="Google Shape;17773;g2ce78c99214_3_1548"/>
            <p:cNvSpPr/>
            <p:nvPr/>
          </p:nvSpPr>
          <p:spPr>
            <a:xfrm>
              <a:off x="2360800" y="4518125"/>
              <a:ext cx="47150" cy="47025"/>
            </a:xfrm>
            <a:custGeom>
              <a:avLst/>
              <a:gdLst/>
              <a:ahLst/>
              <a:cxnLst/>
              <a:rect l="l" t="t" r="r" b="b"/>
              <a:pathLst>
                <a:path w="1886" h="1881" extrusionOk="0">
                  <a:moveTo>
                    <a:pt x="944" y="0"/>
                  </a:moveTo>
                  <a:cubicBezTo>
                    <a:pt x="418" y="0"/>
                    <a:pt x="3" y="409"/>
                    <a:pt x="2" y="936"/>
                  </a:cubicBezTo>
                  <a:cubicBezTo>
                    <a:pt x="1" y="1464"/>
                    <a:pt x="410" y="1879"/>
                    <a:pt x="938" y="1881"/>
                  </a:cubicBezTo>
                  <a:cubicBezTo>
                    <a:pt x="940" y="1881"/>
                    <a:pt x="942" y="1881"/>
                    <a:pt x="943" y="1881"/>
                  </a:cubicBezTo>
                  <a:cubicBezTo>
                    <a:pt x="1469" y="1881"/>
                    <a:pt x="1881" y="1469"/>
                    <a:pt x="1882" y="944"/>
                  </a:cubicBezTo>
                  <a:cubicBezTo>
                    <a:pt x="1885" y="417"/>
                    <a:pt x="1474" y="1"/>
                    <a:pt x="946" y="0"/>
                  </a:cubicBezTo>
                  <a:cubicBezTo>
                    <a:pt x="945" y="0"/>
                    <a:pt x="944" y="0"/>
                    <a:pt x="9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4" name="Google Shape;17774;g2ce78c99214_3_1548"/>
            <p:cNvSpPr/>
            <p:nvPr/>
          </p:nvSpPr>
          <p:spPr>
            <a:xfrm>
              <a:off x="3477525" y="3681950"/>
              <a:ext cx="47200" cy="47125"/>
            </a:xfrm>
            <a:custGeom>
              <a:avLst/>
              <a:gdLst/>
              <a:ahLst/>
              <a:cxnLst/>
              <a:rect l="l" t="t" r="r" b="b"/>
              <a:pathLst>
                <a:path w="1888" h="1885" extrusionOk="0">
                  <a:moveTo>
                    <a:pt x="942" y="1"/>
                  </a:moveTo>
                  <a:cubicBezTo>
                    <a:pt x="940" y="1"/>
                    <a:pt x="938" y="1"/>
                    <a:pt x="936" y="1"/>
                  </a:cubicBezTo>
                  <a:cubicBezTo>
                    <a:pt x="411" y="5"/>
                    <a:pt x="0" y="421"/>
                    <a:pt x="1" y="949"/>
                  </a:cubicBezTo>
                  <a:cubicBezTo>
                    <a:pt x="6" y="1475"/>
                    <a:pt x="418" y="1884"/>
                    <a:pt x="945" y="1884"/>
                  </a:cubicBezTo>
                  <a:cubicBezTo>
                    <a:pt x="946" y="1884"/>
                    <a:pt x="948" y="1884"/>
                    <a:pt x="950" y="1884"/>
                  </a:cubicBezTo>
                  <a:cubicBezTo>
                    <a:pt x="1478" y="1880"/>
                    <a:pt x="1887" y="1465"/>
                    <a:pt x="1885" y="936"/>
                  </a:cubicBezTo>
                  <a:cubicBezTo>
                    <a:pt x="1881" y="410"/>
                    <a:pt x="1468" y="1"/>
                    <a:pt x="9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5" name="Google Shape;17775;g2ce78c99214_3_1548"/>
            <p:cNvSpPr/>
            <p:nvPr/>
          </p:nvSpPr>
          <p:spPr>
            <a:xfrm>
              <a:off x="3477350" y="3961300"/>
              <a:ext cx="47550" cy="46800"/>
            </a:xfrm>
            <a:custGeom>
              <a:avLst/>
              <a:gdLst/>
              <a:ahLst/>
              <a:cxnLst/>
              <a:rect l="l" t="t" r="r" b="b"/>
              <a:pathLst>
                <a:path w="1902" h="1872" extrusionOk="0">
                  <a:moveTo>
                    <a:pt x="950" y="0"/>
                  </a:moveTo>
                  <a:cubicBezTo>
                    <a:pt x="446" y="0"/>
                    <a:pt x="29" y="403"/>
                    <a:pt x="15" y="907"/>
                  </a:cubicBezTo>
                  <a:cubicBezTo>
                    <a:pt x="0" y="1431"/>
                    <a:pt x="416" y="1865"/>
                    <a:pt x="937" y="1872"/>
                  </a:cubicBezTo>
                  <a:cubicBezTo>
                    <a:pt x="941" y="1872"/>
                    <a:pt x="945" y="1872"/>
                    <a:pt x="949" y="1872"/>
                  </a:cubicBezTo>
                  <a:cubicBezTo>
                    <a:pt x="1456" y="1872"/>
                    <a:pt x="1873" y="1470"/>
                    <a:pt x="1886" y="965"/>
                  </a:cubicBezTo>
                  <a:cubicBezTo>
                    <a:pt x="1901" y="441"/>
                    <a:pt x="1486" y="7"/>
                    <a:pt x="965" y="0"/>
                  </a:cubicBezTo>
                  <a:cubicBezTo>
                    <a:pt x="960" y="0"/>
                    <a:pt x="955" y="0"/>
                    <a:pt x="9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6" name="Google Shape;17776;g2ce78c99214_3_1548"/>
            <p:cNvSpPr/>
            <p:nvPr/>
          </p:nvSpPr>
          <p:spPr>
            <a:xfrm>
              <a:off x="2175250" y="3215850"/>
              <a:ext cx="46900" cy="46700"/>
            </a:xfrm>
            <a:custGeom>
              <a:avLst/>
              <a:gdLst/>
              <a:ahLst/>
              <a:cxnLst/>
              <a:rect l="l" t="t" r="r" b="b"/>
              <a:pathLst>
                <a:path w="1876" h="1868" extrusionOk="0">
                  <a:moveTo>
                    <a:pt x="938" y="0"/>
                  </a:moveTo>
                  <a:cubicBezTo>
                    <a:pt x="423" y="0"/>
                    <a:pt x="1" y="422"/>
                    <a:pt x="3" y="939"/>
                  </a:cubicBezTo>
                  <a:cubicBezTo>
                    <a:pt x="7" y="1451"/>
                    <a:pt x="425" y="1866"/>
                    <a:pt x="937" y="1867"/>
                  </a:cubicBezTo>
                  <a:cubicBezTo>
                    <a:pt x="938" y="1867"/>
                    <a:pt x="938" y="1867"/>
                    <a:pt x="939" y="1867"/>
                  </a:cubicBezTo>
                  <a:cubicBezTo>
                    <a:pt x="1448" y="1867"/>
                    <a:pt x="1868" y="1453"/>
                    <a:pt x="1872" y="943"/>
                  </a:cubicBezTo>
                  <a:cubicBezTo>
                    <a:pt x="1876" y="433"/>
                    <a:pt x="1465" y="9"/>
                    <a:pt x="953" y="0"/>
                  </a:cubicBezTo>
                  <a:cubicBezTo>
                    <a:pt x="948" y="0"/>
                    <a:pt x="943" y="0"/>
                    <a:pt x="9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7" name="Google Shape;17777;g2ce78c99214_3_1548"/>
            <p:cNvSpPr/>
            <p:nvPr/>
          </p:nvSpPr>
          <p:spPr>
            <a:xfrm>
              <a:off x="2825700" y="3030100"/>
              <a:ext cx="47200" cy="47000"/>
            </a:xfrm>
            <a:custGeom>
              <a:avLst/>
              <a:gdLst/>
              <a:ahLst/>
              <a:cxnLst/>
              <a:rect l="l" t="t" r="r" b="b"/>
              <a:pathLst>
                <a:path w="1888" h="1880" extrusionOk="0">
                  <a:moveTo>
                    <a:pt x="941" y="0"/>
                  </a:moveTo>
                  <a:cubicBezTo>
                    <a:pt x="417" y="0"/>
                    <a:pt x="3" y="411"/>
                    <a:pt x="1" y="937"/>
                  </a:cubicBezTo>
                  <a:cubicBezTo>
                    <a:pt x="0" y="1452"/>
                    <a:pt x="402" y="1869"/>
                    <a:pt x="915" y="1880"/>
                  </a:cubicBezTo>
                  <a:cubicBezTo>
                    <a:pt x="921" y="1880"/>
                    <a:pt x="927" y="1880"/>
                    <a:pt x="933" y="1880"/>
                  </a:cubicBezTo>
                  <a:cubicBezTo>
                    <a:pt x="1453" y="1880"/>
                    <a:pt x="1871" y="1476"/>
                    <a:pt x="1879" y="958"/>
                  </a:cubicBezTo>
                  <a:cubicBezTo>
                    <a:pt x="1887" y="429"/>
                    <a:pt x="1478" y="4"/>
                    <a:pt x="951" y="0"/>
                  </a:cubicBezTo>
                  <a:cubicBezTo>
                    <a:pt x="948" y="0"/>
                    <a:pt x="944" y="0"/>
                    <a:pt x="94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8" name="Google Shape;17778;g2ce78c99214_3_1548"/>
            <p:cNvSpPr/>
            <p:nvPr/>
          </p:nvSpPr>
          <p:spPr>
            <a:xfrm>
              <a:off x="1987975" y="4146950"/>
              <a:ext cx="47275" cy="46825"/>
            </a:xfrm>
            <a:custGeom>
              <a:avLst/>
              <a:gdLst/>
              <a:ahLst/>
              <a:cxnLst/>
              <a:rect l="l" t="t" r="r" b="b"/>
              <a:pathLst>
                <a:path w="1891" h="1873" extrusionOk="0">
                  <a:moveTo>
                    <a:pt x="943" y="0"/>
                  </a:moveTo>
                  <a:cubicBezTo>
                    <a:pt x="432" y="0"/>
                    <a:pt x="17" y="407"/>
                    <a:pt x="9" y="918"/>
                  </a:cubicBezTo>
                  <a:cubicBezTo>
                    <a:pt x="0" y="1443"/>
                    <a:pt x="417" y="1870"/>
                    <a:pt x="941" y="1873"/>
                  </a:cubicBezTo>
                  <a:cubicBezTo>
                    <a:pt x="942" y="1873"/>
                    <a:pt x="942" y="1873"/>
                    <a:pt x="943" y="1873"/>
                  </a:cubicBezTo>
                  <a:cubicBezTo>
                    <a:pt x="1456" y="1873"/>
                    <a:pt x="1874" y="1465"/>
                    <a:pt x="1882" y="954"/>
                  </a:cubicBezTo>
                  <a:cubicBezTo>
                    <a:pt x="1891" y="429"/>
                    <a:pt x="1474" y="2"/>
                    <a:pt x="950" y="0"/>
                  </a:cubicBezTo>
                  <a:cubicBezTo>
                    <a:pt x="948" y="0"/>
                    <a:pt x="945" y="0"/>
                    <a:pt x="94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9" name="Google Shape;17779;g2ce78c99214_3_1548"/>
            <p:cNvSpPr/>
            <p:nvPr/>
          </p:nvSpPr>
          <p:spPr>
            <a:xfrm>
              <a:off x="3290450" y="4332600"/>
              <a:ext cx="47125" cy="46800"/>
            </a:xfrm>
            <a:custGeom>
              <a:avLst/>
              <a:gdLst/>
              <a:ahLst/>
              <a:cxnLst/>
              <a:rect l="l" t="t" r="r" b="b"/>
              <a:pathLst>
                <a:path w="1885" h="1872" extrusionOk="0">
                  <a:moveTo>
                    <a:pt x="943" y="0"/>
                  </a:moveTo>
                  <a:cubicBezTo>
                    <a:pt x="433" y="0"/>
                    <a:pt x="14" y="410"/>
                    <a:pt x="7" y="922"/>
                  </a:cubicBezTo>
                  <a:cubicBezTo>
                    <a:pt x="0" y="1432"/>
                    <a:pt x="406" y="1857"/>
                    <a:pt x="915" y="1872"/>
                  </a:cubicBezTo>
                  <a:cubicBezTo>
                    <a:pt x="924" y="1872"/>
                    <a:pt x="933" y="1872"/>
                    <a:pt x="942" y="1872"/>
                  </a:cubicBezTo>
                  <a:cubicBezTo>
                    <a:pt x="1452" y="1872"/>
                    <a:pt x="1871" y="1462"/>
                    <a:pt x="1878" y="950"/>
                  </a:cubicBezTo>
                  <a:cubicBezTo>
                    <a:pt x="1885" y="439"/>
                    <a:pt x="1479" y="14"/>
                    <a:pt x="970" y="1"/>
                  </a:cubicBezTo>
                  <a:cubicBezTo>
                    <a:pt x="961" y="0"/>
                    <a:pt x="952" y="0"/>
                    <a:pt x="94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0" name="Google Shape;17780;g2ce78c99214_3_1548"/>
            <p:cNvSpPr/>
            <p:nvPr/>
          </p:nvSpPr>
          <p:spPr>
            <a:xfrm>
              <a:off x="2546550" y="3030300"/>
              <a:ext cx="46950" cy="46575"/>
            </a:xfrm>
            <a:custGeom>
              <a:avLst/>
              <a:gdLst/>
              <a:ahLst/>
              <a:cxnLst/>
              <a:rect l="l" t="t" r="r" b="b"/>
              <a:pathLst>
                <a:path w="1878" h="1863" extrusionOk="0">
                  <a:moveTo>
                    <a:pt x="938" y="0"/>
                  </a:moveTo>
                  <a:cubicBezTo>
                    <a:pt x="934" y="0"/>
                    <a:pt x="930" y="0"/>
                    <a:pt x="926" y="0"/>
                  </a:cubicBezTo>
                  <a:cubicBezTo>
                    <a:pt x="420" y="7"/>
                    <a:pt x="1" y="436"/>
                    <a:pt x="7" y="943"/>
                  </a:cubicBezTo>
                  <a:cubicBezTo>
                    <a:pt x="14" y="1447"/>
                    <a:pt x="436" y="1862"/>
                    <a:pt x="938" y="1862"/>
                  </a:cubicBezTo>
                  <a:cubicBezTo>
                    <a:pt x="942" y="1862"/>
                    <a:pt x="946" y="1862"/>
                    <a:pt x="950" y="1862"/>
                  </a:cubicBezTo>
                  <a:cubicBezTo>
                    <a:pt x="1458" y="1855"/>
                    <a:pt x="1877" y="1427"/>
                    <a:pt x="1870" y="919"/>
                  </a:cubicBezTo>
                  <a:cubicBezTo>
                    <a:pt x="1862" y="417"/>
                    <a:pt x="1440" y="0"/>
                    <a:pt x="9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1" name="Google Shape;17781;g2ce78c99214_3_1548"/>
            <p:cNvSpPr/>
            <p:nvPr/>
          </p:nvSpPr>
          <p:spPr>
            <a:xfrm>
              <a:off x="3198300" y="4426225"/>
              <a:ext cx="47250" cy="46600"/>
            </a:xfrm>
            <a:custGeom>
              <a:avLst/>
              <a:gdLst/>
              <a:ahLst/>
              <a:cxnLst/>
              <a:rect l="l" t="t" r="r" b="b"/>
              <a:pathLst>
                <a:path w="1890" h="1864" extrusionOk="0">
                  <a:moveTo>
                    <a:pt x="946" y="0"/>
                  </a:moveTo>
                  <a:cubicBezTo>
                    <a:pt x="451" y="0"/>
                    <a:pt x="29" y="409"/>
                    <a:pt x="14" y="908"/>
                  </a:cubicBezTo>
                  <a:cubicBezTo>
                    <a:pt x="1" y="1414"/>
                    <a:pt x="415" y="1850"/>
                    <a:pt x="922" y="1863"/>
                  </a:cubicBezTo>
                  <a:cubicBezTo>
                    <a:pt x="930" y="1864"/>
                    <a:pt x="938" y="1864"/>
                    <a:pt x="946" y="1864"/>
                  </a:cubicBezTo>
                  <a:cubicBezTo>
                    <a:pt x="1439" y="1864"/>
                    <a:pt x="1861" y="1455"/>
                    <a:pt x="1876" y="956"/>
                  </a:cubicBezTo>
                  <a:cubicBezTo>
                    <a:pt x="1890" y="452"/>
                    <a:pt x="1476" y="15"/>
                    <a:pt x="970" y="0"/>
                  </a:cubicBezTo>
                  <a:cubicBezTo>
                    <a:pt x="962" y="0"/>
                    <a:pt x="954" y="0"/>
                    <a:pt x="9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2" name="Google Shape;17782;g2ce78c99214_3_1548"/>
            <p:cNvSpPr/>
            <p:nvPr/>
          </p:nvSpPr>
          <p:spPr>
            <a:xfrm>
              <a:off x="3105050" y="3123825"/>
              <a:ext cx="46650" cy="46550"/>
            </a:xfrm>
            <a:custGeom>
              <a:avLst/>
              <a:gdLst/>
              <a:ahLst/>
              <a:cxnLst/>
              <a:rect l="l" t="t" r="r" b="b"/>
              <a:pathLst>
                <a:path w="1866" h="1862" extrusionOk="0">
                  <a:moveTo>
                    <a:pt x="933" y="0"/>
                  </a:moveTo>
                  <a:cubicBezTo>
                    <a:pt x="428" y="0"/>
                    <a:pt x="5" y="424"/>
                    <a:pt x="2" y="928"/>
                  </a:cubicBezTo>
                  <a:cubicBezTo>
                    <a:pt x="1" y="1434"/>
                    <a:pt x="426" y="1859"/>
                    <a:pt x="930" y="1862"/>
                  </a:cubicBezTo>
                  <a:cubicBezTo>
                    <a:pt x="931" y="1862"/>
                    <a:pt x="932" y="1862"/>
                    <a:pt x="933" y="1862"/>
                  </a:cubicBezTo>
                  <a:cubicBezTo>
                    <a:pt x="1438" y="1862"/>
                    <a:pt x="1861" y="1438"/>
                    <a:pt x="1864" y="934"/>
                  </a:cubicBezTo>
                  <a:cubicBezTo>
                    <a:pt x="1865" y="430"/>
                    <a:pt x="1441" y="3"/>
                    <a:pt x="936" y="0"/>
                  </a:cubicBezTo>
                  <a:cubicBezTo>
                    <a:pt x="935" y="0"/>
                    <a:pt x="934" y="0"/>
                    <a:pt x="93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3" name="Google Shape;17783;g2ce78c99214_3_1548"/>
            <p:cNvSpPr/>
            <p:nvPr/>
          </p:nvSpPr>
          <p:spPr>
            <a:xfrm>
              <a:off x="2081775" y="3309475"/>
              <a:ext cx="46750" cy="46525"/>
            </a:xfrm>
            <a:custGeom>
              <a:avLst/>
              <a:gdLst/>
              <a:ahLst/>
              <a:cxnLst/>
              <a:rect l="l" t="t" r="r" b="b"/>
              <a:pathLst>
                <a:path w="1870" h="1861" extrusionOk="0">
                  <a:moveTo>
                    <a:pt x="933" y="0"/>
                  </a:moveTo>
                  <a:cubicBezTo>
                    <a:pt x="432" y="0"/>
                    <a:pt x="10" y="420"/>
                    <a:pt x="4" y="923"/>
                  </a:cubicBezTo>
                  <a:cubicBezTo>
                    <a:pt x="0" y="1428"/>
                    <a:pt x="422" y="1855"/>
                    <a:pt x="927" y="1861"/>
                  </a:cubicBezTo>
                  <a:cubicBezTo>
                    <a:pt x="930" y="1861"/>
                    <a:pt x="933" y="1861"/>
                    <a:pt x="937" y="1861"/>
                  </a:cubicBezTo>
                  <a:cubicBezTo>
                    <a:pt x="1438" y="1861"/>
                    <a:pt x="1860" y="1442"/>
                    <a:pt x="1866" y="938"/>
                  </a:cubicBezTo>
                  <a:cubicBezTo>
                    <a:pt x="1870" y="433"/>
                    <a:pt x="1448" y="6"/>
                    <a:pt x="943" y="0"/>
                  </a:cubicBezTo>
                  <a:cubicBezTo>
                    <a:pt x="940" y="0"/>
                    <a:pt x="937" y="0"/>
                    <a:pt x="93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4" name="Google Shape;17784;g2ce78c99214_3_1548"/>
            <p:cNvSpPr/>
            <p:nvPr/>
          </p:nvSpPr>
          <p:spPr>
            <a:xfrm>
              <a:off x="3384200" y="3403050"/>
              <a:ext cx="46800" cy="46550"/>
            </a:xfrm>
            <a:custGeom>
              <a:avLst/>
              <a:gdLst/>
              <a:ahLst/>
              <a:cxnLst/>
              <a:rect l="l" t="t" r="r" b="b"/>
              <a:pathLst>
                <a:path w="1872" h="1862" extrusionOk="0">
                  <a:moveTo>
                    <a:pt x="935" y="1"/>
                  </a:moveTo>
                  <a:cubicBezTo>
                    <a:pt x="932" y="1"/>
                    <a:pt x="929" y="1"/>
                    <a:pt x="926" y="1"/>
                  </a:cubicBezTo>
                  <a:cubicBezTo>
                    <a:pt x="421" y="5"/>
                    <a:pt x="0" y="435"/>
                    <a:pt x="6" y="940"/>
                  </a:cubicBezTo>
                  <a:cubicBezTo>
                    <a:pt x="13" y="1443"/>
                    <a:pt x="436" y="1861"/>
                    <a:pt x="935" y="1861"/>
                  </a:cubicBezTo>
                  <a:cubicBezTo>
                    <a:pt x="938" y="1861"/>
                    <a:pt x="942" y="1861"/>
                    <a:pt x="945" y="1861"/>
                  </a:cubicBezTo>
                  <a:cubicBezTo>
                    <a:pt x="1451" y="1854"/>
                    <a:pt x="1872" y="1426"/>
                    <a:pt x="1866" y="921"/>
                  </a:cubicBezTo>
                  <a:cubicBezTo>
                    <a:pt x="1859" y="419"/>
                    <a:pt x="1436" y="1"/>
                    <a:pt x="93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5" name="Google Shape;17785;g2ce78c99214_3_1548"/>
            <p:cNvSpPr/>
            <p:nvPr/>
          </p:nvSpPr>
          <p:spPr>
            <a:xfrm>
              <a:off x="2732775" y="4612450"/>
              <a:ext cx="45675" cy="45450"/>
            </a:xfrm>
            <a:custGeom>
              <a:avLst/>
              <a:gdLst/>
              <a:ahLst/>
              <a:cxnLst/>
              <a:rect l="l" t="t" r="r" b="b"/>
              <a:pathLst>
                <a:path w="1827" h="1818" extrusionOk="0">
                  <a:moveTo>
                    <a:pt x="914" y="0"/>
                  </a:moveTo>
                  <a:cubicBezTo>
                    <a:pt x="912" y="0"/>
                    <a:pt x="909" y="0"/>
                    <a:pt x="907" y="0"/>
                  </a:cubicBezTo>
                  <a:cubicBezTo>
                    <a:pt x="408" y="6"/>
                    <a:pt x="1" y="418"/>
                    <a:pt x="6" y="916"/>
                  </a:cubicBezTo>
                  <a:cubicBezTo>
                    <a:pt x="11" y="1412"/>
                    <a:pt x="417" y="1817"/>
                    <a:pt x="912" y="1817"/>
                  </a:cubicBezTo>
                  <a:cubicBezTo>
                    <a:pt x="915" y="1817"/>
                    <a:pt x="919" y="1817"/>
                    <a:pt x="922" y="1817"/>
                  </a:cubicBezTo>
                  <a:cubicBezTo>
                    <a:pt x="1420" y="1812"/>
                    <a:pt x="1827" y="1401"/>
                    <a:pt x="1823" y="901"/>
                  </a:cubicBezTo>
                  <a:cubicBezTo>
                    <a:pt x="1819" y="406"/>
                    <a:pt x="1410" y="0"/>
                    <a:pt x="9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6" name="Google Shape;17786;g2ce78c99214_3_1548"/>
            <p:cNvSpPr/>
            <p:nvPr/>
          </p:nvSpPr>
          <p:spPr>
            <a:xfrm>
              <a:off x="1896725" y="3774875"/>
              <a:ext cx="45575" cy="45450"/>
            </a:xfrm>
            <a:custGeom>
              <a:avLst/>
              <a:gdLst/>
              <a:ahLst/>
              <a:cxnLst/>
              <a:rect l="l" t="t" r="r" b="b"/>
              <a:pathLst>
                <a:path w="1823" h="1818" extrusionOk="0">
                  <a:moveTo>
                    <a:pt x="913" y="0"/>
                  </a:moveTo>
                  <a:cubicBezTo>
                    <a:pt x="911" y="0"/>
                    <a:pt x="908" y="0"/>
                    <a:pt x="906" y="0"/>
                  </a:cubicBezTo>
                  <a:cubicBezTo>
                    <a:pt x="405" y="6"/>
                    <a:pt x="1" y="417"/>
                    <a:pt x="3" y="915"/>
                  </a:cubicBezTo>
                  <a:cubicBezTo>
                    <a:pt x="7" y="1412"/>
                    <a:pt x="416" y="1817"/>
                    <a:pt x="913" y="1817"/>
                  </a:cubicBezTo>
                  <a:cubicBezTo>
                    <a:pt x="914" y="1817"/>
                    <a:pt x="916" y="1817"/>
                    <a:pt x="918" y="1817"/>
                  </a:cubicBezTo>
                  <a:cubicBezTo>
                    <a:pt x="1418" y="1813"/>
                    <a:pt x="1823" y="1401"/>
                    <a:pt x="1820" y="903"/>
                  </a:cubicBezTo>
                  <a:cubicBezTo>
                    <a:pt x="1816" y="404"/>
                    <a:pt x="1409" y="0"/>
                    <a:pt x="91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7" name="Google Shape;17787;g2ce78c99214_3_1548"/>
            <p:cNvSpPr/>
            <p:nvPr/>
          </p:nvSpPr>
          <p:spPr>
            <a:xfrm>
              <a:off x="2640725" y="4612450"/>
              <a:ext cx="45700" cy="45450"/>
            </a:xfrm>
            <a:custGeom>
              <a:avLst/>
              <a:gdLst/>
              <a:ahLst/>
              <a:cxnLst/>
              <a:rect l="l" t="t" r="r" b="b"/>
              <a:pathLst>
                <a:path w="1828" h="1818" extrusionOk="0">
                  <a:moveTo>
                    <a:pt x="914" y="0"/>
                  </a:moveTo>
                  <a:cubicBezTo>
                    <a:pt x="911" y="0"/>
                    <a:pt x="909" y="0"/>
                    <a:pt x="907" y="0"/>
                  </a:cubicBezTo>
                  <a:cubicBezTo>
                    <a:pt x="407" y="6"/>
                    <a:pt x="0" y="418"/>
                    <a:pt x="6" y="916"/>
                  </a:cubicBezTo>
                  <a:cubicBezTo>
                    <a:pt x="11" y="1412"/>
                    <a:pt x="418" y="1817"/>
                    <a:pt x="912" y="1817"/>
                  </a:cubicBezTo>
                  <a:cubicBezTo>
                    <a:pt x="915" y="1817"/>
                    <a:pt x="918" y="1817"/>
                    <a:pt x="921" y="1817"/>
                  </a:cubicBezTo>
                  <a:cubicBezTo>
                    <a:pt x="1421" y="1812"/>
                    <a:pt x="1828" y="1401"/>
                    <a:pt x="1822" y="901"/>
                  </a:cubicBezTo>
                  <a:cubicBezTo>
                    <a:pt x="1817" y="406"/>
                    <a:pt x="1409" y="0"/>
                    <a:pt x="9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8" name="Google Shape;17788;g2ce78c99214_3_1548"/>
            <p:cNvSpPr/>
            <p:nvPr/>
          </p:nvSpPr>
          <p:spPr>
            <a:xfrm>
              <a:off x="2920325" y="3031200"/>
              <a:ext cx="44875" cy="44725"/>
            </a:xfrm>
            <a:custGeom>
              <a:avLst/>
              <a:gdLst/>
              <a:ahLst/>
              <a:cxnLst/>
              <a:rect l="l" t="t" r="r" b="b"/>
              <a:pathLst>
                <a:path w="1795" h="1789" extrusionOk="0">
                  <a:moveTo>
                    <a:pt x="897" y="1"/>
                  </a:moveTo>
                  <a:cubicBezTo>
                    <a:pt x="391" y="1"/>
                    <a:pt x="1" y="393"/>
                    <a:pt x="3" y="901"/>
                  </a:cubicBezTo>
                  <a:cubicBezTo>
                    <a:pt x="7" y="1401"/>
                    <a:pt x="395" y="1788"/>
                    <a:pt x="896" y="1788"/>
                  </a:cubicBezTo>
                  <a:cubicBezTo>
                    <a:pt x="897" y="1788"/>
                    <a:pt x="898" y="1788"/>
                    <a:pt x="899" y="1788"/>
                  </a:cubicBezTo>
                  <a:cubicBezTo>
                    <a:pt x="1398" y="1788"/>
                    <a:pt x="1786" y="1402"/>
                    <a:pt x="1790" y="903"/>
                  </a:cubicBezTo>
                  <a:cubicBezTo>
                    <a:pt x="1794" y="404"/>
                    <a:pt x="1412" y="8"/>
                    <a:pt x="912" y="1"/>
                  </a:cubicBezTo>
                  <a:cubicBezTo>
                    <a:pt x="907" y="1"/>
                    <a:pt x="902" y="1"/>
                    <a:pt x="89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9" name="Google Shape;17789;g2ce78c99214_3_1548"/>
            <p:cNvSpPr/>
            <p:nvPr/>
          </p:nvSpPr>
          <p:spPr>
            <a:xfrm>
              <a:off x="3385050" y="4241550"/>
              <a:ext cx="44875" cy="44700"/>
            </a:xfrm>
            <a:custGeom>
              <a:avLst/>
              <a:gdLst/>
              <a:ahLst/>
              <a:cxnLst/>
              <a:rect l="l" t="t" r="r" b="b"/>
              <a:pathLst>
                <a:path w="1795" h="1788" extrusionOk="0">
                  <a:moveTo>
                    <a:pt x="903" y="1"/>
                  </a:moveTo>
                  <a:cubicBezTo>
                    <a:pt x="406" y="1"/>
                    <a:pt x="15" y="382"/>
                    <a:pt x="8" y="879"/>
                  </a:cubicBezTo>
                  <a:cubicBezTo>
                    <a:pt x="0" y="1391"/>
                    <a:pt x="393" y="1788"/>
                    <a:pt x="903" y="1788"/>
                  </a:cubicBezTo>
                  <a:cubicBezTo>
                    <a:pt x="905" y="1788"/>
                    <a:pt x="906" y="1788"/>
                    <a:pt x="908" y="1788"/>
                  </a:cubicBezTo>
                  <a:cubicBezTo>
                    <a:pt x="1407" y="1784"/>
                    <a:pt x="1794" y="1396"/>
                    <a:pt x="1794" y="895"/>
                  </a:cubicBezTo>
                  <a:cubicBezTo>
                    <a:pt x="1794" y="396"/>
                    <a:pt x="1410" y="5"/>
                    <a:pt x="911" y="1"/>
                  </a:cubicBezTo>
                  <a:cubicBezTo>
                    <a:pt x="908" y="1"/>
                    <a:pt x="906" y="1"/>
                    <a:pt x="9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0" name="Google Shape;17790;g2ce78c99214_3_1548"/>
            <p:cNvSpPr/>
            <p:nvPr/>
          </p:nvSpPr>
          <p:spPr>
            <a:xfrm>
              <a:off x="2082625" y="4333725"/>
              <a:ext cx="44950" cy="44525"/>
            </a:xfrm>
            <a:custGeom>
              <a:avLst/>
              <a:gdLst/>
              <a:ahLst/>
              <a:cxnLst/>
              <a:rect l="l" t="t" r="r" b="b"/>
              <a:pathLst>
                <a:path w="1798" h="1781" extrusionOk="0">
                  <a:moveTo>
                    <a:pt x="908" y="0"/>
                  </a:moveTo>
                  <a:cubicBezTo>
                    <a:pt x="414" y="0"/>
                    <a:pt x="24" y="373"/>
                    <a:pt x="14" y="863"/>
                  </a:cubicBezTo>
                  <a:cubicBezTo>
                    <a:pt x="0" y="1377"/>
                    <a:pt x="387" y="1778"/>
                    <a:pt x="897" y="1780"/>
                  </a:cubicBezTo>
                  <a:cubicBezTo>
                    <a:pt x="900" y="1780"/>
                    <a:pt x="902" y="1780"/>
                    <a:pt x="905" y="1780"/>
                  </a:cubicBezTo>
                  <a:cubicBezTo>
                    <a:pt x="1402" y="1780"/>
                    <a:pt x="1787" y="1398"/>
                    <a:pt x="1792" y="904"/>
                  </a:cubicBezTo>
                  <a:cubicBezTo>
                    <a:pt x="1798" y="402"/>
                    <a:pt x="1419" y="8"/>
                    <a:pt x="924" y="0"/>
                  </a:cubicBezTo>
                  <a:cubicBezTo>
                    <a:pt x="919" y="0"/>
                    <a:pt x="913" y="0"/>
                    <a:pt x="90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1" name="Google Shape;17791;g2ce78c99214_3_1548"/>
            <p:cNvSpPr/>
            <p:nvPr/>
          </p:nvSpPr>
          <p:spPr>
            <a:xfrm>
              <a:off x="2176325" y="4427300"/>
              <a:ext cx="44950" cy="44500"/>
            </a:xfrm>
            <a:custGeom>
              <a:avLst/>
              <a:gdLst/>
              <a:ahLst/>
              <a:cxnLst/>
              <a:rect l="l" t="t" r="r" b="b"/>
              <a:pathLst>
                <a:path w="1798" h="1780" extrusionOk="0">
                  <a:moveTo>
                    <a:pt x="896" y="0"/>
                  </a:moveTo>
                  <a:cubicBezTo>
                    <a:pt x="397" y="0"/>
                    <a:pt x="9" y="382"/>
                    <a:pt x="6" y="880"/>
                  </a:cubicBezTo>
                  <a:cubicBezTo>
                    <a:pt x="1" y="1381"/>
                    <a:pt x="382" y="1773"/>
                    <a:pt x="880" y="1780"/>
                  </a:cubicBezTo>
                  <a:cubicBezTo>
                    <a:pt x="885" y="1780"/>
                    <a:pt x="889" y="1780"/>
                    <a:pt x="894" y="1780"/>
                  </a:cubicBezTo>
                  <a:cubicBezTo>
                    <a:pt x="1388" y="1780"/>
                    <a:pt x="1776" y="1405"/>
                    <a:pt x="1788" y="914"/>
                  </a:cubicBezTo>
                  <a:cubicBezTo>
                    <a:pt x="1797" y="412"/>
                    <a:pt x="1423" y="14"/>
                    <a:pt x="928" y="1"/>
                  </a:cubicBezTo>
                  <a:cubicBezTo>
                    <a:pt x="917" y="0"/>
                    <a:pt x="907" y="0"/>
                    <a:pt x="89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2" name="Google Shape;17792;g2ce78c99214_3_1548"/>
            <p:cNvSpPr/>
            <p:nvPr/>
          </p:nvSpPr>
          <p:spPr>
            <a:xfrm>
              <a:off x="2827050" y="4613050"/>
              <a:ext cx="44325" cy="44225"/>
            </a:xfrm>
            <a:custGeom>
              <a:avLst/>
              <a:gdLst/>
              <a:ahLst/>
              <a:cxnLst/>
              <a:rect l="l" t="t" r="r" b="b"/>
              <a:pathLst>
                <a:path w="1773" h="1769" extrusionOk="0">
                  <a:moveTo>
                    <a:pt x="886" y="1"/>
                  </a:moveTo>
                  <a:cubicBezTo>
                    <a:pt x="884" y="1"/>
                    <a:pt x="883" y="1"/>
                    <a:pt x="881" y="1"/>
                  </a:cubicBezTo>
                  <a:cubicBezTo>
                    <a:pt x="383" y="4"/>
                    <a:pt x="0" y="393"/>
                    <a:pt x="2" y="891"/>
                  </a:cubicBezTo>
                  <a:cubicBezTo>
                    <a:pt x="4" y="1386"/>
                    <a:pt x="391" y="1769"/>
                    <a:pt x="886" y="1769"/>
                  </a:cubicBezTo>
                  <a:cubicBezTo>
                    <a:pt x="888" y="1769"/>
                    <a:pt x="890" y="1769"/>
                    <a:pt x="892" y="1769"/>
                  </a:cubicBezTo>
                  <a:cubicBezTo>
                    <a:pt x="1390" y="1766"/>
                    <a:pt x="1772" y="1378"/>
                    <a:pt x="1771" y="879"/>
                  </a:cubicBezTo>
                  <a:cubicBezTo>
                    <a:pt x="1767" y="384"/>
                    <a:pt x="1382" y="1"/>
                    <a:pt x="8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3" name="Google Shape;17793;g2ce78c99214_3_1548"/>
            <p:cNvSpPr/>
            <p:nvPr/>
          </p:nvSpPr>
          <p:spPr>
            <a:xfrm>
              <a:off x="3478525" y="3589550"/>
              <a:ext cx="45150" cy="44800"/>
            </a:xfrm>
            <a:custGeom>
              <a:avLst/>
              <a:gdLst/>
              <a:ahLst/>
              <a:cxnLst/>
              <a:rect l="l" t="t" r="r" b="b"/>
              <a:pathLst>
                <a:path w="1806" h="1792" extrusionOk="0">
                  <a:moveTo>
                    <a:pt x="903" y="1"/>
                  </a:moveTo>
                  <a:cubicBezTo>
                    <a:pt x="407" y="1"/>
                    <a:pt x="14" y="385"/>
                    <a:pt x="8" y="881"/>
                  </a:cubicBezTo>
                  <a:cubicBezTo>
                    <a:pt x="1" y="1392"/>
                    <a:pt x="394" y="1792"/>
                    <a:pt x="903" y="1792"/>
                  </a:cubicBezTo>
                  <a:cubicBezTo>
                    <a:pt x="1402" y="1792"/>
                    <a:pt x="1793" y="1408"/>
                    <a:pt x="1799" y="913"/>
                  </a:cubicBezTo>
                  <a:cubicBezTo>
                    <a:pt x="1805" y="401"/>
                    <a:pt x="1412" y="1"/>
                    <a:pt x="90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4" name="Google Shape;17794;g2ce78c99214_3_1548"/>
            <p:cNvSpPr/>
            <p:nvPr/>
          </p:nvSpPr>
          <p:spPr>
            <a:xfrm>
              <a:off x="3479000" y="4054675"/>
              <a:ext cx="44300" cy="44225"/>
            </a:xfrm>
            <a:custGeom>
              <a:avLst/>
              <a:gdLst/>
              <a:ahLst/>
              <a:cxnLst/>
              <a:rect l="l" t="t" r="r" b="b"/>
              <a:pathLst>
                <a:path w="1772" h="1769" extrusionOk="0">
                  <a:moveTo>
                    <a:pt x="888" y="1"/>
                  </a:moveTo>
                  <a:cubicBezTo>
                    <a:pt x="886" y="1"/>
                    <a:pt x="884" y="1"/>
                    <a:pt x="883" y="1"/>
                  </a:cubicBezTo>
                  <a:cubicBezTo>
                    <a:pt x="386" y="2"/>
                    <a:pt x="1" y="389"/>
                    <a:pt x="1" y="887"/>
                  </a:cubicBezTo>
                  <a:cubicBezTo>
                    <a:pt x="2" y="1382"/>
                    <a:pt x="386" y="1769"/>
                    <a:pt x="883" y="1769"/>
                  </a:cubicBezTo>
                  <a:cubicBezTo>
                    <a:pt x="885" y="1769"/>
                    <a:pt x="886" y="1769"/>
                    <a:pt x="888" y="1769"/>
                  </a:cubicBezTo>
                  <a:cubicBezTo>
                    <a:pt x="1385" y="1767"/>
                    <a:pt x="1771" y="1381"/>
                    <a:pt x="1770" y="883"/>
                  </a:cubicBezTo>
                  <a:cubicBezTo>
                    <a:pt x="1767" y="387"/>
                    <a:pt x="1383" y="1"/>
                    <a:pt x="8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5" name="Google Shape;17795;g2ce78c99214_3_1548"/>
            <p:cNvSpPr/>
            <p:nvPr/>
          </p:nvSpPr>
          <p:spPr>
            <a:xfrm>
              <a:off x="1897075" y="3868725"/>
              <a:ext cx="44850" cy="44800"/>
            </a:xfrm>
            <a:custGeom>
              <a:avLst/>
              <a:gdLst/>
              <a:ahLst/>
              <a:cxnLst/>
              <a:rect l="l" t="t" r="r" b="b"/>
              <a:pathLst>
                <a:path w="1794" h="1792" extrusionOk="0">
                  <a:moveTo>
                    <a:pt x="896" y="1"/>
                  </a:moveTo>
                  <a:cubicBezTo>
                    <a:pt x="892" y="1"/>
                    <a:pt x="888" y="1"/>
                    <a:pt x="883" y="1"/>
                  </a:cubicBezTo>
                  <a:cubicBezTo>
                    <a:pt x="388" y="7"/>
                    <a:pt x="3" y="398"/>
                    <a:pt x="1" y="896"/>
                  </a:cubicBezTo>
                  <a:cubicBezTo>
                    <a:pt x="0" y="1401"/>
                    <a:pt x="394" y="1792"/>
                    <a:pt x="898" y="1792"/>
                  </a:cubicBezTo>
                  <a:cubicBezTo>
                    <a:pt x="902" y="1792"/>
                    <a:pt x="906" y="1792"/>
                    <a:pt x="911" y="1792"/>
                  </a:cubicBezTo>
                  <a:cubicBezTo>
                    <a:pt x="1407" y="1785"/>
                    <a:pt x="1793" y="1395"/>
                    <a:pt x="1793" y="896"/>
                  </a:cubicBezTo>
                  <a:cubicBezTo>
                    <a:pt x="1794" y="392"/>
                    <a:pt x="1400" y="1"/>
                    <a:pt x="8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6" name="Google Shape;17796;g2ce78c99214_3_1548"/>
            <p:cNvSpPr/>
            <p:nvPr/>
          </p:nvSpPr>
          <p:spPr>
            <a:xfrm>
              <a:off x="2269925" y="3124775"/>
              <a:ext cx="44875" cy="44650"/>
            </a:xfrm>
            <a:custGeom>
              <a:avLst/>
              <a:gdLst/>
              <a:ahLst/>
              <a:cxnLst/>
              <a:rect l="l" t="t" r="r" b="b"/>
              <a:pathLst>
                <a:path w="1795" h="1786" extrusionOk="0">
                  <a:moveTo>
                    <a:pt x="896" y="0"/>
                  </a:moveTo>
                  <a:cubicBezTo>
                    <a:pt x="893" y="0"/>
                    <a:pt x="891" y="0"/>
                    <a:pt x="888" y="0"/>
                  </a:cubicBezTo>
                  <a:cubicBezTo>
                    <a:pt x="387" y="3"/>
                    <a:pt x="1" y="392"/>
                    <a:pt x="2" y="892"/>
                  </a:cubicBezTo>
                  <a:cubicBezTo>
                    <a:pt x="2" y="1392"/>
                    <a:pt x="387" y="1783"/>
                    <a:pt x="888" y="1786"/>
                  </a:cubicBezTo>
                  <a:cubicBezTo>
                    <a:pt x="890" y="1786"/>
                    <a:pt x="893" y="1786"/>
                    <a:pt x="896" y="1786"/>
                  </a:cubicBezTo>
                  <a:cubicBezTo>
                    <a:pt x="1403" y="1786"/>
                    <a:pt x="1794" y="1390"/>
                    <a:pt x="1789" y="878"/>
                  </a:cubicBezTo>
                  <a:cubicBezTo>
                    <a:pt x="1781" y="383"/>
                    <a:pt x="1391" y="0"/>
                    <a:pt x="89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7" name="Google Shape;17797;g2ce78c99214_3_1548"/>
            <p:cNvSpPr/>
            <p:nvPr/>
          </p:nvSpPr>
          <p:spPr>
            <a:xfrm>
              <a:off x="1897400" y="3683425"/>
              <a:ext cx="44300" cy="44225"/>
            </a:xfrm>
            <a:custGeom>
              <a:avLst/>
              <a:gdLst/>
              <a:ahLst/>
              <a:cxnLst/>
              <a:rect l="l" t="t" r="r" b="b"/>
              <a:pathLst>
                <a:path w="1772" h="1769" extrusionOk="0">
                  <a:moveTo>
                    <a:pt x="881" y="0"/>
                  </a:moveTo>
                  <a:cubicBezTo>
                    <a:pt x="386" y="0"/>
                    <a:pt x="2" y="385"/>
                    <a:pt x="1" y="882"/>
                  </a:cubicBezTo>
                  <a:cubicBezTo>
                    <a:pt x="1" y="1380"/>
                    <a:pt x="385" y="1767"/>
                    <a:pt x="883" y="1768"/>
                  </a:cubicBezTo>
                  <a:cubicBezTo>
                    <a:pt x="884" y="1768"/>
                    <a:pt x="884" y="1768"/>
                    <a:pt x="885" y="1768"/>
                  </a:cubicBezTo>
                  <a:cubicBezTo>
                    <a:pt x="1382" y="1768"/>
                    <a:pt x="1767" y="1383"/>
                    <a:pt x="1769" y="886"/>
                  </a:cubicBezTo>
                  <a:cubicBezTo>
                    <a:pt x="1771" y="388"/>
                    <a:pt x="1385" y="2"/>
                    <a:pt x="887" y="0"/>
                  </a:cubicBezTo>
                  <a:cubicBezTo>
                    <a:pt x="885" y="0"/>
                    <a:pt x="883" y="0"/>
                    <a:pt x="8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8" name="Google Shape;17798;g2ce78c99214_3_1548"/>
            <p:cNvSpPr/>
            <p:nvPr/>
          </p:nvSpPr>
          <p:spPr>
            <a:xfrm>
              <a:off x="2455550" y="3031625"/>
              <a:ext cx="44725" cy="43950"/>
            </a:xfrm>
            <a:custGeom>
              <a:avLst/>
              <a:gdLst/>
              <a:ahLst/>
              <a:cxnLst/>
              <a:rect l="l" t="t" r="r" b="b"/>
              <a:pathLst>
                <a:path w="1789" h="1758" extrusionOk="0">
                  <a:moveTo>
                    <a:pt x="898" y="0"/>
                  </a:moveTo>
                  <a:cubicBezTo>
                    <a:pt x="418" y="0"/>
                    <a:pt x="30" y="372"/>
                    <a:pt x="16" y="850"/>
                  </a:cubicBezTo>
                  <a:cubicBezTo>
                    <a:pt x="0" y="1346"/>
                    <a:pt x="386" y="1751"/>
                    <a:pt x="879" y="1757"/>
                  </a:cubicBezTo>
                  <a:cubicBezTo>
                    <a:pt x="884" y="1758"/>
                    <a:pt x="888" y="1758"/>
                    <a:pt x="892" y="1758"/>
                  </a:cubicBezTo>
                  <a:cubicBezTo>
                    <a:pt x="1372" y="1758"/>
                    <a:pt x="1760" y="1383"/>
                    <a:pt x="1774" y="907"/>
                  </a:cubicBezTo>
                  <a:cubicBezTo>
                    <a:pt x="1788" y="410"/>
                    <a:pt x="1403" y="7"/>
                    <a:pt x="911" y="0"/>
                  </a:cubicBezTo>
                  <a:cubicBezTo>
                    <a:pt x="906" y="0"/>
                    <a:pt x="902" y="0"/>
                    <a:pt x="89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9" name="Google Shape;17799;g2ce78c99214_3_1548"/>
            <p:cNvSpPr/>
            <p:nvPr/>
          </p:nvSpPr>
          <p:spPr>
            <a:xfrm>
              <a:off x="1897575" y="3962750"/>
              <a:ext cx="43875" cy="43925"/>
            </a:xfrm>
            <a:custGeom>
              <a:avLst/>
              <a:gdLst/>
              <a:ahLst/>
              <a:cxnLst/>
              <a:rect l="l" t="t" r="r" b="b"/>
              <a:pathLst>
                <a:path w="1755" h="1757" extrusionOk="0">
                  <a:moveTo>
                    <a:pt x="877" y="1"/>
                  </a:moveTo>
                  <a:cubicBezTo>
                    <a:pt x="390" y="1"/>
                    <a:pt x="0" y="392"/>
                    <a:pt x="0" y="879"/>
                  </a:cubicBezTo>
                  <a:cubicBezTo>
                    <a:pt x="0" y="1359"/>
                    <a:pt x="383" y="1751"/>
                    <a:pt x="863" y="1757"/>
                  </a:cubicBezTo>
                  <a:cubicBezTo>
                    <a:pt x="868" y="1757"/>
                    <a:pt x="873" y="1757"/>
                    <a:pt x="878" y="1757"/>
                  </a:cubicBezTo>
                  <a:cubicBezTo>
                    <a:pt x="1365" y="1757"/>
                    <a:pt x="1755" y="1366"/>
                    <a:pt x="1755" y="879"/>
                  </a:cubicBezTo>
                  <a:cubicBezTo>
                    <a:pt x="1755" y="397"/>
                    <a:pt x="1372" y="8"/>
                    <a:pt x="892" y="1"/>
                  </a:cubicBezTo>
                  <a:cubicBezTo>
                    <a:pt x="887" y="1"/>
                    <a:pt x="882" y="1"/>
                    <a:pt x="87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0" name="Google Shape;17800;g2ce78c99214_3_1548"/>
            <p:cNvSpPr/>
            <p:nvPr/>
          </p:nvSpPr>
          <p:spPr>
            <a:xfrm>
              <a:off x="1991050" y="3404350"/>
              <a:ext cx="44100" cy="43925"/>
            </a:xfrm>
            <a:custGeom>
              <a:avLst/>
              <a:gdLst/>
              <a:ahLst/>
              <a:cxnLst/>
              <a:rect l="l" t="t" r="r" b="b"/>
              <a:pathLst>
                <a:path w="1764" h="1757" extrusionOk="0">
                  <a:moveTo>
                    <a:pt x="883" y="0"/>
                  </a:moveTo>
                  <a:cubicBezTo>
                    <a:pt x="393" y="0"/>
                    <a:pt x="1" y="394"/>
                    <a:pt x="4" y="885"/>
                  </a:cubicBezTo>
                  <a:cubicBezTo>
                    <a:pt x="6" y="1364"/>
                    <a:pt x="392" y="1751"/>
                    <a:pt x="872" y="1756"/>
                  </a:cubicBezTo>
                  <a:cubicBezTo>
                    <a:pt x="875" y="1756"/>
                    <a:pt x="879" y="1756"/>
                    <a:pt x="882" y="1756"/>
                  </a:cubicBezTo>
                  <a:cubicBezTo>
                    <a:pt x="1371" y="1756"/>
                    <a:pt x="1763" y="1363"/>
                    <a:pt x="1759" y="873"/>
                  </a:cubicBezTo>
                  <a:cubicBezTo>
                    <a:pt x="1757" y="393"/>
                    <a:pt x="1371" y="4"/>
                    <a:pt x="891" y="0"/>
                  </a:cubicBezTo>
                  <a:cubicBezTo>
                    <a:pt x="888" y="0"/>
                    <a:pt x="886" y="0"/>
                    <a:pt x="88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1" name="Google Shape;17801;g2ce78c99214_3_1548"/>
            <p:cNvSpPr/>
            <p:nvPr/>
          </p:nvSpPr>
          <p:spPr>
            <a:xfrm>
              <a:off x="3106225" y="4521125"/>
              <a:ext cx="44325" cy="43950"/>
            </a:xfrm>
            <a:custGeom>
              <a:avLst/>
              <a:gdLst/>
              <a:ahLst/>
              <a:cxnLst/>
              <a:rect l="l" t="t" r="r" b="b"/>
              <a:pathLst>
                <a:path w="1773" h="1758" extrusionOk="0">
                  <a:moveTo>
                    <a:pt x="886" y="1"/>
                  </a:moveTo>
                  <a:cubicBezTo>
                    <a:pt x="406" y="1"/>
                    <a:pt x="16" y="383"/>
                    <a:pt x="8" y="862"/>
                  </a:cubicBezTo>
                  <a:cubicBezTo>
                    <a:pt x="0" y="1358"/>
                    <a:pt x="392" y="1755"/>
                    <a:pt x="883" y="1758"/>
                  </a:cubicBezTo>
                  <a:cubicBezTo>
                    <a:pt x="1365" y="1758"/>
                    <a:pt x="1756" y="1375"/>
                    <a:pt x="1764" y="896"/>
                  </a:cubicBezTo>
                  <a:cubicBezTo>
                    <a:pt x="1772" y="401"/>
                    <a:pt x="1380" y="2"/>
                    <a:pt x="889" y="1"/>
                  </a:cubicBezTo>
                  <a:cubicBezTo>
                    <a:pt x="888" y="1"/>
                    <a:pt x="887" y="1"/>
                    <a:pt x="8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2" name="Google Shape;17802;g2ce78c99214_3_1548"/>
            <p:cNvSpPr/>
            <p:nvPr/>
          </p:nvSpPr>
          <p:spPr>
            <a:xfrm>
              <a:off x="2548000" y="4613225"/>
              <a:ext cx="44000" cy="43925"/>
            </a:xfrm>
            <a:custGeom>
              <a:avLst/>
              <a:gdLst/>
              <a:ahLst/>
              <a:cxnLst/>
              <a:rect l="l" t="t" r="r" b="b"/>
              <a:pathLst>
                <a:path w="1760" h="1757" extrusionOk="0">
                  <a:moveTo>
                    <a:pt x="879" y="1"/>
                  </a:moveTo>
                  <a:cubicBezTo>
                    <a:pt x="393" y="1"/>
                    <a:pt x="1" y="391"/>
                    <a:pt x="1" y="877"/>
                  </a:cubicBezTo>
                  <a:cubicBezTo>
                    <a:pt x="1" y="1358"/>
                    <a:pt x="384" y="1750"/>
                    <a:pt x="864" y="1756"/>
                  </a:cubicBezTo>
                  <a:cubicBezTo>
                    <a:pt x="869" y="1757"/>
                    <a:pt x="874" y="1757"/>
                    <a:pt x="879" y="1757"/>
                  </a:cubicBezTo>
                  <a:cubicBezTo>
                    <a:pt x="1365" y="1757"/>
                    <a:pt x="1758" y="1366"/>
                    <a:pt x="1758" y="879"/>
                  </a:cubicBezTo>
                  <a:cubicBezTo>
                    <a:pt x="1759" y="398"/>
                    <a:pt x="1374" y="7"/>
                    <a:pt x="894" y="1"/>
                  </a:cubicBezTo>
                  <a:cubicBezTo>
                    <a:pt x="889" y="1"/>
                    <a:pt x="884" y="1"/>
                    <a:pt x="87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3" name="Google Shape;17803;g2ce78c99214_3_1548"/>
            <p:cNvSpPr/>
            <p:nvPr/>
          </p:nvSpPr>
          <p:spPr>
            <a:xfrm>
              <a:off x="1990050" y="4241175"/>
              <a:ext cx="42925" cy="42500"/>
            </a:xfrm>
            <a:custGeom>
              <a:avLst/>
              <a:gdLst/>
              <a:ahLst/>
              <a:cxnLst/>
              <a:rect l="l" t="t" r="r" b="b"/>
              <a:pathLst>
                <a:path w="1717" h="1700" extrusionOk="0">
                  <a:moveTo>
                    <a:pt x="861" y="1"/>
                  </a:moveTo>
                  <a:cubicBezTo>
                    <a:pt x="402" y="1"/>
                    <a:pt x="27" y="367"/>
                    <a:pt x="14" y="827"/>
                  </a:cubicBezTo>
                  <a:cubicBezTo>
                    <a:pt x="0" y="1297"/>
                    <a:pt x="376" y="1689"/>
                    <a:pt x="848" y="1700"/>
                  </a:cubicBezTo>
                  <a:cubicBezTo>
                    <a:pt x="854" y="1700"/>
                    <a:pt x="860" y="1700"/>
                    <a:pt x="865" y="1700"/>
                  </a:cubicBezTo>
                  <a:cubicBezTo>
                    <a:pt x="1326" y="1700"/>
                    <a:pt x="1706" y="1323"/>
                    <a:pt x="1711" y="858"/>
                  </a:cubicBezTo>
                  <a:cubicBezTo>
                    <a:pt x="1717" y="388"/>
                    <a:pt x="1335" y="1"/>
                    <a:pt x="863" y="1"/>
                  </a:cubicBezTo>
                  <a:cubicBezTo>
                    <a:pt x="862" y="1"/>
                    <a:pt x="861" y="1"/>
                    <a:pt x="8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4" name="Google Shape;17804;g2ce78c99214_3_1548"/>
            <p:cNvSpPr/>
            <p:nvPr/>
          </p:nvSpPr>
          <p:spPr>
            <a:xfrm>
              <a:off x="2921350" y="4613925"/>
              <a:ext cx="42725" cy="42475"/>
            </a:xfrm>
            <a:custGeom>
              <a:avLst/>
              <a:gdLst/>
              <a:ahLst/>
              <a:cxnLst/>
              <a:rect l="l" t="t" r="r" b="b"/>
              <a:pathLst>
                <a:path w="1709" h="1699" extrusionOk="0">
                  <a:moveTo>
                    <a:pt x="852" y="1"/>
                  </a:moveTo>
                  <a:cubicBezTo>
                    <a:pt x="394" y="1"/>
                    <a:pt x="14" y="375"/>
                    <a:pt x="7" y="840"/>
                  </a:cubicBezTo>
                  <a:cubicBezTo>
                    <a:pt x="0" y="1309"/>
                    <a:pt x="382" y="1697"/>
                    <a:pt x="854" y="1699"/>
                  </a:cubicBezTo>
                  <a:cubicBezTo>
                    <a:pt x="855" y="1699"/>
                    <a:pt x="857" y="1699"/>
                    <a:pt x="859" y="1699"/>
                  </a:cubicBezTo>
                  <a:cubicBezTo>
                    <a:pt x="1326" y="1699"/>
                    <a:pt x="1709" y="1316"/>
                    <a:pt x="1705" y="845"/>
                  </a:cubicBezTo>
                  <a:cubicBezTo>
                    <a:pt x="1703" y="387"/>
                    <a:pt x="1335" y="13"/>
                    <a:pt x="874" y="1"/>
                  </a:cubicBezTo>
                  <a:cubicBezTo>
                    <a:pt x="867" y="1"/>
                    <a:pt x="859" y="1"/>
                    <a:pt x="85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5" name="Google Shape;17805;g2ce78c99214_3_1548"/>
            <p:cNvSpPr/>
            <p:nvPr/>
          </p:nvSpPr>
          <p:spPr>
            <a:xfrm>
              <a:off x="2269450" y="4520425"/>
              <a:ext cx="42725" cy="42450"/>
            </a:xfrm>
            <a:custGeom>
              <a:avLst/>
              <a:gdLst/>
              <a:ahLst/>
              <a:cxnLst/>
              <a:rect l="l" t="t" r="r" b="b"/>
              <a:pathLst>
                <a:path w="1709" h="1698" extrusionOk="0">
                  <a:moveTo>
                    <a:pt x="850" y="0"/>
                  </a:moveTo>
                  <a:cubicBezTo>
                    <a:pt x="383" y="0"/>
                    <a:pt x="1" y="385"/>
                    <a:pt x="5" y="854"/>
                  </a:cubicBezTo>
                  <a:cubicBezTo>
                    <a:pt x="7" y="1314"/>
                    <a:pt x="375" y="1687"/>
                    <a:pt x="836" y="1698"/>
                  </a:cubicBezTo>
                  <a:cubicBezTo>
                    <a:pt x="842" y="1698"/>
                    <a:pt x="848" y="1698"/>
                    <a:pt x="854" y="1698"/>
                  </a:cubicBezTo>
                  <a:cubicBezTo>
                    <a:pt x="1314" y="1698"/>
                    <a:pt x="1697" y="1323"/>
                    <a:pt x="1702" y="858"/>
                  </a:cubicBezTo>
                  <a:cubicBezTo>
                    <a:pt x="1709" y="388"/>
                    <a:pt x="1328" y="2"/>
                    <a:pt x="855" y="0"/>
                  </a:cubicBezTo>
                  <a:cubicBezTo>
                    <a:pt x="854" y="0"/>
                    <a:pt x="852" y="0"/>
                    <a:pt x="8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6" name="Google Shape;17806;g2ce78c99214_3_1548"/>
            <p:cNvSpPr/>
            <p:nvPr/>
          </p:nvSpPr>
          <p:spPr>
            <a:xfrm>
              <a:off x="3480225" y="3499050"/>
              <a:ext cx="41850" cy="41650"/>
            </a:xfrm>
            <a:custGeom>
              <a:avLst/>
              <a:gdLst/>
              <a:ahLst/>
              <a:cxnLst/>
              <a:rect l="l" t="t" r="r" b="b"/>
              <a:pathLst>
                <a:path w="1674" h="1666" extrusionOk="0">
                  <a:moveTo>
                    <a:pt x="842" y="1"/>
                  </a:moveTo>
                  <a:cubicBezTo>
                    <a:pt x="840" y="1"/>
                    <a:pt x="838" y="1"/>
                    <a:pt x="836" y="1"/>
                  </a:cubicBezTo>
                  <a:cubicBezTo>
                    <a:pt x="368" y="1"/>
                    <a:pt x="7" y="358"/>
                    <a:pt x="5" y="826"/>
                  </a:cubicBezTo>
                  <a:cubicBezTo>
                    <a:pt x="1" y="1302"/>
                    <a:pt x="364" y="1666"/>
                    <a:pt x="840" y="1666"/>
                  </a:cubicBezTo>
                  <a:cubicBezTo>
                    <a:pt x="844" y="1666"/>
                    <a:pt x="848" y="1666"/>
                    <a:pt x="853" y="1666"/>
                  </a:cubicBezTo>
                  <a:cubicBezTo>
                    <a:pt x="1318" y="1659"/>
                    <a:pt x="1674" y="1294"/>
                    <a:pt x="1670" y="824"/>
                  </a:cubicBezTo>
                  <a:cubicBezTo>
                    <a:pt x="1667" y="358"/>
                    <a:pt x="1307" y="1"/>
                    <a:pt x="8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7" name="Google Shape;17807;g2ce78c99214_3_1548"/>
            <p:cNvSpPr/>
            <p:nvPr/>
          </p:nvSpPr>
          <p:spPr>
            <a:xfrm>
              <a:off x="3294475" y="3219775"/>
              <a:ext cx="41875" cy="41725"/>
            </a:xfrm>
            <a:custGeom>
              <a:avLst/>
              <a:gdLst/>
              <a:ahLst/>
              <a:cxnLst/>
              <a:rect l="l" t="t" r="r" b="b"/>
              <a:pathLst>
                <a:path w="1675" h="1669" extrusionOk="0">
                  <a:moveTo>
                    <a:pt x="845" y="1"/>
                  </a:moveTo>
                  <a:cubicBezTo>
                    <a:pt x="378" y="1"/>
                    <a:pt x="14" y="354"/>
                    <a:pt x="7" y="819"/>
                  </a:cubicBezTo>
                  <a:cubicBezTo>
                    <a:pt x="1" y="1299"/>
                    <a:pt x="364" y="1668"/>
                    <a:pt x="842" y="1668"/>
                  </a:cubicBezTo>
                  <a:cubicBezTo>
                    <a:pt x="844" y="1668"/>
                    <a:pt x="846" y="1668"/>
                    <a:pt x="847" y="1668"/>
                  </a:cubicBezTo>
                  <a:cubicBezTo>
                    <a:pt x="1315" y="1667"/>
                    <a:pt x="1675" y="1305"/>
                    <a:pt x="1675" y="837"/>
                  </a:cubicBezTo>
                  <a:cubicBezTo>
                    <a:pt x="1675" y="369"/>
                    <a:pt x="1317" y="6"/>
                    <a:pt x="850" y="1"/>
                  </a:cubicBezTo>
                  <a:cubicBezTo>
                    <a:pt x="848" y="1"/>
                    <a:pt x="846" y="1"/>
                    <a:pt x="84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8" name="Google Shape;17808;g2ce78c99214_3_1548"/>
            <p:cNvSpPr/>
            <p:nvPr/>
          </p:nvSpPr>
          <p:spPr>
            <a:xfrm>
              <a:off x="3015450" y="3032800"/>
              <a:ext cx="41750" cy="41525"/>
            </a:xfrm>
            <a:custGeom>
              <a:avLst/>
              <a:gdLst/>
              <a:ahLst/>
              <a:cxnLst/>
              <a:rect l="l" t="t" r="r" b="b"/>
              <a:pathLst>
                <a:path w="1670" h="1661" extrusionOk="0">
                  <a:moveTo>
                    <a:pt x="833" y="1"/>
                  </a:moveTo>
                  <a:cubicBezTo>
                    <a:pt x="367" y="1"/>
                    <a:pt x="7" y="358"/>
                    <a:pt x="3" y="823"/>
                  </a:cubicBezTo>
                  <a:cubicBezTo>
                    <a:pt x="0" y="1293"/>
                    <a:pt x="357" y="1658"/>
                    <a:pt x="825" y="1660"/>
                  </a:cubicBezTo>
                  <a:cubicBezTo>
                    <a:pt x="828" y="1660"/>
                    <a:pt x="830" y="1660"/>
                    <a:pt x="833" y="1660"/>
                  </a:cubicBezTo>
                  <a:cubicBezTo>
                    <a:pt x="1300" y="1660"/>
                    <a:pt x="1660" y="1304"/>
                    <a:pt x="1664" y="838"/>
                  </a:cubicBezTo>
                  <a:cubicBezTo>
                    <a:pt x="1669" y="369"/>
                    <a:pt x="1311" y="4"/>
                    <a:pt x="841" y="1"/>
                  </a:cubicBezTo>
                  <a:cubicBezTo>
                    <a:pt x="839" y="1"/>
                    <a:pt x="836" y="1"/>
                    <a:pt x="8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9" name="Google Shape;17809;g2ce78c99214_3_1548"/>
            <p:cNvSpPr/>
            <p:nvPr/>
          </p:nvSpPr>
          <p:spPr>
            <a:xfrm>
              <a:off x="1898350" y="3590875"/>
              <a:ext cx="42375" cy="42200"/>
            </a:xfrm>
            <a:custGeom>
              <a:avLst/>
              <a:gdLst/>
              <a:ahLst/>
              <a:cxnLst/>
              <a:rect l="l" t="t" r="r" b="b"/>
              <a:pathLst>
                <a:path w="1695" h="1688" extrusionOk="0">
                  <a:moveTo>
                    <a:pt x="848" y="1"/>
                  </a:moveTo>
                  <a:cubicBezTo>
                    <a:pt x="374" y="1"/>
                    <a:pt x="1" y="376"/>
                    <a:pt x="5" y="849"/>
                  </a:cubicBezTo>
                  <a:cubicBezTo>
                    <a:pt x="7" y="1319"/>
                    <a:pt x="382" y="1687"/>
                    <a:pt x="850" y="1687"/>
                  </a:cubicBezTo>
                  <a:cubicBezTo>
                    <a:pt x="856" y="1687"/>
                    <a:pt x="862" y="1687"/>
                    <a:pt x="868" y="1687"/>
                  </a:cubicBezTo>
                  <a:cubicBezTo>
                    <a:pt x="1333" y="1676"/>
                    <a:pt x="1694" y="1303"/>
                    <a:pt x="1690" y="839"/>
                  </a:cubicBezTo>
                  <a:cubicBezTo>
                    <a:pt x="1687" y="372"/>
                    <a:pt x="1322" y="6"/>
                    <a:pt x="858" y="1"/>
                  </a:cubicBezTo>
                  <a:cubicBezTo>
                    <a:pt x="855" y="1"/>
                    <a:pt x="851" y="1"/>
                    <a:pt x="84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0" name="Google Shape;17810;g2ce78c99214_3_1548"/>
            <p:cNvSpPr/>
            <p:nvPr/>
          </p:nvSpPr>
          <p:spPr>
            <a:xfrm>
              <a:off x="2457025" y="4614575"/>
              <a:ext cx="41650" cy="41250"/>
            </a:xfrm>
            <a:custGeom>
              <a:avLst/>
              <a:gdLst/>
              <a:ahLst/>
              <a:cxnLst/>
              <a:rect l="l" t="t" r="r" b="b"/>
              <a:pathLst>
                <a:path w="1666" h="1650" extrusionOk="0">
                  <a:moveTo>
                    <a:pt x="836" y="1"/>
                  </a:moveTo>
                  <a:cubicBezTo>
                    <a:pt x="383" y="1"/>
                    <a:pt x="24" y="350"/>
                    <a:pt x="12" y="797"/>
                  </a:cubicBezTo>
                  <a:cubicBezTo>
                    <a:pt x="1" y="1267"/>
                    <a:pt x="354" y="1640"/>
                    <a:pt x="818" y="1650"/>
                  </a:cubicBezTo>
                  <a:cubicBezTo>
                    <a:pt x="823" y="1650"/>
                    <a:pt x="828" y="1650"/>
                    <a:pt x="833" y="1650"/>
                  </a:cubicBezTo>
                  <a:cubicBezTo>
                    <a:pt x="1291" y="1650"/>
                    <a:pt x="1655" y="1296"/>
                    <a:pt x="1660" y="837"/>
                  </a:cubicBezTo>
                  <a:cubicBezTo>
                    <a:pt x="1666" y="369"/>
                    <a:pt x="1306" y="2"/>
                    <a:pt x="841" y="1"/>
                  </a:cubicBezTo>
                  <a:cubicBezTo>
                    <a:pt x="839" y="1"/>
                    <a:pt x="837" y="1"/>
                    <a:pt x="8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1" name="Google Shape;17811;g2ce78c99214_3_1548"/>
            <p:cNvSpPr/>
            <p:nvPr/>
          </p:nvSpPr>
          <p:spPr>
            <a:xfrm>
              <a:off x="1898825" y="4056200"/>
              <a:ext cx="41575" cy="41225"/>
            </a:xfrm>
            <a:custGeom>
              <a:avLst/>
              <a:gdLst/>
              <a:ahLst/>
              <a:cxnLst/>
              <a:rect l="l" t="t" r="r" b="b"/>
              <a:pathLst>
                <a:path w="1663" h="1649" extrusionOk="0">
                  <a:moveTo>
                    <a:pt x="830" y="1"/>
                  </a:moveTo>
                  <a:cubicBezTo>
                    <a:pt x="368" y="1"/>
                    <a:pt x="7" y="355"/>
                    <a:pt x="5" y="816"/>
                  </a:cubicBezTo>
                  <a:cubicBezTo>
                    <a:pt x="1" y="1283"/>
                    <a:pt x="362" y="1647"/>
                    <a:pt x="828" y="1648"/>
                  </a:cubicBezTo>
                  <a:cubicBezTo>
                    <a:pt x="1283" y="1648"/>
                    <a:pt x="1642" y="1298"/>
                    <a:pt x="1653" y="846"/>
                  </a:cubicBezTo>
                  <a:cubicBezTo>
                    <a:pt x="1663" y="378"/>
                    <a:pt x="1307" y="8"/>
                    <a:pt x="843" y="1"/>
                  </a:cubicBezTo>
                  <a:cubicBezTo>
                    <a:pt x="839" y="1"/>
                    <a:pt x="835" y="1"/>
                    <a:pt x="83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2" name="Google Shape;17812;g2ce78c99214_3_1548"/>
            <p:cNvSpPr/>
            <p:nvPr/>
          </p:nvSpPr>
          <p:spPr>
            <a:xfrm>
              <a:off x="3386950" y="3312325"/>
              <a:ext cx="41275" cy="40900"/>
            </a:xfrm>
            <a:custGeom>
              <a:avLst/>
              <a:gdLst/>
              <a:ahLst/>
              <a:cxnLst/>
              <a:rect l="l" t="t" r="r" b="b"/>
              <a:pathLst>
                <a:path w="1651" h="1636" extrusionOk="0">
                  <a:moveTo>
                    <a:pt x="823" y="0"/>
                  </a:moveTo>
                  <a:cubicBezTo>
                    <a:pt x="819" y="0"/>
                    <a:pt x="815" y="0"/>
                    <a:pt x="810" y="0"/>
                  </a:cubicBezTo>
                  <a:cubicBezTo>
                    <a:pt x="364" y="7"/>
                    <a:pt x="0" y="382"/>
                    <a:pt x="7" y="831"/>
                  </a:cubicBezTo>
                  <a:cubicBezTo>
                    <a:pt x="14" y="1274"/>
                    <a:pt x="382" y="1635"/>
                    <a:pt x="826" y="1635"/>
                  </a:cubicBezTo>
                  <a:cubicBezTo>
                    <a:pt x="831" y="1635"/>
                    <a:pt x="835" y="1635"/>
                    <a:pt x="839" y="1635"/>
                  </a:cubicBezTo>
                  <a:cubicBezTo>
                    <a:pt x="1288" y="1628"/>
                    <a:pt x="1650" y="1253"/>
                    <a:pt x="1642" y="804"/>
                  </a:cubicBezTo>
                  <a:cubicBezTo>
                    <a:pt x="1635" y="360"/>
                    <a:pt x="1268" y="0"/>
                    <a:pt x="8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3" name="Google Shape;17813;g2ce78c99214_3_1548"/>
            <p:cNvSpPr/>
            <p:nvPr/>
          </p:nvSpPr>
          <p:spPr>
            <a:xfrm>
              <a:off x="3480750" y="4149925"/>
              <a:ext cx="40825" cy="40850"/>
            </a:xfrm>
            <a:custGeom>
              <a:avLst/>
              <a:gdLst/>
              <a:ahLst/>
              <a:cxnLst/>
              <a:rect l="l" t="t" r="r" b="b"/>
              <a:pathLst>
                <a:path w="1633" h="1634" extrusionOk="0">
                  <a:moveTo>
                    <a:pt x="814" y="1"/>
                  </a:moveTo>
                  <a:cubicBezTo>
                    <a:pt x="368" y="2"/>
                    <a:pt x="0" y="373"/>
                    <a:pt x="0" y="819"/>
                  </a:cubicBezTo>
                  <a:cubicBezTo>
                    <a:pt x="1" y="1264"/>
                    <a:pt x="372" y="1633"/>
                    <a:pt x="818" y="1633"/>
                  </a:cubicBezTo>
                  <a:cubicBezTo>
                    <a:pt x="1263" y="1630"/>
                    <a:pt x="1632" y="1261"/>
                    <a:pt x="1632" y="815"/>
                  </a:cubicBezTo>
                  <a:cubicBezTo>
                    <a:pt x="1630" y="370"/>
                    <a:pt x="1261" y="1"/>
                    <a:pt x="81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4" name="Google Shape;17814;g2ce78c99214_3_1548"/>
            <p:cNvSpPr/>
            <p:nvPr/>
          </p:nvSpPr>
          <p:spPr>
            <a:xfrm>
              <a:off x="3201325" y="3126675"/>
              <a:ext cx="41250" cy="40900"/>
            </a:xfrm>
            <a:custGeom>
              <a:avLst/>
              <a:gdLst/>
              <a:ahLst/>
              <a:cxnLst/>
              <a:rect l="l" t="t" r="r" b="b"/>
              <a:pathLst>
                <a:path w="1650" h="1636" extrusionOk="0">
                  <a:moveTo>
                    <a:pt x="823" y="0"/>
                  </a:moveTo>
                  <a:cubicBezTo>
                    <a:pt x="819" y="0"/>
                    <a:pt x="815" y="0"/>
                    <a:pt x="811" y="0"/>
                  </a:cubicBezTo>
                  <a:cubicBezTo>
                    <a:pt x="363" y="7"/>
                    <a:pt x="1" y="382"/>
                    <a:pt x="7" y="832"/>
                  </a:cubicBezTo>
                  <a:cubicBezTo>
                    <a:pt x="14" y="1276"/>
                    <a:pt x="382" y="1635"/>
                    <a:pt x="825" y="1635"/>
                  </a:cubicBezTo>
                  <a:cubicBezTo>
                    <a:pt x="830" y="1635"/>
                    <a:pt x="834" y="1635"/>
                    <a:pt x="838" y="1635"/>
                  </a:cubicBezTo>
                  <a:cubicBezTo>
                    <a:pt x="1286" y="1628"/>
                    <a:pt x="1649" y="1254"/>
                    <a:pt x="1642" y="805"/>
                  </a:cubicBezTo>
                  <a:cubicBezTo>
                    <a:pt x="1636" y="359"/>
                    <a:pt x="1267" y="0"/>
                    <a:pt x="82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5" name="Google Shape;17815;g2ce78c99214_3_1548"/>
            <p:cNvSpPr/>
            <p:nvPr/>
          </p:nvSpPr>
          <p:spPr>
            <a:xfrm>
              <a:off x="2363850" y="3033250"/>
              <a:ext cx="40900" cy="40675"/>
            </a:xfrm>
            <a:custGeom>
              <a:avLst/>
              <a:gdLst/>
              <a:ahLst/>
              <a:cxnLst/>
              <a:rect l="l" t="t" r="r" b="b"/>
              <a:pathLst>
                <a:path w="1636" h="1627" extrusionOk="0">
                  <a:moveTo>
                    <a:pt x="819" y="0"/>
                  </a:moveTo>
                  <a:cubicBezTo>
                    <a:pt x="386" y="0"/>
                    <a:pt x="14" y="364"/>
                    <a:pt x="7" y="801"/>
                  </a:cubicBezTo>
                  <a:cubicBezTo>
                    <a:pt x="1" y="1245"/>
                    <a:pt x="372" y="1622"/>
                    <a:pt x="816" y="1626"/>
                  </a:cubicBezTo>
                  <a:cubicBezTo>
                    <a:pt x="817" y="1626"/>
                    <a:pt x="818" y="1626"/>
                    <a:pt x="818" y="1626"/>
                  </a:cubicBezTo>
                  <a:cubicBezTo>
                    <a:pt x="1260" y="1626"/>
                    <a:pt x="1636" y="1252"/>
                    <a:pt x="1632" y="809"/>
                  </a:cubicBezTo>
                  <a:cubicBezTo>
                    <a:pt x="1630" y="378"/>
                    <a:pt x="1272" y="13"/>
                    <a:pt x="838" y="1"/>
                  </a:cubicBezTo>
                  <a:cubicBezTo>
                    <a:pt x="831" y="0"/>
                    <a:pt x="825" y="0"/>
                    <a:pt x="81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6" name="Google Shape;17816;g2ce78c99214_3_1548"/>
            <p:cNvSpPr/>
            <p:nvPr/>
          </p:nvSpPr>
          <p:spPr>
            <a:xfrm>
              <a:off x="3293925" y="4429450"/>
              <a:ext cx="40225" cy="40150"/>
            </a:xfrm>
            <a:custGeom>
              <a:avLst/>
              <a:gdLst/>
              <a:ahLst/>
              <a:cxnLst/>
              <a:rect l="l" t="t" r="r" b="b"/>
              <a:pathLst>
                <a:path w="1609" h="1606" extrusionOk="0">
                  <a:moveTo>
                    <a:pt x="805" y="0"/>
                  </a:moveTo>
                  <a:cubicBezTo>
                    <a:pt x="804" y="0"/>
                    <a:pt x="804" y="0"/>
                    <a:pt x="803" y="0"/>
                  </a:cubicBezTo>
                  <a:cubicBezTo>
                    <a:pt x="370" y="0"/>
                    <a:pt x="1" y="372"/>
                    <a:pt x="2" y="805"/>
                  </a:cubicBezTo>
                  <a:cubicBezTo>
                    <a:pt x="2" y="1236"/>
                    <a:pt x="373" y="1605"/>
                    <a:pt x="803" y="1605"/>
                  </a:cubicBezTo>
                  <a:cubicBezTo>
                    <a:pt x="804" y="1605"/>
                    <a:pt x="805" y="1605"/>
                    <a:pt x="805" y="1605"/>
                  </a:cubicBezTo>
                  <a:cubicBezTo>
                    <a:pt x="1238" y="1605"/>
                    <a:pt x="1609" y="1234"/>
                    <a:pt x="1606" y="801"/>
                  </a:cubicBezTo>
                  <a:cubicBezTo>
                    <a:pt x="1605" y="370"/>
                    <a:pt x="1234" y="0"/>
                    <a:pt x="80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7" name="Google Shape;17817;g2ce78c99214_3_1548"/>
            <p:cNvSpPr/>
            <p:nvPr/>
          </p:nvSpPr>
          <p:spPr>
            <a:xfrm>
              <a:off x="2085000" y="3219300"/>
              <a:ext cx="40100" cy="39825"/>
            </a:xfrm>
            <a:custGeom>
              <a:avLst/>
              <a:gdLst/>
              <a:ahLst/>
              <a:cxnLst/>
              <a:rect l="l" t="t" r="r" b="b"/>
              <a:pathLst>
                <a:path w="1604" h="1593" extrusionOk="0">
                  <a:moveTo>
                    <a:pt x="809" y="1"/>
                  </a:moveTo>
                  <a:cubicBezTo>
                    <a:pt x="805" y="1"/>
                    <a:pt x="801" y="1"/>
                    <a:pt x="796" y="1"/>
                  </a:cubicBezTo>
                  <a:cubicBezTo>
                    <a:pt x="360" y="8"/>
                    <a:pt x="0" y="381"/>
                    <a:pt x="14" y="815"/>
                  </a:cubicBezTo>
                  <a:cubicBezTo>
                    <a:pt x="23" y="1242"/>
                    <a:pt x="377" y="1591"/>
                    <a:pt x="803" y="1592"/>
                  </a:cubicBezTo>
                  <a:cubicBezTo>
                    <a:pt x="804" y="1592"/>
                    <a:pt x="805" y="1592"/>
                    <a:pt x="806" y="1592"/>
                  </a:cubicBezTo>
                  <a:cubicBezTo>
                    <a:pt x="1240" y="1592"/>
                    <a:pt x="1604" y="1228"/>
                    <a:pt x="1602" y="793"/>
                  </a:cubicBezTo>
                  <a:cubicBezTo>
                    <a:pt x="1601" y="359"/>
                    <a:pt x="1238" y="1"/>
                    <a:pt x="80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8" name="Google Shape;17818;g2ce78c99214_3_1548"/>
            <p:cNvSpPr/>
            <p:nvPr/>
          </p:nvSpPr>
          <p:spPr>
            <a:xfrm>
              <a:off x="2179225" y="3127850"/>
              <a:ext cx="38825" cy="38575"/>
            </a:xfrm>
            <a:custGeom>
              <a:avLst/>
              <a:gdLst/>
              <a:ahLst/>
              <a:cxnLst/>
              <a:rect l="l" t="t" r="r" b="b"/>
              <a:pathLst>
                <a:path w="1553" h="1543" extrusionOk="0">
                  <a:moveTo>
                    <a:pt x="780" y="1"/>
                  </a:moveTo>
                  <a:cubicBezTo>
                    <a:pt x="779" y="1"/>
                    <a:pt x="777" y="1"/>
                    <a:pt x="775" y="1"/>
                  </a:cubicBezTo>
                  <a:cubicBezTo>
                    <a:pt x="349" y="2"/>
                    <a:pt x="15" y="328"/>
                    <a:pt x="10" y="754"/>
                  </a:cubicBezTo>
                  <a:cubicBezTo>
                    <a:pt x="0" y="1195"/>
                    <a:pt x="331" y="1538"/>
                    <a:pt x="770" y="1542"/>
                  </a:cubicBezTo>
                  <a:cubicBezTo>
                    <a:pt x="772" y="1542"/>
                    <a:pt x="775" y="1542"/>
                    <a:pt x="778" y="1542"/>
                  </a:cubicBezTo>
                  <a:cubicBezTo>
                    <a:pt x="1215" y="1542"/>
                    <a:pt x="1550" y="1211"/>
                    <a:pt x="1551" y="774"/>
                  </a:cubicBezTo>
                  <a:cubicBezTo>
                    <a:pt x="1553" y="335"/>
                    <a:pt x="1219" y="1"/>
                    <a:pt x="7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9" name="Google Shape;17819;g2ce78c99214_3_1548"/>
            <p:cNvSpPr/>
            <p:nvPr/>
          </p:nvSpPr>
          <p:spPr>
            <a:xfrm>
              <a:off x="3388100" y="4336525"/>
              <a:ext cx="39000" cy="38900"/>
            </a:xfrm>
            <a:custGeom>
              <a:avLst/>
              <a:gdLst/>
              <a:ahLst/>
              <a:cxnLst/>
              <a:rect l="l" t="t" r="r" b="b"/>
              <a:pathLst>
                <a:path w="1560" h="1556" extrusionOk="0">
                  <a:moveTo>
                    <a:pt x="781" y="1"/>
                  </a:moveTo>
                  <a:cubicBezTo>
                    <a:pt x="344" y="1"/>
                    <a:pt x="6" y="338"/>
                    <a:pt x="3" y="773"/>
                  </a:cubicBezTo>
                  <a:cubicBezTo>
                    <a:pt x="0" y="1213"/>
                    <a:pt x="338" y="1553"/>
                    <a:pt x="775" y="1556"/>
                  </a:cubicBezTo>
                  <a:cubicBezTo>
                    <a:pt x="777" y="1556"/>
                    <a:pt x="779" y="1556"/>
                    <a:pt x="780" y="1556"/>
                  </a:cubicBezTo>
                  <a:cubicBezTo>
                    <a:pt x="1218" y="1556"/>
                    <a:pt x="1555" y="1219"/>
                    <a:pt x="1557" y="784"/>
                  </a:cubicBezTo>
                  <a:cubicBezTo>
                    <a:pt x="1559" y="344"/>
                    <a:pt x="1222" y="4"/>
                    <a:pt x="786" y="1"/>
                  </a:cubicBezTo>
                  <a:cubicBezTo>
                    <a:pt x="784" y="1"/>
                    <a:pt x="783" y="1"/>
                    <a:pt x="7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0" name="Google Shape;17820;g2ce78c99214_3_1548"/>
            <p:cNvSpPr/>
            <p:nvPr/>
          </p:nvSpPr>
          <p:spPr>
            <a:xfrm>
              <a:off x="3015350" y="4615775"/>
              <a:ext cx="39025" cy="38875"/>
            </a:xfrm>
            <a:custGeom>
              <a:avLst/>
              <a:gdLst/>
              <a:ahLst/>
              <a:cxnLst/>
              <a:rect l="l" t="t" r="r" b="b"/>
              <a:pathLst>
                <a:path w="1561" h="1555" extrusionOk="0">
                  <a:moveTo>
                    <a:pt x="779" y="0"/>
                  </a:moveTo>
                  <a:cubicBezTo>
                    <a:pt x="343" y="0"/>
                    <a:pt x="7" y="336"/>
                    <a:pt x="4" y="770"/>
                  </a:cubicBezTo>
                  <a:cubicBezTo>
                    <a:pt x="0" y="1209"/>
                    <a:pt x="337" y="1550"/>
                    <a:pt x="774" y="1554"/>
                  </a:cubicBezTo>
                  <a:cubicBezTo>
                    <a:pt x="775" y="1554"/>
                    <a:pt x="777" y="1554"/>
                    <a:pt x="779" y="1554"/>
                  </a:cubicBezTo>
                  <a:cubicBezTo>
                    <a:pt x="1216" y="1554"/>
                    <a:pt x="1554" y="1220"/>
                    <a:pt x="1558" y="783"/>
                  </a:cubicBezTo>
                  <a:cubicBezTo>
                    <a:pt x="1560" y="345"/>
                    <a:pt x="1225" y="2"/>
                    <a:pt x="787" y="0"/>
                  </a:cubicBezTo>
                  <a:cubicBezTo>
                    <a:pt x="784" y="0"/>
                    <a:pt x="782" y="0"/>
                    <a:pt x="77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1" name="Google Shape;17821;g2ce78c99214_3_1548"/>
            <p:cNvSpPr/>
            <p:nvPr/>
          </p:nvSpPr>
          <p:spPr>
            <a:xfrm>
              <a:off x="1899950" y="3499200"/>
              <a:ext cx="38975" cy="38450"/>
            </a:xfrm>
            <a:custGeom>
              <a:avLst/>
              <a:gdLst/>
              <a:ahLst/>
              <a:cxnLst/>
              <a:rect l="l" t="t" r="r" b="b"/>
              <a:pathLst>
                <a:path w="1559" h="1538" extrusionOk="0">
                  <a:moveTo>
                    <a:pt x="783" y="1"/>
                  </a:moveTo>
                  <a:cubicBezTo>
                    <a:pt x="358" y="1"/>
                    <a:pt x="27" y="315"/>
                    <a:pt x="14" y="737"/>
                  </a:cubicBezTo>
                  <a:cubicBezTo>
                    <a:pt x="0" y="1178"/>
                    <a:pt x="323" y="1528"/>
                    <a:pt x="758" y="1537"/>
                  </a:cubicBezTo>
                  <a:cubicBezTo>
                    <a:pt x="765" y="1538"/>
                    <a:pt x="772" y="1538"/>
                    <a:pt x="779" y="1538"/>
                  </a:cubicBezTo>
                  <a:cubicBezTo>
                    <a:pt x="1210" y="1538"/>
                    <a:pt x="1545" y="1213"/>
                    <a:pt x="1551" y="786"/>
                  </a:cubicBezTo>
                  <a:cubicBezTo>
                    <a:pt x="1558" y="357"/>
                    <a:pt x="1242" y="18"/>
                    <a:pt x="820" y="2"/>
                  </a:cubicBezTo>
                  <a:cubicBezTo>
                    <a:pt x="807" y="1"/>
                    <a:pt x="795" y="1"/>
                    <a:pt x="7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2" name="Google Shape;17822;g2ce78c99214_3_1548"/>
            <p:cNvSpPr/>
            <p:nvPr/>
          </p:nvSpPr>
          <p:spPr>
            <a:xfrm>
              <a:off x="3574025" y="3780000"/>
              <a:ext cx="38275" cy="38100"/>
            </a:xfrm>
            <a:custGeom>
              <a:avLst/>
              <a:gdLst/>
              <a:ahLst/>
              <a:cxnLst/>
              <a:rect l="l" t="t" r="r" b="b"/>
              <a:pathLst>
                <a:path w="1531" h="1524" extrusionOk="0">
                  <a:moveTo>
                    <a:pt x="768" y="0"/>
                  </a:moveTo>
                  <a:cubicBezTo>
                    <a:pt x="340" y="0"/>
                    <a:pt x="0" y="344"/>
                    <a:pt x="6" y="774"/>
                  </a:cubicBezTo>
                  <a:cubicBezTo>
                    <a:pt x="13" y="1192"/>
                    <a:pt x="350" y="1524"/>
                    <a:pt x="770" y="1524"/>
                  </a:cubicBezTo>
                  <a:cubicBezTo>
                    <a:pt x="771" y="1524"/>
                    <a:pt x="772" y="1524"/>
                    <a:pt x="772" y="1524"/>
                  </a:cubicBezTo>
                  <a:cubicBezTo>
                    <a:pt x="1193" y="1521"/>
                    <a:pt x="1528" y="1186"/>
                    <a:pt x="1528" y="765"/>
                  </a:cubicBezTo>
                  <a:cubicBezTo>
                    <a:pt x="1531" y="345"/>
                    <a:pt x="1198" y="6"/>
                    <a:pt x="778" y="0"/>
                  </a:cubicBezTo>
                  <a:cubicBezTo>
                    <a:pt x="774" y="0"/>
                    <a:pt x="771" y="0"/>
                    <a:pt x="7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3" name="Google Shape;17823;g2ce78c99214_3_1548"/>
            <p:cNvSpPr/>
            <p:nvPr/>
          </p:nvSpPr>
          <p:spPr>
            <a:xfrm>
              <a:off x="3202800" y="4524025"/>
              <a:ext cx="38300" cy="38125"/>
            </a:xfrm>
            <a:custGeom>
              <a:avLst/>
              <a:gdLst/>
              <a:ahLst/>
              <a:cxnLst/>
              <a:rect l="l" t="t" r="r" b="b"/>
              <a:pathLst>
                <a:path w="1532" h="1525" extrusionOk="0">
                  <a:moveTo>
                    <a:pt x="767" y="0"/>
                  </a:moveTo>
                  <a:cubicBezTo>
                    <a:pt x="343" y="0"/>
                    <a:pt x="7" y="333"/>
                    <a:pt x="4" y="755"/>
                  </a:cubicBezTo>
                  <a:cubicBezTo>
                    <a:pt x="0" y="1185"/>
                    <a:pt x="338" y="1524"/>
                    <a:pt x="767" y="1524"/>
                  </a:cubicBezTo>
                  <a:cubicBezTo>
                    <a:pt x="772" y="1524"/>
                    <a:pt x="776" y="1524"/>
                    <a:pt x="780" y="1524"/>
                  </a:cubicBezTo>
                  <a:cubicBezTo>
                    <a:pt x="1201" y="1519"/>
                    <a:pt x="1532" y="1179"/>
                    <a:pt x="1529" y="755"/>
                  </a:cubicBezTo>
                  <a:cubicBezTo>
                    <a:pt x="1525" y="333"/>
                    <a:pt x="1190" y="0"/>
                    <a:pt x="7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4" name="Google Shape;17824;g2ce78c99214_3_1548"/>
            <p:cNvSpPr/>
            <p:nvPr/>
          </p:nvSpPr>
          <p:spPr>
            <a:xfrm>
              <a:off x="1993650" y="3313700"/>
              <a:ext cx="38675" cy="38125"/>
            </a:xfrm>
            <a:custGeom>
              <a:avLst/>
              <a:gdLst/>
              <a:ahLst/>
              <a:cxnLst/>
              <a:rect l="l" t="t" r="r" b="b"/>
              <a:pathLst>
                <a:path w="1547" h="1525" extrusionOk="0">
                  <a:moveTo>
                    <a:pt x="778" y="1"/>
                  </a:moveTo>
                  <a:cubicBezTo>
                    <a:pt x="367" y="1"/>
                    <a:pt x="31" y="321"/>
                    <a:pt x="15" y="732"/>
                  </a:cubicBezTo>
                  <a:cubicBezTo>
                    <a:pt x="0" y="1153"/>
                    <a:pt x="320" y="1504"/>
                    <a:pt x="738" y="1523"/>
                  </a:cubicBezTo>
                  <a:cubicBezTo>
                    <a:pt x="751" y="1524"/>
                    <a:pt x="763" y="1524"/>
                    <a:pt x="776" y="1524"/>
                  </a:cubicBezTo>
                  <a:cubicBezTo>
                    <a:pt x="1193" y="1524"/>
                    <a:pt x="1531" y="1197"/>
                    <a:pt x="1539" y="780"/>
                  </a:cubicBezTo>
                  <a:cubicBezTo>
                    <a:pt x="1547" y="359"/>
                    <a:pt x="1220" y="13"/>
                    <a:pt x="801" y="1"/>
                  </a:cubicBezTo>
                  <a:cubicBezTo>
                    <a:pt x="793" y="1"/>
                    <a:pt x="785" y="1"/>
                    <a:pt x="7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5" name="Google Shape;17825;g2ce78c99214_3_1548"/>
            <p:cNvSpPr/>
            <p:nvPr/>
          </p:nvSpPr>
          <p:spPr>
            <a:xfrm>
              <a:off x="3573975" y="3872225"/>
              <a:ext cx="38325" cy="37850"/>
            </a:xfrm>
            <a:custGeom>
              <a:avLst/>
              <a:gdLst/>
              <a:ahLst/>
              <a:cxnLst/>
              <a:rect l="l" t="t" r="r" b="b"/>
              <a:pathLst>
                <a:path w="1533" h="1514" extrusionOk="0">
                  <a:moveTo>
                    <a:pt x="773" y="0"/>
                  </a:moveTo>
                  <a:cubicBezTo>
                    <a:pt x="369" y="0"/>
                    <a:pt x="28" y="331"/>
                    <a:pt x="15" y="734"/>
                  </a:cubicBezTo>
                  <a:cubicBezTo>
                    <a:pt x="1" y="1147"/>
                    <a:pt x="342" y="1505"/>
                    <a:pt x="755" y="1513"/>
                  </a:cubicBezTo>
                  <a:cubicBezTo>
                    <a:pt x="761" y="1513"/>
                    <a:pt x="766" y="1513"/>
                    <a:pt x="772" y="1513"/>
                  </a:cubicBezTo>
                  <a:cubicBezTo>
                    <a:pt x="1177" y="1513"/>
                    <a:pt x="1522" y="1173"/>
                    <a:pt x="1527" y="764"/>
                  </a:cubicBezTo>
                  <a:cubicBezTo>
                    <a:pt x="1533" y="352"/>
                    <a:pt x="1184" y="0"/>
                    <a:pt x="77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6" name="Google Shape;17826;g2ce78c99214_3_1548"/>
            <p:cNvSpPr/>
            <p:nvPr/>
          </p:nvSpPr>
          <p:spPr>
            <a:xfrm>
              <a:off x="2365350" y="4616275"/>
              <a:ext cx="38050" cy="37850"/>
            </a:xfrm>
            <a:custGeom>
              <a:avLst/>
              <a:gdLst/>
              <a:ahLst/>
              <a:cxnLst/>
              <a:rect l="l" t="t" r="r" b="b"/>
              <a:pathLst>
                <a:path w="1522" h="1514" extrusionOk="0">
                  <a:moveTo>
                    <a:pt x="762" y="1"/>
                  </a:moveTo>
                  <a:cubicBezTo>
                    <a:pt x="758" y="1"/>
                    <a:pt x="753" y="1"/>
                    <a:pt x="748" y="1"/>
                  </a:cubicBezTo>
                  <a:cubicBezTo>
                    <a:pt x="344" y="8"/>
                    <a:pt x="10" y="345"/>
                    <a:pt x="4" y="748"/>
                  </a:cubicBezTo>
                  <a:cubicBezTo>
                    <a:pt x="0" y="1162"/>
                    <a:pt x="348" y="1514"/>
                    <a:pt x="762" y="1514"/>
                  </a:cubicBezTo>
                  <a:cubicBezTo>
                    <a:pt x="1175" y="1514"/>
                    <a:pt x="1521" y="1164"/>
                    <a:pt x="1517" y="750"/>
                  </a:cubicBezTo>
                  <a:cubicBezTo>
                    <a:pt x="1513" y="339"/>
                    <a:pt x="1169" y="1"/>
                    <a:pt x="76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7" name="Google Shape;17827;g2ce78c99214_3_1548"/>
            <p:cNvSpPr/>
            <p:nvPr/>
          </p:nvSpPr>
          <p:spPr>
            <a:xfrm>
              <a:off x="2738025" y="2942575"/>
              <a:ext cx="38050" cy="37850"/>
            </a:xfrm>
            <a:custGeom>
              <a:avLst/>
              <a:gdLst/>
              <a:ahLst/>
              <a:cxnLst/>
              <a:rect l="l" t="t" r="r" b="b"/>
              <a:pathLst>
                <a:path w="1522" h="1514" extrusionOk="0">
                  <a:moveTo>
                    <a:pt x="768" y="0"/>
                  </a:moveTo>
                  <a:cubicBezTo>
                    <a:pt x="762" y="0"/>
                    <a:pt x="757" y="1"/>
                    <a:pt x="751" y="1"/>
                  </a:cubicBezTo>
                  <a:cubicBezTo>
                    <a:pt x="347" y="7"/>
                    <a:pt x="12" y="343"/>
                    <a:pt x="6" y="747"/>
                  </a:cubicBezTo>
                  <a:cubicBezTo>
                    <a:pt x="1" y="1161"/>
                    <a:pt x="347" y="1511"/>
                    <a:pt x="761" y="1514"/>
                  </a:cubicBezTo>
                  <a:cubicBezTo>
                    <a:pt x="762" y="1514"/>
                    <a:pt x="762" y="1514"/>
                    <a:pt x="763" y="1514"/>
                  </a:cubicBezTo>
                  <a:cubicBezTo>
                    <a:pt x="1176" y="1514"/>
                    <a:pt x="1522" y="1164"/>
                    <a:pt x="1519" y="751"/>
                  </a:cubicBezTo>
                  <a:cubicBezTo>
                    <a:pt x="1518" y="341"/>
                    <a:pt x="1175" y="0"/>
                    <a:pt x="76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8" name="Google Shape;17828;g2ce78c99214_3_1548"/>
            <p:cNvSpPr/>
            <p:nvPr/>
          </p:nvSpPr>
          <p:spPr>
            <a:xfrm>
              <a:off x="2644575" y="2942575"/>
              <a:ext cx="38150" cy="37850"/>
            </a:xfrm>
            <a:custGeom>
              <a:avLst/>
              <a:gdLst/>
              <a:ahLst/>
              <a:cxnLst/>
              <a:rect l="l" t="t" r="r" b="b"/>
              <a:pathLst>
                <a:path w="1526" h="1514" extrusionOk="0">
                  <a:moveTo>
                    <a:pt x="760" y="1"/>
                  </a:moveTo>
                  <a:cubicBezTo>
                    <a:pt x="348" y="1"/>
                    <a:pt x="1" y="348"/>
                    <a:pt x="2" y="760"/>
                  </a:cubicBezTo>
                  <a:cubicBezTo>
                    <a:pt x="5" y="1171"/>
                    <a:pt x="350" y="1514"/>
                    <a:pt x="759" y="1514"/>
                  </a:cubicBezTo>
                  <a:cubicBezTo>
                    <a:pt x="762" y="1514"/>
                    <a:pt x="766" y="1514"/>
                    <a:pt x="769" y="1514"/>
                  </a:cubicBezTo>
                  <a:cubicBezTo>
                    <a:pt x="1183" y="1507"/>
                    <a:pt x="1526" y="1151"/>
                    <a:pt x="1515" y="740"/>
                  </a:cubicBezTo>
                  <a:cubicBezTo>
                    <a:pt x="1506" y="336"/>
                    <a:pt x="1168" y="3"/>
                    <a:pt x="765" y="1"/>
                  </a:cubicBezTo>
                  <a:cubicBezTo>
                    <a:pt x="763" y="1"/>
                    <a:pt x="762" y="1"/>
                    <a:pt x="7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9" name="Google Shape;17829;g2ce78c99214_3_1548"/>
            <p:cNvSpPr/>
            <p:nvPr/>
          </p:nvSpPr>
          <p:spPr>
            <a:xfrm>
              <a:off x="2086050" y="4430625"/>
              <a:ext cx="38200" cy="37775"/>
            </a:xfrm>
            <a:custGeom>
              <a:avLst/>
              <a:gdLst/>
              <a:ahLst/>
              <a:cxnLst/>
              <a:rect l="l" t="t" r="r" b="b"/>
              <a:pathLst>
                <a:path w="1528" h="1511" extrusionOk="0">
                  <a:moveTo>
                    <a:pt x="760" y="1"/>
                  </a:moveTo>
                  <a:cubicBezTo>
                    <a:pt x="347" y="1"/>
                    <a:pt x="0" y="358"/>
                    <a:pt x="8" y="769"/>
                  </a:cubicBezTo>
                  <a:cubicBezTo>
                    <a:pt x="16" y="1173"/>
                    <a:pt x="361" y="1511"/>
                    <a:pt x="763" y="1511"/>
                  </a:cubicBezTo>
                  <a:cubicBezTo>
                    <a:pt x="763" y="1511"/>
                    <a:pt x="764" y="1511"/>
                    <a:pt x="765" y="1511"/>
                  </a:cubicBezTo>
                  <a:cubicBezTo>
                    <a:pt x="1180" y="1511"/>
                    <a:pt x="1528" y="1153"/>
                    <a:pt x="1520" y="743"/>
                  </a:cubicBezTo>
                  <a:cubicBezTo>
                    <a:pt x="1512" y="339"/>
                    <a:pt x="1168" y="1"/>
                    <a:pt x="763" y="1"/>
                  </a:cubicBezTo>
                  <a:cubicBezTo>
                    <a:pt x="762" y="1"/>
                    <a:pt x="761" y="1"/>
                    <a:pt x="7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0" name="Google Shape;17830;g2ce78c99214_3_1548"/>
            <p:cNvSpPr/>
            <p:nvPr/>
          </p:nvSpPr>
          <p:spPr>
            <a:xfrm>
              <a:off x="1900550" y="4151450"/>
              <a:ext cx="37950" cy="37800"/>
            </a:xfrm>
            <a:custGeom>
              <a:avLst/>
              <a:gdLst/>
              <a:ahLst/>
              <a:cxnLst/>
              <a:rect l="l" t="t" r="r" b="b"/>
              <a:pathLst>
                <a:path w="1518" h="1512" extrusionOk="0">
                  <a:moveTo>
                    <a:pt x="758" y="1"/>
                  </a:moveTo>
                  <a:cubicBezTo>
                    <a:pt x="756" y="1"/>
                    <a:pt x="754" y="1"/>
                    <a:pt x="751" y="1"/>
                  </a:cubicBezTo>
                  <a:cubicBezTo>
                    <a:pt x="347" y="6"/>
                    <a:pt x="8" y="346"/>
                    <a:pt x="5" y="750"/>
                  </a:cubicBezTo>
                  <a:cubicBezTo>
                    <a:pt x="1" y="1160"/>
                    <a:pt x="350" y="1511"/>
                    <a:pt x="760" y="1511"/>
                  </a:cubicBezTo>
                  <a:cubicBezTo>
                    <a:pt x="763" y="1511"/>
                    <a:pt x="765" y="1511"/>
                    <a:pt x="767" y="1511"/>
                  </a:cubicBezTo>
                  <a:cubicBezTo>
                    <a:pt x="1169" y="1506"/>
                    <a:pt x="1511" y="1166"/>
                    <a:pt x="1514" y="762"/>
                  </a:cubicBezTo>
                  <a:cubicBezTo>
                    <a:pt x="1518" y="351"/>
                    <a:pt x="1169" y="1"/>
                    <a:pt x="7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1" name="Google Shape;17831;g2ce78c99214_3_1548"/>
            <p:cNvSpPr/>
            <p:nvPr/>
          </p:nvSpPr>
          <p:spPr>
            <a:xfrm>
              <a:off x="3574400" y="3686875"/>
              <a:ext cx="37625" cy="37200"/>
            </a:xfrm>
            <a:custGeom>
              <a:avLst/>
              <a:gdLst/>
              <a:ahLst/>
              <a:cxnLst/>
              <a:rect l="l" t="t" r="r" b="b"/>
              <a:pathLst>
                <a:path w="1505" h="1488" extrusionOk="0">
                  <a:moveTo>
                    <a:pt x="754" y="0"/>
                  </a:moveTo>
                  <a:cubicBezTo>
                    <a:pt x="749" y="0"/>
                    <a:pt x="744" y="0"/>
                    <a:pt x="740" y="1"/>
                  </a:cubicBezTo>
                  <a:cubicBezTo>
                    <a:pt x="338" y="9"/>
                    <a:pt x="0" y="360"/>
                    <a:pt x="10" y="758"/>
                  </a:cubicBezTo>
                  <a:cubicBezTo>
                    <a:pt x="18" y="1154"/>
                    <a:pt x="357" y="1488"/>
                    <a:pt x="749" y="1488"/>
                  </a:cubicBezTo>
                  <a:cubicBezTo>
                    <a:pt x="755" y="1488"/>
                    <a:pt x="760" y="1488"/>
                    <a:pt x="765" y="1488"/>
                  </a:cubicBezTo>
                  <a:cubicBezTo>
                    <a:pt x="1167" y="1480"/>
                    <a:pt x="1505" y="1131"/>
                    <a:pt x="1497" y="732"/>
                  </a:cubicBezTo>
                  <a:cubicBezTo>
                    <a:pt x="1489" y="335"/>
                    <a:pt x="1147" y="0"/>
                    <a:pt x="75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2" name="Google Shape;17832;g2ce78c99214_3_1548"/>
            <p:cNvSpPr/>
            <p:nvPr/>
          </p:nvSpPr>
          <p:spPr>
            <a:xfrm>
              <a:off x="3109575" y="3034900"/>
              <a:ext cx="37600" cy="37350"/>
            </a:xfrm>
            <a:custGeom>
              <a:avLst/>
              <a:gdLst/>
              <a:ahLst/>
              <a:cxnLst/>
              <a:rect l="l" t="t" r="r" b="b"/>
              <a:pathLst>
                <a:path w="1504" h="1494" extrusionOk="0">
                  <a:moveTo>
                    <a:pt x="750" y="1"/>
                  </a:moveTo>
                  <a:cubicBezTo>
                    <a:pt x="356" y="1"/>
                    <a:pt x="11" y="341"/>
                    <a:pt x="7" y="739"/>
                  </a:cubicBezTo>
                  <a:cubicBezTo>
                    <a:pt x="0" y="1138"/>
                    <a:pt x="342" y="1487"/>
                    <a:pt x="744" y="1494"/>
                  </a:cubicBezTo>
                  <a:cubicBezTo>
                    <a:pt x="748" y="1494"/>
                    <a:pt x="752" y="1494"/>
                    <a:pt x="756" y="1494"/>
                  </a:cubicBezTo>
                  <a:cubicBezTo>
                    <a:pt x="1150" y="1494"/>
                    <a:pt x="1493" y="1154"/>
                    <a:pt x="1500" y="755"/>
                  </a:cubicBezTo>
                  <a:cubicBezTo>
                    <a:pt x="1504" y="355"/>
                    <a:pt x="1163" y="6"/>
                    <a:pt x="762" y="1"/>
                  </a:cubicBezTo>
                  <a:cubicBezTo>
                    <a:pt x="758" y="1"/>
                    <a:pt x="754" y="1"/>
                    <a:pt x="7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3" name="Google Shape;17833;g2ce78c99214_3_1548"/>
            <p:cNvSpPr/>
            <p:nvPr/>
          </p:nvSpPr>
          <p:spPr>
            <a:xfrm>
              <a:off x="3482300" y="3407625"/>
              <a:ext cx="37650" cy="37375"/>
            </a:xfrm>
            <a:custGeom>
              <a:avLst/>
              <a:gdLst/>
              <a:ahLst/>
              <a:cxnLst/>
              <a:rect l="l" t="t" r="r" b="b"/>
              <a:pathLst>
                <a:path w="1506" h="1495" extrusionOk="0">
                  <a:moveTo>
                    <a:pt x="751" y="1"/>
                  </a:moveTo>
                  <a:cubicBezTo>
                    <a:pt x="355" y="1"/>
                    <a:pt x="11" y="341"/>
                    <a:pt x="6" y="741"/>
                  </a:cubicBezTo>
                  <a:cubicBezTo>
                    <a:pt x="0" y="1141"/>
                    <a:pt x="344" y="1489"/>
                    <a:pt x="745" y="1495"/>
                  </a:cubicBezTo>
                  <a:cubicBezTo>
                    <a:pt x="748" y="1495"/>
                    <a:pt x="752" y="1495"/>
                    <a:pt x="755" y="1495"/>
                  </a:cubicBezTo>
                  <a:cubicBezTo>
                    <a:pt x="1150" y="1495"/>
                    <a:pt x="1496" y="1154"/>
                    <a:pt x="1500" y="755"/>
                  </a:cubicBezTo>
                  <a:cubicBezTo>
                    <a:pt x="1505" y="355"/>
                    <a:pt x="1163" y="5"/>
                    <a:pt x="760" y="1"/>
                  </a:cubicBezTo>
                  <a:cubicBezTo>
                    <a:pt x="757" y="1"/>
                    <a:pt x="754" y="1"/>
                    <a:pt x="75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4" name="Google Shape;17834;g2ce78c99214_3_1548"/>
            <p:cNvSpPr/>
            <p:nvPr/>
          </p:nvSpPr>
          <p:spPr>
            <a:xfrm>
              <a:off x="2830600" y="2942950"/>
              <a:ext cx="37200" cy="37000"/>
            </a:xfrm>
            <a:custGeom>
              <a:avLst/>
              <a:gdLst/>
              <a:ahLst/>
              <a:cxnLst/>
              <a:rect l="l" t="t" r="r" b="b"/>
              <a:pathLst>
                <a:path w="1488" h="1480" extrusionOk="0">
                  <a:moveTo>
                    <a:pt x="746" y="0"/>
                  </a:moveTo>
                  <a:cubicBezTo>
                    <a:pt x="739" y="0"/>
                    <a:pt x="733" y="0"/>
                    <a:pt x="727" y="1"/>
                  </a:cubicBezTo>
                  <a:cubicBezTo>
                    <a:pt x="333" y="13"/>
                    <a:pt x="8" y="341"/>
                    <a:pt x="3" y="735"/>
                  </a:cubicBezTo>
                  <a:cubicBezTo>
                    <a:pt x="1" y="1135"/>
                    <a:pt x="340" y="1480"/>
                    <a:pt x="743" y="1480"/>
                  </a:cubicBezTo>
                  <a:cubicBezTo>
                    <a:pt x="744" y="1480"/>
                    <a:pt x="745" y="1480"/>
                    <a:pt x="746" y="1480"/>
                  </a:cubicBezTo>
                  <a:cubicBezTo>
                    <a:pt x="1149" y="1478"/>
                    <a:pt x="1488" y="1134"/>
                    <a:pt x="1482" y="732"/>
                  </a:cubicBezTo>
                  <a:cubicBezTo>
                    <a:pt x="1478" y="334"/>
                    <a:pt x="1139" y="0"/>
                    <a:pt x="7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5" name="Google Shape;17835;g2ce78c99214_3_1548"/>
            <p:cNvSpPr/>
            <p:nvPr/>
          </p:nvSpPr>
          <p:spPr>
            <a:xfrm>
              <a:off x="2180550" y="4523550"/>
              <a:ext cx="36450" cy="36250"/>
            </a:xfrm>
            <a:custGeom>
              <a:avLst/>
              <a:gdLst/>
              <a:ahLst/>
              <a:cxnLst/>
              <a:rect l="l" t="t" r="r" b="b"/>
              <a:pathLst>
                <a:path w="1458" h="1450" extrusionOk="0">
                  <a:moveTo>
                    <a:pt x="730" y="0"/>
                  </a:moveTo>
                  <a:cubicBezTo>
                    <a:pt x="729" y="0"/>
                    <a:pt x="728" y="0"/>
                    <a:pt x="728" y="0"/>
                  </a:cubicBezTo>
                  <a:cubicBezTo>
                    <a:pt x="325" y="0"/>
                    <a:pt x="7" y="314"/>
                    <a:pt x="3" y="718"/>
                  </a:cubicBezTo>
                  <a:cubicBezTo>
                    <a:pt x="0" y="1127"/>
                    <a:pt x="319" y="1449"/>
                    <a:pt x="727" y="1449"/>
                  </a:cubicBezTo>
                  <a:cubicBezTo>
                    <a:pt x="732" y="1449"/>
                    <a:pt x="737" y="1449"/>
                    <a:pt x="742" y="1449"/>
                  </a:cubicBezTo>
                  <a:cubicBezTo>
                    <a:pt x="1145" y="1440"/>
                    <a:pt x="1457" y="1120"/>
                    <a:pt x="1452" y="717"/>
                  </a:cubicBezTo>
                  <a:cubicBezTo>
                    <a:pt x="1447" y="312"/>
                    <a:pt x="1131" y="0"/>
                    <a:pt x="73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6" name="Google Shape;17836;g2ce78c99214_3_1548"/>
            <p:cNvSpPr/>
            <p:nvPr/>
          </p:nvSpPr>
          <p:spPr>
            <a:xfrm>
              <a:off x="3574700" y="3966550"/>
              <a:ext cx="36825" cy="36300"/>
            </a:xfrm>
            <a:custGeom>
              <a:avLst/>
              <a:gdLst/>
              <a:ahLst/>
              <a:cxnLst/>
              <a:rect l="l" t="t" r="r" b="b"/>
              <a:pathLst>
                <a:path w="1473" h="1452" extrusionOk="0">
                  <a:moveTo>
                    <a:pt x="742" y="1"/>
                  </a:moveTo>
                  <a:cubicBezTo>
                    <a:pt x="347" y="1"/>
                    <a:pt x="29" y="303"/>
                    <a:pt x="15" y="698"/>
                  </a:cubicBezTo>
                  <a:cubicBezTo>
                    <a:pt x="0" y="1113"/>
                    <a:pt x="319" y="1447"/>
                    <a:pt x="735" y="1451"/>
                  </a:cubicBezTo>
                  <a:cubicBezTo>
                    <a:pt x="736" y="1451"/>
                    <a:pt x="738" y="1451"/>
                    <a:pt x="740" y="1451"/>
                  </a:cubicBezTo>
                  <a:cubicBezTo>
                    <a:pt x="1142" y="1451"/>
                    <a:pt x="1459" y="1140"/>
                    <a:pt x="1466" y="739"/>
                  </a:cubicBezTo>
                  <a:cubicBezTo>
                    <a:pt x="1473" y="335"/>
                    <a:pt x="1165" y="10"/>
                    <a:pt x="760" y="1"/>
                  </a:cubicBezTo>
                  <a:cubicBezTo>
                    <a:pt x="754" y="1"/>
                    <a:pt x="748" y="1"/>
                    <a:pt x="74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7" name="Google Shape;17837;g2ce78c99214_3_1548"/>
            <p:cNvSpPr/>
            <p:nvPr/>
          </p:nvSpPr>
          <p:spPr>
            <a:xfrm>
              <a:off x="2551675" y="2943450"/>
              <a:ext cx="36625" cy="36025"/>
            </a:xfrm>
            <a:custGeom>
              <a:avLst/>
              <a:gdLst/>
              <a:ahLst/>
              <a:cxnLst/>
              <a:rect l="l" t="t" r="r" b="b"/>
              <a:pathLst>
                <a:path w="1465" h="1441" extrusionOk="0">
                  <a:moveTo>
                    <a:pt x="734" y="1"/>
                  </a:moveTo>
                  <a:cubicBezTo>
                    <a:pt x="337" y="1"/>
                    <a:pt x="25" y="300"/>
                    <a:pt x="13" y="696"/>
                  </a:cubicBezTo>
                  <a:cubicBezTo>
                    <a:pt x="0" y="1105"/>
                    <a:pt x="304" y="1428"/>
                    <a:pt x="709" y="1441"/>
                  </a:cubicBezTo>
                  <a:cubicBezTo>
                    <a:pt x="717" y="1441"/>
                    <a:pt x="725" y="1441"/>
                    <a:pt x="733" y="1441"/>
                  </a:cubicBezTo>
                  <a:cubicBezTo>
                    <a:pt x="1130" y="1441"/>
                    <a:pt x="1442" y="1142"/>
                    <a:pt x="1452" y="746"/>
                  </a:cubicBezTo>
                  <a:cubicBezTo>
                    <a:pt x="1464" y="336"/>
                    <a:pt x="1161" y="13"/>
                    <a:pt x="758" y="1"/>
                  </a:cubicBezTo>
                  <a:cubicBezTo>
                    <a:pt x="750" y="1"/>
                    <a:pt x="742" y="1"/>
                    <a:pt x="7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8" name="Google Shape;17838;g2ce78c99214_3_1548"/>
            <p:cNvSpPr/>
            <p:nvPr/>
          </p:nvSpPr>
          <p:spPr>
            <a:xfrm>
              <a:off x="3483275" y="4246200"/>
              <a:ext cx="35675" cy="35450"/>
            </a:xfrm>
            <a:custGeom>
              <a:avLst/>
              <a:gdLst/>
              <a:ahLst/>
              <a:cxnLst/>
              <a:rect l="l" t="t" r="r" b="b"/>
              <a:pathLst>
                <a:path w="1427" h="1418" extrusionOk="0">
                  <a:moveTo>
                    <a:pt x="718" y="0"/>
                  </a:moveTo>
                  <a:cubicBezTo>
                    <a:pt x="319" y="0"/>
                    <a:pt x="9" y="302"/>
                    <a:pt x="6" y="699"/>
                  </a:cubicBezTo>
                  <a:cubicBezTo>
                    <a:pt x="1" y="1094"/>
                    <a:pt x="298" y="1406"/>
                    <a:pt x="690" y="1417"/>
                  </a:cubicBezTo>
                  <a:cubicBezTo>
                    <a:pt x="697" y="1417"/>
                    <a:pt x="704" y="1417"/>
                    <a:pt x="711" y="1417"/>
                  </a:cubicBezTo>
                  <a:cubicBezTo>
                    <a:pt x="1109" y="1417"/>
                    <a:pt x="1419" y="1114"/>
                    <a:pt x="1423" y="718"/>
                  </a:cubicBezTo>
                  <a:cubicBezTo>
                    <a:pt x="1427" y="322"/>
                    <a:pt x="1128" y="10"/>
                    <a:pt x="739" y="1"/>
                  </a:cubicBezTo>
                  <a:cubicBezTo>
                    <a:pt x="732" y="0"/>
                    <a:pt x="725" y="0"/>
                    <a:pt x="71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9" name="Google Shape;17839;g2ce78c99214_3_1548"/>
            <p:cNvSpPr/>
            <p:nvPr/>
          </p:nvSpPr>
          <p:spPr>
            <a:xfrm>
              <a:off x="1993475" y="4338175"/>
              <a:ext cx="36100" cy="35675"/>
            </a:xfrm>
            <a:custGeom>
              <a:avLst/>
              <a:gdLst/>
              <a:ahLst/>
              <a:cxnLst/>
              <a:rect l="l" t="t" r="r" b="b"/>
              <a:pathLst>
                <a:path w="1444" h="1427" extrusionOk="0">
                  <a:moveTo>
                    <a:pt x="728" y="0"/>
                  </a:moveTo>
                  <a:cubicBezTo>
                    <a:pt x="331" y="0"/>
                    <a:pt x="25" y="294"/>
                    <a:pt x="12" y="687"/>
                  </a:cubicBezTo>
                  <a:cubicBezTo>
                    <a:pt x="0" y="1098"/>
                    <a:pt x="300" y="1418"/>
                    <a:pt x="706" y="1426"/>
                  </a:cubicBezTo>
                  <a:cubicBezTo>
                    <a:pt x="711" y="1426"/>
                    <a:pt x="717" y="1426"/>
                    <a:pt x="722" y="1426"/>
                  </a:cubicBezTo>
                  <a:cubicBezTo>
                    <a:pt x="1125" y="1426"/>
                    <a:pt x="1433" y="1126"/>
                    <a:pt x="1439" y="725"/>
                  </a:cubicBezTo>
                  <a:cubicBezTo>
                    <a:pt x="1444" y="313"/>
                    <a:pt x="1139" y="1"/>
                    <a:pt x="730" y="0"/>
                  </a:cubicBezTo>
                  <a:cubicBezTo>
                    <a:pt x="729" y="0"/>
                    <a:pt x="728" y="0"/>
                    <a:pt x="72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0" name="Google Shape;17840;g2ce78c99214_3_1548"/>
            <p:cNvSpPr/>
            <p:nvPr/>
          </p:nvSpPr>
          <p:spPr>
            <a:xfrm>
              <a:off x="2274550" y="3035975"/>
              <a:ext cx="35450" cy="35225"/>
            </a:xfrm>
            <a:custGeom>
              <a:avLst/>
              <a:gdLst/>
              <a:ahLst/>
              <a:cxnLst/>
              <a:rect l="l" t="t" r="r" b="b"/>
              <a:pathLst>
                <a:path w="1418" h="1409" extrusionOk="0">
                  <a:moveTo>
                    <a:pt x="707" y="0"/>
                  </a:moveTo>
                  <a:cubicBezTo>
                    <a:pt x="704" y="0"/>
                    <a:pt x="701" y="0"/>
                    <a:pt x="699" y="0"/>
                  </a:cubicBezTo>
                  <a:cubicBezTo>
                    <a:pt x="307" y="5"/>
                    <a:pt x="0" y="322"/>
                    <a:pt x="5" y="715"/>
                  </a:cubicBezTo>
                  <a:cubicBezTo>
                    <a:pt x="11" y="1102"/>
                    <a:pt x="320" y="1409"/>
                    <a:pt x="709" y="1409"/>
                  </a:cubicBezTo>
                  <a:cubicBezTo>
                    <a:pt x="712" y="1409"/>
                    <a:pt x="716" y="1409"/>
                    <a:pt x="719" y="1408"/>
                  </a:cubicBezTo>
                  <a:cubicBezTo>
                    <a:pt x="1111" y="1403"/>
                    <a:pt x="1418" y="1088"/>
                    <a:pt x="1413" y="695"/>
                  </a:cubicBezTo>
                  <a:cubicBezTo>
                    <a:pt x="1408" y="305"/>
                    <a:pt x="1096" y="0"/>
                    <a:pt x="70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1" name="Google Shape;17841;g2ce78c99214_3_1548"/>
            <p:cNvSpPr/>
            <p:nvPr/>
          </p:nvSpPr>
          <p:spPr>
            <a:xfrm>
              <a:off x="3575550" y="3594575"/>
              <a:ext cx="35125" cy="34800"/>
            </a:xfrm>
            <a:custGeom>
              <a:avLst/>
              <a:gdLst/>
              <a:ahLst/>
              <a:cxnLst/>
              <a:rect l="l" t="t" r="r" b="b"/>
              <a:pathLst>
                <a:path w="1405" h="1392" extrusionOk="0">
                  <a:moveTo>
                    <a:pt x="706" y="0"/>
                  </a:moveTo>
                  <a:cubicBezTo>
                    <a:pt x="341" y="0"/>
                    <a:pt x="25" y="309"/>
                    <a:pt x="13" y="678"/>
                  </a:cubicBezTo>
                  <a:cubicBezTo>
                    <a:pt x="0" y="1058"/>
                    <a:pt x="326" y="1391"/>
                    <a:pt x="709" y="1391"/>
                  </a:cubicBezTo>
                  <a:cubicBezTo>
                    <a:pt x="710" y="1391"/>
                    <a:pt x="711" y="1391"/>
                    <a:pt x="711" y="1391"/>
                  </a:cubicBezTo>
                  <a:cubicBezTo>
                    <a:pt x="1083" y="1387"/>
                    <a:pt x="1402" y="1071"/>
                    <a:pt x="1403" y="699"/>
                  </a:cubicBezTo>
                  <a:cubicBezTo>
                    <a:pt x="1405" y="328"/>
                    <a:pt x="1091" y="7"/>
                    <a:pt x="718" y="1"/>
                  </a:cubicBezTo>
                  <a:cubicBezTo>
                    <a:pt x="714" y="1"/>
                    <a:pt x="710" y="0"/>
                    <a:pt x="70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2" name="Google Shape;17842;g2ce78c99214_3_1548"/>
            <p:cNvSpPr/>
            <p:nvPr/>
          </p:nvSpPr>
          <p:spPr>
            <a:xfrm>
              <a:off x="2738000" y="4711325"/>
              <a:ext cx="35025" cy="34800"/>
            </a:xfrm>
            <a:custGeom>
              <a:avLst/>
              <a:gdLst/>
              <a:ahLst/>
              <a:cxnLst/>
              <a:rect l="l" t="t" r="r" b="b"/>
              <a:pathLst>
                <a:path w="1401" h="1392" extrusionOk="0">
                  <a:moveTo>
                    <a:pt x="702" y="1"/>
                  </a:moveTo>
                  <a:cubicBezTo>
                    <a:pt x="338" y="1"/>
                    <a:pt x="21" y="310"/>
                    <a:pt x="10" y="679"/>
                  </a:cubicBezTo>
                  <a:cubicBezTo>
                    <a:pt x="1" y="1059"/>
                    <a:pt x="324" y="1392"/>
                    <a:pt x="705" y="1392"/>
                  </a:cubicBezTo>
                  <a:cubicBezTo>
                    <a:pt x="707" y="1392"/>
                    <a:pt x="709" y="1391"/>
                    <a:pt x="712" y="1391"/>
                  </a:cubicBezTo>
                  <a:cubicBezTo>
                    <a:pt x="1085" y="1389"/>
                    <a:pt x="1399" y="1070"/>
                    <a:pt x="1401" y="698"/>
                  </a:cubicBezTo>
                  <a:cubicBezTo>
                    <a:pt x="1401" y="326"/>
                    <a:pt x="1087" y="6"/>
                    <a:pt x="714" y="1"/>
                  </a:cubicBezTo>
                  <a:cubicBezTo>
                    <a:pt x="710" y="1"/>
                    <a:pt x="706" y="1"/>
                    <a:pt x="70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3" name="Google Shape;17843;g2ce78c99214_3_1548"/>
            <p:cNvSpPr/>
            <p:nvPr/>
          </p:nvSpPr>
          <p:spPr>
            <a:xfrm>
              <a:off x="2925425" y="2944150"/>
              <a:ext cx="34850" cy="34625"/>
            </a:xfrm>
            <a:custGeom>
              <a:avLst/>
              <a:gdLst/>
              <a:ahLst/>
              <a:cxnLst/>
              <a:rect l="l" t="t" r="r" b="b"/>
              <a:pathLst>
                <a:path w="1394" h="1385" extrusionOk="0">
                  <a:moveTo>
                    <a:pt x="692" y="0"/>
                  </a:moveTo>
                  <a:cubicBezTo>
                    <a:pt x="690" y="0"/>
                    <a:pt x="688" y="0"/>
                    <a:pt x="685" y="0"/>
                  </a:cubicBezTo>
                  <a:cubicBezTo>
                    <a:pt x="315" y="5"/>
                    <a:pt x="0" y="322"/>
                    <a:pt x="0" y="692"/>
                  </a:cubicBezTo>
                  <a:cubicBezTo>
                    <a:pt x="0" y="1063"/>
                    <a:pt x="325" y="1384"/>
                    <a:pt x="691" y="1384"/>
                  </a:cubicBezTo>
                  <a:cubicBezTo>
                    <a:pt x="699" y="1384"/>
                    <a:pt x="706" y="1384"/>
                    <a:pt x="714" y="1384"/>
                  </a:cubicBezTo>
                  <a:cubicBezTo>
                    <a:pt x="1086" y="1370"/>
                    <a:pt x="1394" y="1045"/>
                    <a:pt x="1385" y="678"/>
                  </a:cubicBezTo>
                  <a:cubicBezTo>
                    <a:pt x="1376" y="313"/>
                    <a:pt x="1057" y="0"/>
                    <a:pt x="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4" name="Google Shape;17844;g2ce78c99214_3_1548"/>
            <p:cNvSpPr/>
            <p:nvPr/>
          </p:nvSpPr>
          <p:spPr>
            <a:xfrm>
              <a:off x="2646325" y="4711575"/>
              <a:ext cx="34550" cy="34300"/>
            </a:xfrm>
            <a:custGeom>
              <a:avLst/>
              <a:gdLst/>
              <a:ahLst/>
              <a:cxnLst/>
              <a:rect l="l" t="t" r="r" b="b"/>
              <a:pathLst>
                <a:path w="1382" h="1372" extrusionOk="0">
                  <a:moveTo>
                    <a:pt x="690" y="0"/>
                  </a:moveTo>
                  <a:cubicBezTo>
                    <a:pt x="324" y="0"/>
                    <a:pt x="7" y="313"/>
                    <a:pt x="4" y="681"/>
                  </a:cubicBezTo>
                  <a:cubicBezTo>
                    <a:pt x="0" y="1052"/>
                    <a:pt x="320" y="1372"/>
                    <a:pt x="690" y="1372"/>
                  </a:cubicBezTo>
                  <a:cubicBezTo>
                    <a:pt x="690" y="1372"/>
                    <a:pt x="691" y="1372"/>
                    <a:pt x="692" y="1372"/>
                  </a:cubicBezTo>
                  <a:cubicBezTo>
                    <a:pt x="1064" y="1371"/>
                    <a:pt x="1381" y="1045"/>
                    <a:pt x="1376" y="675"/>
                  </a:cubicBezTo>
                  <a:cubicBezTo>
                    <a:pt x="1369" y="314"/>
                    <a:pt x="1062" y="6"/>
                    <a:pt x="702" y="0"/>
                  </a:cubicBezTo>
                  <a:cubicBezTo>
                    <a:pt x="698" y="0"/>
                    <a:pt x="694" y="0"/>
                    <a:pt x="6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5" name="Google Shape;17845;g2ce78c99214_3_1548"/>
            <p:cNvSpPr/>
            <p:nvPr/>
          </p:nvSpPr>
          <p:spPr>
            <a:xfrm>
              <a:off x="1808725" y="3873950"/>
              <a:ext cx="34525" cy="34325"/>
            </a:xfrm>
            <a:custGeom>
              <a:avLst/>
              <a:gdLst/>
              <a:ahLst/>
              <a:cxnLst/>
              <a:rect l="l" t="t" r="r" b="b"/>
              <a:pathLst>
                <a:path w="1381" h="1373" extrusionOk="0">
                  <a:moveTo>
                    <a:pt x="692" y="0"/>
                  </a:moveTo>
                  <a:cubicBezTo>
                    <a:pt x="687" y="0"/>
                    <a:pt x="683" y="0"/>
                    <a:pt x="678" y="1"/>
                  </a:cubicBezTo>
                  <a:cubicBezTo>
                    <a:pt x="316" y="11"/>
                    <a:pt x="10" y="318"/>
                    <a:pt x="6" y="679"/>
                  </a:cubicBezTo>
                  <a:cubicBezTo>
                    <a:pt x="1" y="1051"/>
                    <a:pt x="320" y="1372"/>
                    <a:pt x="692" y="1372"/>
                  </a:cubicBezTo>
                  <a:cubicBezTo>
                    <a:pt x="692" y="1372"/>
                    <a:pt x="693" y="1372"/>
                    <a:pt x="694" y="1372"/>
                  </a:cubicBezTo>
                  <a:cubicBezTo>
                    <a:pt x="1063" y="1372"/>
                    <a:pt x="1381" y="1050"/>
                    <a:pt x="1377" y="680"/>
                  </a:cubicBezTo>
                  <a:cubicBezTo>
                    <a:pt x="1371" y="315"/>
                    <a:pt x="1052" y="0"/>
                    <a:pt x="69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6" name="Google Shape;17846;g2ce78c99214_3_1548"/>
            <p:cNvSpPr/>
            <p:nvPr/>
          </p:nvSpPr>
          <p:spPr>
            <a:xfrm>
              <a:off x="3111175" y="4618025"/>
              <a:ext cx="34550" cy="34325"/>
            </a:xfrm>
            <a:custGeom>
              <a:avLst/>
              <a:gdLst/>
              <a:ahLst/>
              <a:cxnLst/>
              <a:rect l="l" t="t" r="r" b="b"/>
              <a:pathLst>
                <a:path w="1382" h="1373" extrusionOk="0">
                  <a:moveTo>
                    <a:pt x="690" y="0"/>
                  </a:moveTo>
                  <a:cubicBezTo>
                    <a:pt x="319" y="0"/>
                    <a:pt x="0" y="318"/>
                    <a:pt x="3" y="691"/>
                  </a:cubicBezTo>
                  <a:cubicBezTo>
                    <a:pt x="6" y="1052"/>
                    <a:pt x="307" y="1360"/>
                    <a:pt x="670" y="1372"/>
                  </a:cubicBezTo>
                  <a:cubicBezTo>
                    <a:pt x="677" y="1372"/>
                    <a:pt x="684" y="1372"/>
                    <a:pt x="691" y="1372"/>
                  </a:cubicBezTo>
                  <a:cubicBezTo>
                    <a:pt x="1050" y="1372"/>
                    <a:pt x="1368" y="1062"/>
                    <a:pt x="1375" y="697"/>
                  </a:cubicBezTo>
                  <a:cubicBezTo>
                    <a:pt x="1381" y="327"/>
                    <a:pt x="1064" y="4"/>
                    <a:pt x="692" y="0"/>
                  </a:cubicBezTo>
                  <a:cubicBezTo>
                    <a:pt x="691" y="0"/>
                    <a:pt x="691" y="0"/>
                    <a:pt x="6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7" name="Google Shape;17847;g2ce78c99214_3_1548"/>
            <p:cNvSpPr/>
            <p:nvPr/>
          </p:nvSpPr>
          <p:spPr>
            <a:xfrm>
              <a:off x="1902350" y="3409225"/>
              <a:ext cx="34350" cy="34150"/>
            </a:xfrm>
            <a:custGeom>
              <a:avLst/>
              <a:gdLst/>
              <a:ahLst/>
              <a:cxnLst/>
              <a:rect l="l" t="t" r="r" b="b"/>
              <a:pathLst>
                <a:path w="1374" h="1366" extrusionOk="0">
                  <a:moveTo>
                    <a:pt x="690" y="1"/>
                  </a:moveTo>
                  <a:cubicBezTo>
                    <a:pt x="685" y="1"/>
                    <a:pt x="679" y="1"/>
                    <a:pt x="674" y="1"/>
                  </a:cubicBezTo>
                  <a:cubicBezTo>
                    <a:pt x="312" y="12"/>
                    <a:pt x="10" y="314"/>
                    <a:pt x="6" y="677"/>
                  </a:cubicBezTo>
                  <a:cubicBezTo>
                    <a:pt x="1" y="1047"/>
                    <a:pt x="316" y="1366"/>
                    <a:pt x="687" y="1366"/>
                  </a:cubicBezTo>
                  <a:cubicBezTo>
                    <a:pt x="1059" y="1366"/>
                    <a:pt x="1374" y="1047"/>
                    <a:pt x="1370" y="677"/>
                  </a:cubicBezTo>
                  <a:cubicBezTo>
                    <a:pt x="1364" y="309"/>
                    <a:pt x="1051" y="1"/>
                    <a:pt x="6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8" name="Google Shape;17848;g2ce78c99214_3_1548"/>
            <p:cNvSpPr/>
            <p:nvPr/>
          </p:nvSpPr>
          <p:spPr>
            <a:xfrm>
              <a:off x="1808775" y="3780450"/>
              <a:ext cx="34650" cy="34325"/>
            </a:xfrm>
            <a:custGeom>
              <a:avLst/>
              <a:gdLst/>
              <a:ahLst/>
              <a:cxnLst/>
              <a:rect l="l" t="t" r="r" b="b"/>
              <a:pathLst>
                <a:path w="1386" h="1373" extrusionOk="0">
                  <a:moveTo>
                    <a:pt x="683" y="1"/>
                  </a:moveTo>
                  <a:cubicBezTo>
                    <a:pt x="321" y="1"/>
                    <a:pt x="6" y="317"/>
                    <a:pt x="4" y="682"/>
                  </a:cubicBezTo>
                  <a:cubicBezTo>
                    <a:pt x="0" y="1042"/>
                    <a:pt x="300" y="1354"/>
                    <a:pt x="664" y="1372"/>
                  </a:cubicBezTo>
                  <a:cubicBezTo>
                    <a:pt x="673" y="1372"/>
                    <a:pt x="682" y="1372"/>
                    <a:pt x="691" y="1372"/>
                  </a:cubicBezTo>
                  <a:cubicBezTo>
                    <a:pt x="1047" y="1372"/>
                    <a:pt x="1363" y="1068"/>
                    <a:pt x="1375" y="704"/>
                  </a:cubicBezTo>
                  <a:cubicBezTo>
                    <a:pt x="1386" y="336"/>
                    <a:pt x="1071" y="8"/>
                    <a:pt x="699" y="1"/>
                  </a:cubicBezTo>
                  <a:cubicBezTo>
                    <a:pt x="694" y="1"/>
                    <a:pt x="688" y="1"/>
                    <a:pt x="6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9" name="Google Shape;17849;g2ce78c99214_3_1548"/>
            <p:cNvSpPr/>
            <p:nvPr/>
          </p:nvSpPr>
          <p:spPr>
            <a:xfrm>
              <a:off x="3298850" y="3130500"/>
              <a:ext cx="33300" cy="33275"/>
            </a:xfrm>
            <a:custGeom>
              <a:avLst/>
              <a:gdLst/>
              <a:ahLst/>
              <a:cxnLst/>
              <a:rect l="l" t="t" r="r" b="b"/>
              <a:pathLst>
                <a:path w="1332" h="1331" extrusionOk="0">
                  <a:moveTo>
                    <a:pt x="663" y="1"/>
                  </a:moveTo>
                  <a:cubicBezTo>
                    <a:pt x="291" y="1"/>
                    <a:pt x="2" y="290"/>
                    <a:pt x="2" y="663"/>
                  </a:cubicBezTo>
                  <a:cubicBezTo>
                    <a:pt x="1" y="1039"/>
                    <a:pt x="290" y="1330"/>
                    <a:pt x="665" y="1330"/>
                  </a:cubicBezTo>
                  <a:cubicBezTo>
                    <a:pt x="666" y="1330"/>
                    <a:pt x="667" y="1330"/>
                    <a:pt x="668" y="1330"/>
                  </a:cubicBezTo>
                  <a:cubicBezTo>
                    <a:pt x="1041" y="1330"/>
                    <a:pt x="1332" y="1040"/>
                    <a:pt x="1332" y="667"/>
                  </a:cubicBezTo>
                  <a:cubicBezTo>
                    <a:pt x="1332" y="292"/>
                    <a:pt x="1041" y="1"/>
                    <a:pt x="668" y="1"/>
                  </a:cubicBezTo>
                  <a:cubicBezTo>
                    <a:pt x="666" y="1"/>
                    <a:pt x="665" y="1"/>
                    <a:pt x="66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0" name="Google Shape;17850;g2ce78c99214_3_1548"/>
            <p:cNvSpPr/>
            <p:nvPr/>
          </p:nvSpPr>
          <p:spPr>
            <a:xfrm>
              <a:off x="3390850" y="3224025"/>
              <a:ext cx="33425" cy="33300"/>
            </a:xfrm>
            <a:custGeom>
              <a:avLst/>
              <a:gdLst/>
              <a:ahLst/>
              <a:cxnLst/>
              <a:rect l="l" t="t" r="r" b="b"/>
              <a:pathLst>
                <a:path w="1337" h="1332" extrusionOk="0">
                  <a:moveTo>
                    <a:pt x="671" y="0"/>
                  </a:moveTo>
                  <a:cubicBezTo>
                    <a:pt x="297" y="0"/>
                    <a:pt x="6" y="286"/>
                    <a:pt x="2" y="660"/>
                  </a:cubicBezTo>
                  <a:cubicBezTo>
                    <a:pt x="0" y="1036"/>
                    <a:pt x="287" y="1329"/>
                    <a:pt x="663" y="1331"/>
                  </a:cubicBezTo>
                  <a:cubicBezTo>
                    <a:pt x="664" y="1331"/>
                    <a:pt x="666" y="1331"/>
                    <a:pt x="668" y="1331"/>
                  </a:cubicBezTo>
                  <a:cubicBezTo>
                    <a:pt x="1040" y="1331"/>
                    <a:pt x="1330" y="1045"/>
                    <a:pt x="1334" y="672"/>
                  </a:cubicBezTo>
                  <a:cubicBezTo>
                    <a:pt x="1337" y="298"/>
                    <a:pt x="1049" y="4"/>
                    <a:pt x="673" y="0"/>
                  </a:cubicBezTo>
                  <a:cubicBezTo>
                    <a:pt x="672" y="0"/>
                    <a:pt x="672" y="0"/>
                    <a:pt x="67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1" name="Google Shape;17851;g2ce78c99214_3_1548"/>
            <p:cNvSpPr/>
            <p:nvPr/>
          </p:nvSpPr>
          <p:spPr>
            <a:xfrm>
              <a:off x="2461200" y="2944850"/>
              <a:ext cx="33450" cy="33275"/>
            </a:xfrm>
            <a:custGeom>
              <a:avLst/>
              <a:gdLst/>
              <a:ahLst/>
              <a:cxnLst/>
              <a:rect l="l" t="t" r="r" b="b"/>
              <a:pathLst>
                <a:path w="1338" h="1331" extrusionOk="0">
                  <a:moveTo>
                    <a:pt x="670" y="1"/>
                  </a:moveTo>
                  <a:cubicBezTo>
                    <a:pt x="668" y="1"/>
                    <a:pt x="666" y="1"/>
                    <a:pt x="664" y="1"/>
                  </a:cubicBezTo>
                  <a:cubicBezTo>
                    <a:pt x="288" y="5"/>
                    <a:pt x="1" y="296"/>
                    <a:pt x="3" y="671"/>
                  </a:cubicBezTo>
                  <a:cubicBezTo>
                    <a:pt x="8" y="1043"/>
                    <a:pt x="295" y="1330"/>
                    <a:pt x="666" y="1330"/>
                  </a:cubicBezTo>
                  <a:cubicBezTo>
                    <a:pt x="669" y="1330"/>
                    <a:pt x="671" y="1330"/>
                    <a:pt x="674" y="1330"/>
                  </a:cubicBezTo>
                  <a:cubicBezTo>
                    <a:pt x="1048" y="1328"/>
                    <a:pt x="1337" y="1036"/>
                    <a:pt x="1333" y="660"/>
                  </a:cubicBezTo>
                  <a:cubicBezTo>
                    <a:pt x="1330" y="287"/>
                    <a:pt x="1041" y="1"/>
                    <a:pt x="67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2" name="Google Shape;17852;g2ce78c99214_3_1548"/>
            <p:cNvSpPr/>
            <p:nvPr/>
          </p:nvSpPr>
          <p:spPr>
            <a:xfrm>
              <a:off x="3576500" y="4060175"/>
              <a:ext cx="33425" cy="33275"/>
            </a:xfrm>
            <a:custGeom>
              <a:avLst/>
              <a:gdLst/>
              <a:ahLst/>
              <a:cxnLst/>
              <a:rect l="l" t="t" r="r" b="b"/>
              <a:pathLst>
                <a:path w="1337" h="1331" extrusionOk="0">
                  <a:moveTo>
                    <a:pt x="666" y="1"/>
                  </a:moveTo>
                  <a:cubicBezTo>
                    <a:pt x="296" y="1"/>
                    <a:pt x="7" y="288"/>
                    <a:pt x="3" y="660"/>
                  </a:cubicBezTo>
                  <a:cubicBezTo>
                    <a:pt x="0" y="1033"/>
                    <a:pt x="288" y="1326"/>
                    <a:pt x="663" y="1330"/>
                  </a:cubicBezTo>
                  <a:cubicBezTo>
                    <a:pt x="663" y="1330"/>
                    <a:pt x="664" y="1330"/>
                    <a:pt x="665" y="1330"/>
                  </a:cubicBezTo>
                  <a:cubicBezTo>
                    <a:pt x="1040" y="1330"/>
                    <a:pt x="1331" y="1043"/>
                    <a:pt x="1333" y="671"/>
                  </a:cubicBezTo>
                  <a:cubicBezTo>
                    <a:pt x="1337" y="298"/>
                    <a:pt x="1048" y="5"/>
                    <a:pt x="673" y="1"/>
                  </a:cubicBezTo>
                  <a:cubicBezTo>
                    <a:pt x="671" y="1"/>
                    <a:pt x="668" y="1"/>
                    <a:pt x="6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3" name="Google Shape;17853;g2ce78c99214_3_1548"/>
            <p:cNvSpPr/>
            <p:nvPr/>
          </p:nvSpPr>
          <p:spPr>
            <a:xfrm>
              <a:off x="1809475" y="3689075"/>
              <a:ext cx="33025" cy="32875"/>
            </a:xfrm>
            <a:custGeom>
              <a:avLst/>
              <a:gdLst/>
              <a:ahLst/>
              <a:cxnLst/>
              <a:rect l="l" t="t" r="r" b="b"/>
              <a:pathLst>
                <a:path w="1321" h="1315" extrusionOk="0">
                  <a:moveTo>
                    <a:pt x="658" y="1"/>
                  </a:moveTo>
                  <a:cubicBezTo>
                    <a:pt x="287" y="1"/>
                    <a:pt x="5" y="282"/>
                    <a:pt x="3" y="652"/>
                  </a:cubicBezTo>
                  <a:cubicBezTo>
                    <a:pt x="1" y="1028"/>
                    <a:pt x="284" y="1314"/>
                    <a:pt x="660" y="1314"/>
                  </a:cubicBezTo>
                  <a:cubicBezTo>
                    <a:pt x="661" y="1314"/>
                    <a:pt x="662" y="1314"/>
                    <a:pt x="663" y="1314"/>
                  </a:cubicBezTo>
                  <a:cubicBezTo>
                    <a:pt x="1039" y="1314"/>
                    <a:pt x="1321" y="1025"/>
                    <a:pt x="1316" y="649"/>
                  </a:cubicBezTo>
                  <a:cubicBezTo>
                    <a:pt x="1313" y="284"/>
                    <a:pt x="1035" y="6"/>
                    <a:pt x="671" y="1"/>
                  </a:cubicBezTo>
                  <a:cubicBezTo>
                    <a:pt x="667" y="1"/>
                    <a:pt x="662" y="1"/>
                    <a:pt x="6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4" name="Google Shape;17854;g2ce78c99214_3_1548"/>
            <p:cNvSpPr/>
            <p:nvPr/>
          </p:nvSpPr>
          <p:spPr>
            <a:xfrm>
              <a:off x="2832650" y="4712175"/>
              <a:ext cx="33250" cy="33100"/>
            </a:xfrm>
            <a:custGeom>
              <a:avLst/>
              <a:gdLst/>
              <a:ahLst/>
              <a:cxnLst/>
              <a:rect l="l" t="t" r="r" b="b"/>
              <a:pathLst>
                <a:path w="1330" h="1324" extrusionOk="0">
                  <a:moveTo>
                    <a:pt x="658" y="0"/>
                  </a:moveTo>
                  <a:cubicBezTo>
                    <a:pt x="652" y="0"/>
                    <a:pt x="645" y="0"/>
                    <a:pt x="639" y="1"/>
                  </a:cubicBezTo>
                  <a:cubicBezTo>
                    <a:pt x="277" y="11"/>
                    <a:pt x="0" y="296"/>
                    <a:pt x="0" y="663"/>
                  </a:cubicBezTo>
                  <a:cubicBezTo>
                    <a:pt x="0" y="1036"/>
                    <a:pt x="285" y="1324"/>
                    <a:pt x="660" y="1324"/>
                  </a:cubicBezTo>
                  <a:cubicBezTo>
                    <a:pt x="662" y="1324"/>
                    <a:pt x="665" y="1324"/>
                    <a:pt x="668" y="1324"/>
                  </a:cubicBezTo>
                  <a:cubicBezTo>
                    <a:pt x="1045" y="1319"/>
                    <a:pt x="1330" y="1025"/>
                    <a:pt x="1323" y="648"/>
                  </a:cubicBezTo>
                  <a:cubicBezTo>
                    <a:pt x="1316" y="278"/>
                    <a:pt x="1028" y="0"/>
                    <a:pt x="65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5" name="Google Shape;17855;g2ce78c99214_3_1548"/>
            <p:cNvSpPr/>
            <p:nvPr/>
          </p:nvSpPr>
          <p:spPr>
            <a:xfrm>
              <a:off x="1809625" y="3968525"/>
              <a:ext cx="32675" cy="32350"/>
            </a:xfrm>
            <a:custGeom>
              <a:avLst/>
              <a:gdLst/>
              <a:ahLst/>
              <a:cxnLst/>
              <a:rect l="l" t="t" r="r" b="b"/>
              <a:pathLst>
                <a:path w="1307" h="1294" extrusionOk="0">
                  <a:moveTo>
                    <a:pt x="653" y="0"/>
                  </a:moveTo>
                  <a:cubicBezTo>
                    <a:pt x="295" y="0"/>
                    <a:pt x="11" y="278"/>
                    <a:pt x="6" y="635"/>
                  </a:cubicBezTo>
                  <a:cubicBezTo>
                    <a:pt x="0" y="999"/>
                    <a:pt x="280" y="1289"/>
                    <a:pt x="642" y="1294"/>
                  </a:cubicBezTo>
                  <a:cubicBezTo>
                    <a:pt x="645" y="1294"/>
                    <a:pt x="649" y="1294"/>
                    <a:pt x="652" y="1294"/>
                  </a:cubicBezTo>
                  <a:cubicBezTo>
                    <a:pt x="1010" y="1294"/>
                    <a:pt x="1295" y="1016"/>
                    <a:pt x="1300" y="659"/>
                  </a:cubicBezTo>
                  <a:cubicBezTo>
                    <a:pt x="1307" y="295"/>
                    <a:pt x="1025" y="7"/>
                    <a:pt x="664" y="0"/>
                  </a:cubicBezTo>
                  <a:cubicBezTo>
                    <a:pt x="660" y="0"/>
                    <a:pt x="657" y="0"/>
                    <a:pt x="65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6" name="Google Shape;17856;g2ce78c99214_3_1548"/>
            <p:cNvSpPr/>
            <p:nvPr/>
          </p:nvSpPr>
          <p:spPr>
            <a:xfrm>
              <a:off x="2553650" y="4712450"/>
              <a:ext cx="32625" cy="32500"/>
            </a:xfrm>
            <a:custGeom>
              <a:avLst/>
              <a:gdLst/>
              <a:ahLst/>
              <a:cxnLst/>
              <a:rect l="l" t="t" r="r" b="b"/>
              <a:pathLst>
                <a:path w="1305" h="1300" extrusionOk="0">
                  <a:moveTo>
                    <a:pt x="656" y="0"/>
                  </a:moveTo>
                  <a:cubicBezTo>
                    <a:pt x="293" y="0"/>
                    <a:pt x="10" y="277"/>
                    <a:pt x="6" y="640"/>
                  </a:cubicBezTo>
                  <a:cubicBezTo>
                    <a:pt x="0" y="1013"/>
                    <a:pt x="282" y="1299"/>
                    <a:pt x="655" y="1299"/>
                  </a:cubicBezTo>
                  <a:cubicBezTo>
                    <a:pt x="658" y="1299"/>
                    <a:pt x="661" y="1299"/>
                    <a:pt x="665" y="1299"/>
                  </a:cubicBezTo>
                  <a:cubicBezTo>
                    <a:pt x="1027" y="1295"/>
                    <a:pt x="1304" y="1010"/>
                    <a:pt x="1303" y="646"/>
                  </a:cubicBezTo>
                  <a:cubicBezTo>
                    <a:pt x="1300" y="285"/>
                    <a:pt x="1019" y="3"/>
                    <a:pt x="65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7" name="Google Shape;17857;g2ce78c99214_3_1548"/>
            <p:cNvSpPr/>
            <p:nvPr/>
          </p:nvSpPr>
          <p:spPr>
            <a:xfrm>
              <a:off x="2274425" y="4619125"/>
              <a:ext cx="32600" cy="32150"/>
            </a:xfrm>
            <a:custGeom>
              <a:avLst/>
              <a:gdLst/>
              <a:ahLst/>
              <a:cxnLst/>
              <a:rect l="l" t="t" r="r" b="b"/>
              <a:pathLst>
                <a:path w="1304" h="1286" extrusionOk="0">
                  <a:moveTo>
                    <a:pt x="654" y="1"/>
                  </a:moveTo>
                  <a:cubicBezTo>
                    <a:pt x="310" y="1"/>
                    <a:pt x="25" y="277"/>
                    <a:pt x="15" y="620"/>
                  </a:cubicBezTo>
                  <a:cubicBezTo>
                    <a:pt x="1" y="976"/>
                    <a:pt x="283" y="1278"/>
                    <a:pt x="640" y="1286"/>
                  </a:cubicBezTo>
                  <a:cubicBezTo>
                    <a:pt x="645" y="1286"/>
                    <a:pt x="650" y="1286"/>
                    <a:pt x="655" y="1286"/>
                  </a:cubicBezTo>
                  <a:cubicBezTo>
                    <a:pt x="1004" y="1286"/>
                    <a:pt x="1293" y="1003"/>
                    <a:pt x="1298" y="652"/>
                  </a:cubicBezTo>
                  <a:cubicBezTo>
                    <a:pt x="1304" y="294"/>
                    <a:pt x="1013" y="1"/>
                    <a:pt x="659" y="1"/>
                  </a:cubicBezTo>
                  <a:cubicBezTo>
                    <a:pt x="657" y="1"/>
                    <a:pt x="656" y="1"/>
                    <a:pt x="65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8" name="Google Shape;17858;g2ce78c99214_3_1548"/>
            <p:cNvSpPr/>
            <p:nvPr/>
          </p:nvSpPr>
          <p:spPr>
            <a:xfrm>
              <a:off x="1903400" y="4246375"/>
              <a:ext cx="32425" cy="32125"/>
            </a:xfrm>
            <a:custGeom>
              <a:avLst/>
              <a:gdLst/>
              <a:ahLst/>
              <a:cxnLst/>
              <a:rect l="l" t="t" r="r" b="b"/>
              <a:pathLst>
                <a:path w="1297" h="1285" extrusionOk="0">
                  <a:moveTo>
                    <a:pt x="644" y="0"/>
                  </a:moveTo>
                  <a:cubicBezTo>
                    <a:pt x="291" y="0"/>
                    <a:pt x="2" y="286"/>
                    <a:pt x="2" y="639"/>
                  </a:cubicBezTo>
                  <a:cubicBezTo>
                    <a:pt x="1" y="985"/>
                    <a:pt x="278" y="1272"/>
                    <a:pt x="622" y="1284"/>
                  </a:cubicBezTo>
                  <a:cubicBezTo>
                    <a:pt x="631" y="1284"/>
                    <a:pt x="639" y="1284"/>
                    <a:pt x="647" y="1284"/>
                  </a:cubicBezTo>
                  <a:cubicBezTo>
                    <a:pt x="993" y="1284"/>
                    <a:pt x="1281" y="1006"/>
                    <a:pt x="1288" y="658"/>
                  </a:cubicBezTo>
                  <a:cubicBezTo>
                    <a:pt x="1297" y="302"/>
                    <a:pt x="1010" y="6"/>
                    <a:pt x="653" y="0"/>
                  </a:cubicBezTo>
                  <a:cubicBezTo>
                    <a:pt x="650" y="0"/>
                    <a:pt x="647" y="0"/>
                    <a:pt x="6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9" name="Google Shape;17859;g2ce78c99214_3_1548"/>
            <p:cNvSpPr/>
            <p:nvPr/>
          </p:nvSpPr>
          <p:spPr>
            <a:xfrm>
              <a:off x="3392175" y="4434125"/>
              <a:ext cx="30950" cy="30800"/>
            </a:xfrm>
            <a:custGeom>
              <a:avLst/>
              <a:gdLst/>
              <a:ahLst/>
              <a:cxnLst/>
              <a:rect l="l" t="t" r="r" b="b"/>
              <a:pathLst>
                <a:path w="1238" h="1232" extrusionOk="0">
                  <a:moveTo>
                    <a:pt x="615" y="0"/>
                  </a:moveTo>
                  <a:cubicBezTo>
                    <a:pt x="280" y="0"/>
                    <a:pt x="0" y="279"/>
                    <a:pt x="2" y="618"/>
                  </a:cubicBezTo>
                  <a:cubicBezTo>
                    <a:pt x="2" y="953"/>
                    <a:pt x="277" y="1228"/>
                    <a:pt x="611" y="1231"/>
                  </a:cubicBezTo>
                  <a:cubicBezTo>
                    <a:pt x="613" y="1231"/>
                    <a:pt x="616" y="1231"/>
                    <a:pt x="618" y="1231"/>
                  </a:cubicBezTo>
                  <a:cubicBezTo>
                    <a:pt x="949" y="1231"/>
                    <a:pt x="1224" y="961"/>
                    <a:pt x="1231" y="627"/>
                  </a:cubicBezTo>
                  <a:cubicBezTo>
                    <a:pt x="1238" y="294"/>
                    <a:pt x="970" y="13"/>
                    <a:pt x="637" y="1"/>
                  </a:cubicBezTo>
                  <a:cubicBezTo>
                    <a:pt x="629" y="0"/>
                    <a:pt x="622" y="0"/>
                    <a:pt x="61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0" name="Google Shape;17860;g2ce78c99214_3_1548"/>
            <p:cNvSpPr/>
            <p:nvPr/>
          </p:nvSpPr>
          <p:spPr>
            <a:xfrm>
              <a:off x="3577550" y="3504475"/>
              <a:ext cx="31125" cy="30775"/>
            </a:xfrm>
            <a:custGeom>
              <a:avLst/>
              <a:gdLst/>
              <a:ahLst/>
              <a:cxnLst/>
              <a:rect l="l" t="t" r="r" b="b"/>
              <a:pathLst>
                <a:path w="1245" h="1231" extrusionOk="0">
                  <a:moveTo>
                    <a:pt x="625" y="1"/>
                  </a:moveTo>
                  <a:cubicBezTo>
                    <a:pt x="281" y="1"/>
                    <a:pt x="0" y="291"/>
                    <a:pt x="13" y="634"/>
                  </a:cubicBezTo>
                  <a:cubicBezTo>
                    <a:pt x="23" y="964"/>
                    <a:pt x="299" y="1230"/>
                    <a:pt x="627" y="1230"/>
                  </a:cubicBezTo>
                  <a:cubicBezTo>
                    <a:pt x="631" y="1230"/>
                    <a:pt x="635" y="1230"/>
                    <a:pt x="639" y="1230"/>
                  </a:cubicBezTo>
                  <a:cubicBezTo>
                    <a:pt x="973" y="1223"/>
                    <a:pt x="1245" y="945"/>
                    <a:pt x="1242" y="611"/>
                  </a:cubicBezTo>
                  <a:cubicBezTo>
                    <a:pt x="1238" y="276"/>
                    <a:pt x="964" y="2"/>
                    <a:pt x="630" y="1"/>
                  </a:cubicBezTo>
                  <a:cubicBezTo>
                    <a:pt x="628" y="1"/>
                    <a:pt x="627" y="1"/>
                    <a:pt x="62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1" name="Google Shape;17861;g2ce78c99214_3_1548"/>
            <p:cNvSpPr/>
            <p:nvPr/>
          </p:nvSpPr>
          <p:spPr>
            <a:xfrm>
              <a:off x="2089575" y="3131750"/>
              <a:ext cx="31050" cy="30775"/>
            </a:xfrm>
            <a:custGeom>
              <a:avLst/>
              <a:gdLst/>
              <a:ahLst/>
              <a:cxnLst/>
              <a:rect l="l" t="t" r="r" b="b"/>
              <a:pathLst>
                <a:path w="1242" h="1231" extrusionOk="0">
                  <a:moveTo>
                    <a:pt x="623" y="1"/>
                  </a:moveTo>
                  <a:cubicBezTo>
                    <a:pt x="295" y="1"/>
                    <a:pt x="20" y="268"/>
                    <a:pt x="10" y="598"/>
                  </a:cubicBezTo>
                  <a:cubicBezTo>
                    <a:pt x="0" y="940"/>
                    <a:pt x="279" y="1230"/>
                    <a:pt x="621" y="1230"/>
                  </a:cubicBezTo>
                  <a:cubicBezTo>
                    <a:pt x="624" y="1230"/>
                    <a:pt x="626" y="1230"/>
                    <a:pt x="628" y="1230"/>
                  </a:cubicBezTo>
                  <a:cubicBezTo>
                    <a:pt x="964" y="1227"/>
                    <a:pt x="1238" y="952"/>
                    <a:pt x="1239" y="618"/>
                  </a:cubicBezTo>
                  <a:cubicBezTo>
                    <a:pt x="1242" y="284"/>
                    <a:pt x="968" y="6"/>
                    <a:pt x="635" y="1"/>
                  </a:cubicBezTo>
                  <a:cubicBezTo>
                    <a:pt x="631" y="1"/>
                    <a:pt x="627" y="1"/>
                    <a:pt x="62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2" name="Google Shape;17862;g2ce78c99214_3_1548"/>
            <p:cNvSpPr/>
            <p:nvPr/>
          </p:nvSpPr>
          <p:spPr>
            <a:xfrm>
              <a:off x="3485625" y="3317400"/>
              <a:ext cx="30950" cy="30775"/>
            </a:xfrm>
            <a:custGeom>
              <a:avLst/>
              <a:gdLst/>
              <a:ahLst/>
              <a:cxnLst/>
              <a:rect l="l" t="t" r="r" b="b"/>
              <a:pathLst>
                <a:path w="1238" h="1231" extrusionOk="0">
                  <a:moveTo>
                    <a:pt x="618" y="1"/>
                  </a:moveTo>
                  <a:cubicBezTo>
                    <a:pt x="285" y="1"/>
                    <a:pt x="10" y="274"/>
                    <a:pt x="6" y="606"/>
                  </a:cubicBezTo>
                  <a:cubicBezTo>
                    <a:pt x="0" y="947"/>
                    <a:pt x="280" y="1230"/>
                    <a:pt x="621" y="1230"/>
                  </a:cubicBezTo>
                  <a:cubicBezTo>
                    <a:pt x="625" y="1230"/>
                    <a:pt x="629" y="1230"/>
                    <a:pt x="633" y="1230"/>
                  </a:cubicBezTo>
                  <a:cubicBezTo>
                    <a:pt x="966" y="1222"/>
                    <a:pt x="1238" y="944"/>
                    <a:pt x="1235" y="609"/>
                  </a:cubicBezTo>
                  <a:cubicBezTo>
                    <a:pt x="1234" y="275"/>
                    <a:pt x="957" y="1"/>
                    <a:pt x="623" y="1"/>
                  </a:cubicBezTo>
                  <a:cubicBezTo>
                    <a:pt x="622" y="1"/>
                    <a:pt x="620" y="1"/>
                    <a:pt x="61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3" name="Google Shape;17863;g2ce78c99214_3_1548"/>
            <p:cNvSpPr/>
            <p:nvPr/>
          </p:nvSpPr>
          <p:spPr>
            <a:xfrm>
              <a:off x="2927125" y="4713375"/>
              <a:ext cx="31050" cy="30775"/>
            </a:xfrm>
            <a:custGeom>
              <a:avLst/>
              <a:gdLst/>
              <a:ahLst/>
              <a:cxnLst/>
              <a:rect l="l" t="t" r="r" b="b"/>
              <a:pathLst>
                <a:path w="1242" h="1231" extrusionOk="0">
                  <a:moveTo>
                    <a:pt x="627" y="0"/>
                  </a:moveTo>
                  <a:cubicBezTo>
                    <a:pt x="284" y="0"/>
                    <a:pt x="0" y="290"/>
                    <a:pt x="9" y="634"/>
                  </a:cubicBezTo>
                  <a:cubicBezTo>
                    <a:pt x="20" y="963"/>
                    <a:pt x="294" y="1231"/>
                    <a:pt x="624" y="1231"/>
                  </a:cubicBezTo>
                  <a:cubicBezTo>
                    <a:pt x="628" y="1231"/>
                    <a:pt x="632" y="1231"/>
                    <a:pt x="636" y="1231"/>
                  </a:cubicBezTo>
                  <a:cubicBezTo>
                    <a:pt x="970" y="1224"/>
                    <a:pt x="1241" y="946"/>
                    <a:pt x="1240" y="613"/>
                  </a:cubicBezTo>
                  <a:cubicBezTo>
                    <a:pt x="1237" y="278"/>
                    <a:pt x="963" y="4"/>
                    <a:pt x="630" y="0"/>
                  </a:cubicBezTo>
                  <a:cubicBezTo>
                    <a:pt x="629" y="0"/>
                    <a:pt x="628" y="0"/>
                    <a:pt x="62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4" name="Google Shape;17864;g2ce78c99214_3_1548"/>
            <p:cNvSpPr/>
            <p:nvPr/>
          </p:nvSpPr>
          <p:spPr>
            <a:xfrm>
              <a:off x="2463050" y="4714000"/>
              <a:ext cx="29725" cy="29525"/>
            </a:xfrm>
            <a:custGeom>
              <a:avLst/>
              <a:gdLst/>
              <a:ahLst/>
              <a:cxnLst/>
              <a:rect l="l" t="t" r="r" b="b"/>
              <a:pathLst>
                <a:path w="1189" h="1181" extrusionOk="0">
                  <a:moveTo>
                    <a:pt x="595" y="1"/>
                  </a:moveTo>
                  <a:cubicBezTo>
                    <a:pt x="592" y="1"/>
                    <a:pt x="588" y="1"/>
                    <a:pt x="585" y="1"/>
                  </a:cubicBezTo>
                  <a:cubicBezTo>
                    <a:pt x="252" y="5"/>
                    <a:pt x="0" y="265"/>
                    <a:pt x="4" y="599"/>
                  </a:cubicBezTo>
                  <a:cubicBezTo>
                    <a:pt x="8" y="928"/>
                    <a:pt x="263" y="1180"/>
                    <a:pt x="593" y="1180"/>
                  </a:cubicBezTo>
                  <a:cubicBezTo>
                    <a:pt x="597" y="1180"/>
                    <a:pt x="600" y="1180"/>
                    <a:pt x="604" y="1180"/>
                  </a:cubicBezTo>
                  <a:cubicBezTo>
                    <a:pt x="936" y="1175"/>
                    <a:pt x="1189" y="914"/>
                    <a:pt x="1183" y="582"/>
                  </a:cubicBezTo>
                  <a:cubicBezTo>
                    <a:pt x="1181" y="253"/>
                    <a:pt x="924" y="1"/>
                    <a:pt x="59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5" name="Google Shape;17865;g2ce78c99214_3_1548"/>
            <p:cNvSpPr/>
            <p:nvPr/>
          </p:nvSpPr>
          <p:spPr>
            <a:xfrm>
              <a:off x="1810675" y="3596675"/>
              <a:ext cx="30625" cy="30525"/>
            </a:xfrm>
            <a:custGeom>
              <a:avLst/>
              <a:gdLst/>
              <a:ahLst/>
              <a:cxnLst/>
              <a:rect l="l" t="t" r="r" b="b"/>
              <a:pathLst>
                <a:path w="1225" h="1221" extrusionOk="0">
                  <a:moveTo>
                    <a:pt x="612" y="1"/>
                  </a:moveTo>
                  <a:cubicBezTo>
                    <a:pt x="611" y="1"/>
                    <a:pt x="610" y="1"/>
                    <a:pt x="609" y="1"/>
                  </a:cubicBezTo>
                  <a:cubicBezTo>
                    <a:pt x="270" y="3"/>
                    <a:pt x="0" y="272"/>
                    <a:pt x="3" y="614"/>
                  </a:cubicBezTo>
                  <a:cubicBezTo>
                    <a:pt x="4" y="952"/>
                    <a:pt x="274" y="1221"/>
                    <a:pt x="612" y="1221"/>
                  </a:cubicBezTo>
                  <a:cubicBezTo>
                    <a:pt x="613" y="1221"/>
                    <a:pt x="614" y="1221"/>
                    <a:pt x="615" y="1221"/>
                  </a:cubicBezTo>
                  <a:cubicBezTo>
                    <a:pt x="955" y="1219"/>
                    <a:pt x="1224" y="948"/>
                    <a:pt x="1221" y="609"/>
                  </a:cubicBezTo>
                  <a:cubicBezTo>
                    <a:pt x="1220" y="270"/>
                    <a:pt x="950" y="1"/>
                    <a:pt x="61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6" name="Google Shape;17866;g2ce78c99214_3_1548"/>
            <p:cNvSpPr/>
            <p:nvPr/>
          </p:nvSpPr>
          <p:spPr>
            <a:xfrm>
              <a:off x="3298725" y="4527825"/>
              <a:ext cx="30625" cy="30500"/>
            </a:xfrm>
            <a:custGeom>
              <a:avLst/>
              <a:gdLst/>
              <a:ahLst/>
              <a:cxnLst/>
              <a:rect l="l" t="t" r="r" b="b"/>
              <a:pathLst>
                <a:path w="1225" h="1220" extrusionOk="0">
                  <a:moveTo>
                    <a:pt x="614" y="0"/>
                  </a:moveTo>
                  <a:cubicBezTo>
                    <a:pt x="273" y="0"/>
                    <a:pt x="3" y="266"/>
                    <a:pt x="2" y="607"/>
                  </a:cubicBezTo>
                  <a:cubicBezTo>
                    <a:pt x="0" y="947"/>
                    <a:pt x="266" y="1219"/>
                    <a:pt x="607" y="1220"/>
                  </a:cubicBezTo>
                  <a:cubicBezTo>
                    <a:pt x="608" y="1220"/>
                    <a:pt x="608" y="1220"/>
                    <a:pt x="609" y="1220"/>
                  </a:cubicBezTo>
                  <a:cubicBezTo>
                    <a:pt x="949" y="1220"/>
                    <a:pt x="1219" y="953"/>
                    <a:pt x="1221" y="615"/>
                  </a:cubicBezTo>
                  <a:cubicBezTo>
                    <a:pt x="1224" y="276"/>
                    <a:pt x="957" y="4"/>
                    <a:pt x="616" y="0"/>
                  </a:cubicBezTo>
                  <a:cubicBezTo>
                    <a:pt x="615" y="0"/>
                    <a:pt x="614" y="0"/>
                    <a:pt x="61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7" name="Google Shape;17867;g2ce78c99214_3_1548"/>
            <p:cNvSpPr/>
            <p:nvPr/>
          </p:nvSpPr>
          <p:spPr>
            <a:xfrm>
              <a:off x="1998025" y="3224325"/>
              <a:ext cx="30175" cy="29775"/>
            </a:xfrm>
            <a:custGeom>
              <a:avLst/>
              <a:gdLst/>
              <a:ahLst/>
              <a:cxnLst/>
              <a:rect l="l" t="t" r="r" b="b"/>
              <a:pathLst>
                <a:path w="1207" h="1191" extrusionOk="0">
                  <a:moveTo>
                    <a:pt x="601" y="1"/>
                  </a:moveTo>
                  <a:cubicBezTo>
                    <a:pt x="266" y="1"/>
                    <a:pt x="14" y="248"/>
                    <a:pt x="7" y="580"/>
                  </a:cubicBezTo>
                  <a:cubicBezTo>
                    <a:pt x="0" y="929"/>
                    <a:pt x="257" y="1191"/>
                    <a:pt x="603" y="1191"/>
                  </a:cubicBezTo>
                  <a:cubicBezTo>
                    <a:pt x="938" y="1191"/>
                    <a:pt x="1193" y="944"/>
                    <a:pt x="1200" y="611"/>
                  </a:cubicBezTo>
                  <a:cubicBezTo>
                    <a:pt x="1206" y="264"/>
                    <a:pt x="950" y="1"/>
                    <a:pt x="604" y="1"/>
                  </a:cubicBezTo>
                  <a:cubicBezTo>
                    <a:pt x="603" y="1"/>
                    <a:pt x="602" y="1"/>
                    <a:pt x="60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8" name="Google Shape;17868;g2ce78c99214_3_1548"/>
            <p:cNvSpPr/>
            <p:nvPr/>
          </p:nvSpPr>
          <p:spPr>
            <a:xfrm>
              <a:off x="3020900" y="2946200"/>
              <a:ext cx="30875" cy="30525"/>
            </a:xfrm>
            <a:custGeom>
              <a:avLst/>
              <a:gdLst/>
              <a:ahLst/>
              <a:cxnLst/>
              <a:rect l="l" t="t" r="r" b="b"/>
              <a:pathLst>
                <a:path w="1235" h="1221" extrusionOk="0">
                  <a:moveTo>
                    <a:pt x="617" y="1"/>
                  </a:moveTo>
                  <a:cubicBezTo>
                    <a:pt x="281" y="1"/>
                    <a:pt x="14" y="263"/>
                    <a:pt x="7" y="598"/>
                  </a:cubicBezTo>
                  <a:cubicBezTo>
                    <a:pt x="1" y="937"/>
                    <a:pt x="265" y="1214"/>
                    <a:pt x="604" y="1221"/>
                  </a:cubicBezTo>
                  <a:cubicBezTo>
                    <a:pt x="609" y="1221"/>
                    <a:pt x="613" y="1221"/>
                    <a:pt x="617" y="1221"/>
                  </a:cubicBezTo>
                  <a:cubicBezTo>
                    <a:pt x="951" y="1221"/>
                    <a:pt x="1221" y="959"/>
                    <a:pt x="1227" y="624"/>
                  </a:cubicBezTo>
                  <a:cubicBezTo>
                    <a:pt x="1234" y="284"/>
                    <a:pt x="969" y="8"/>
                    <a:pt x="630" y="1"/>
                  </a:cubicBezTo>
                  <a:cubicBezTo>
                    <a:pt x="626" y="1"/>
                    <a:pt x="622" y="1"/>
                    <a:pt x="61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9" name="Google Shape;17869;g2ce78c99214_3_1548"/>
            <p:cNvSpPr/>
            <p:nvPr/>
          </p:nvSpPr>
          <p:spPr>
            <a:xfrm>
              <a:off x="3206475" y="3038300"/>
              <a:ext cx="30900" cy="30525"/>
            </a:xfrm>
            <a:custGeom>
              <a:avLst/>
              <a:gdLst/>
              <a:ahLst/>
              <a:cxnLst/>
              <a:rect l="l" t="t" r="r" b="b"/>
              <a:pathLst>
                <a:path w="1236" h="1221" extrusionOk="0">
                  <a:moveTo>
                    <a:pt x="620" y="0"/>
                  </a:moveTo>
                  <a:cubicBezTo>
                    <a:pt x="615" y="0"/>
                    <a:pt x="610" y="1"/>
                    <a:pt x="605" y="1"/>
                  </a:cubicBezTo>
                  <a:cubicBezTo>
                    <a:pt x="266" y="9"/>
                    <a:pt x="1" y="286"/>
                    <a:pt x="9" y="625"/>
                  </a:cubicBezTo>
                  <a:cubicBezTo>
                    <a:pt x="18" y="959"/>
                    <a:pt x="286" y="1221"/>
                    <a:pt x="618" y="1221"/>
                  </a:cubicBezTo>
                  <a:cubicBezTo>
                    <a:pt x="623" y="1221"/>
                    <a:pt x="628" y="1221"/>
                    <a:pt x="633" y="1220"/>
                  </a:cubicBezTo>
                  <a:cubicBezTo>
                    <a:pt x="971" y="1212"/>
                    <a:pt x="1236" y="936"/>
                    <a:pt x="1229" y="596"/>
                  </a:cubicBezTo>
                  <a:cubicBezTo>
                    <a:pt x="1221" y="262"/>
                    <a:pt x="952" y="0"/>
                    <a:pt x="62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0" name="Google Shape;17870;g2ce78c99214_3_1548"/>
            <p:cNvSpPr/>
            <p:nvPr/>
          </p:nvSpPr>
          <p:spPr>
            <a:xfrm>
              <a:off x="3578525" y="4155700"/>
              <a:ext cx="29550" cy="29300"/>
            </a:xfrm>
            <a:custGeom>
              <a:avLst/>
              <a:gdLst/>
              <a:ahLst/>
              <a:cxnLst/>
              <a:rect l="l" t="t" r="r" b="b"/>
              <a:pathLst>
                <a:path w="1182" h="1172" extrusionOk="0">
                  <a:moveTo>
                    <a:pt x="586" y="0"/>
                  </a:moveTo>
                  <a:cubicBezTo>
                    <a:pt x="580" y="0"/>
                    <a:pt x="574" y="0"/>
                    <a:pt x="568" y="1"/>
                  </a:cubicBezTo>
                  <a:cubicBezTo>
                    <a:pt x="253" y="10"/>
                    <a:pt x="3" y="268"/>
                    <a:pt x="2" y="583"/>
                  </a:cubicBezTo>
                  <a:cubicBezTo>
                    <a:pt x="1" y="912"/>
                    <a:pt x="264" y="1172"/>
                    <a:pt x="590" y="1172"/>
                  </a:cubicBezTo>
                  <a:cubicBezTo>
                    <a:pt x="591" y="1172"/>
                    <a:pt x="592" y="1172"/>
                    <a:pt x="592" y="1172"/>
                  </a:cubicBezTo>
                  <a:cubicBezTo>
                    <a:pt x="921" y="1170"/>
                    <a:pt x="1181" y="902"/>
                    <a:pt x="1174" y="575"/>
                  </a:cubicBezTo>
                  <a:cubicBezTo>
                    <a:pt x="1168" y="252"/>
                    <a:pt x="907" y="0"/>
                    <a:pt x="58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1" name="Google Shape;17871;g2ce78c99214_3_1548"/>
            <p:cNvSpPr/>
            <p:nvPr/>
          </p:nvSpPr>
          <p:spPr>
            <a:xfrm>
              <a:off x="1811275" y="4062175"/>
              <a:ext cx="29500" cy="29275"/>
            </a:xfrm>
            <a:custGeom>
              <a:avLst/>
              <a:gdLst/>
              <a:ahLst/>
              <a:cxnLst/>
              <a:rect l="l" t="t" r="r" b="b"/>
              <a:pathLst>
                <a:path w="1180" h="1171" extrusionOk="0">
                  <a:moveTo>
                    <a:pt x="585" y="1"/>
                  </a:moveTo>
                  <a:cubicBezTo>
                    <a:pt x="264" y="1"/>
                    <a:pt x="3" y="259"/>
                    <a:pt x="2" y="583"/>
                  </a:cubicBezTo>
                  <a:cubicBezTo>
                    <a:pt x="1" y="908"/>
                    <a:pt x="263" y="1170"/>
                    <a:pt x="587" y="1170"/>
                  </a:cubicBezTo>
                  <a:cubicBezTo>
                    <a:pt x="589" y="1170"/>
                    <a:pt x="591" y="1170"/>
                    <a:pt x="592" y="1170"/>
                  </a:cubicBezTo>
                  <a:cubicBezTo>
                    <a:pt x="919" y="1168"/>
                    <a:pt x="1180" y="900"/>
                    <a:pt x="1173" y="573"/>
                  </a:cubicBezTo>
                  <a:cubicBezTo>
                    <a:pt x="1168" y="259"/>
                    <a:pt x="912" y="6"/>
                    <a:pt x="598" y="1"/>
                  </a:cubicBezTo>
                  <a:cubicBezTo>
                    <a:pt x="594" y="1"/>
                    <a:pt x="589" y="1"/>
                    <a:pt x="5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2" name="Google Shape;17872;g2ce78c99214_3_1548"/>
            <p:cNvSpPr/>
            <p:nvPr/>
          </p:nvSpPr>
          <p:spPr>
            <a:xfrm>
              <a:off x="2369700" y="2946925"/>
              <a:ext cx="29275" cy="29100"/>
            </a:xfrm>
            <a:custGeom>
              <a:avLst/>
              <a:gdLst/>
              <a:ahLst/>
              <a:cxnLst/>
              <a:rect l="l" t="t" r="r" b="b"/>
              <a:pathLst>
                <a:path w="1171" h="1164" extrusionOk="0">
                  <a:moveTo>
                    <a:pt x="586" y="0"/>
                  </a:moveTo>
                  <a:cubicBezTo>
                    <a:pt x="275" y="0"/>
                    <a:pt x="11" y="262"/>
                    <a:pt x="5" y="573"/>
                  </a:cubicBezTo>
                  <a:cubicBezTo>
                    <a:pt x="0" y="892"/>
                    <a:pt x="270" y="1163"/>
                    <a:pt x="588" y="1163"/>
                  </a:cubicBezTo>
                  <a:cubicBezTo>
                    <a:pt x="592" y="1163"/>
                    <a:pt x="596" y="1163"/>
                    <a:pt x="600" y="1163"/>
                  </a:cubicBezTo>
                  <a:cubicBezTo>
                    <a:pt x="910" y="1154"/>
                    <a:pt x="1171" y="888"/>
                    <a:pt x="1167" y="576"/>
                  </a:cubicBezTo>
                  <a:cubicBezTo>
                    <a:pt x="1164" y="265"/>
                    <a:pt x="900" y="3"/>
                    <a:pt x="589" y="0"/>
                  </a:cubicBezTo>
                  <a:cubicBezTo>
                    <a:pt x="588" y="0"/>
                    <a:pt x="587" y="0"/>
                    <a:pt x="58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3" name="Google Shape;17873;g2ce78c99214_3_1548"/>
            <p:cNvSpPr/>
            <p:nvPr/>
          </p:nvSpPr>
          <p:spPr>
            <a:xfrm>
              <a:off x="3486425" y="4341550"/>
              <a:ext cx="29150" cy="28825"/>
            </a:xfrm>
            <a:custGeom>
              <a:avLst/>
              <a:gdLst/>
              <a:ahLst/>
              <a:cxnLst/>
              <a:rect l="l" t="t" r="r" b="b"/>
              <a:pathLst>
                <a:path w="1166" h="1153" extrusionOk="0">
                  <a:moveTo>
                    <a:pt x="585" y="1"/>
                  </a:moveTo>
                  <a:cubicBezTo>
                    <a:pt x="585" y="1"/>
                    <a:pt x="584" y="1"/>
                    <a:pt x="583" y="1"/>
                  </a:cubicBezTo>
                  <a:cubicBezTo>
                    <a:pt x="286" y="3"/>
                    <a:pt x="24" y="260"/>
                    <a:pt x="12" y="558"/>
                  </a:cubicBezTo>
                  <a:cubicBezTo>
                    <a:pt x="1" y="866"/>
                    <a:pt x="267" y="1146"/>
                    <a:pt x="578" y="1153"/>
                  </a:cubicBezTo>
                  <a:cubicBezTo>
                    <a:pt x="581" y="1153"/>
                    <a:pt x="585" y="1153"/>
                    <a:pt x="589" y="1153"/>
                  </a:cubicBezTo>
                  <a:cubicBezTo>
                    <a:pt x="892" y="1153"/>
                    <a:pt x="1162" y="887"/>
                    <a:pt x="1164" y="580"/>
                  </a:cubicBezTo>
                  <a:cubicBezTo>
                    <a:pt x="1165" y="273"/>
                    <a:pt x="894" y="1"/>
                    <a:pt x="5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4" name="Google Shape;17874;g2ce78c99214_3_1548"/>
            <p:cNvSpPr/>
            <p:nvPr/>
          </p:nvSpPr>
          <p:spPr>
            <a:xfrm>
              <a:off x="2184300" y="3039325"/>
              <a:ext cx="28825" cy="28400"/>
            </a:xfrm>
            <a:custGeom>
              <a:avLst/>
              <a:gdLst/>
              <a:ahLst/>
              <a:cxnLst/>
              <a:rect l="l" t="t" r="r" b="b"/>
              <a:pathLst>
                <a:path w="1153" h="1136" extrusionOk="0">
                  <a:moveTo>
                    <a:pt x="575" y="1"/>
                  </a:moveTo>
                  <a:cubicBezTo>
                    <a:pt x="282" y="1"/>
                    <a:pt x="18" y="255"/>
                    <a:pt x="10" y="555"/>
                  </a:cubicBezTo>
                  <a:cubicBezTo>
                    <a:pt x="1" y="852"/>
                    <a:pt x="249" y="1118"/>
                    <a:pt x="549" y="1135"/>
                  </a:cubicBezTo>
                  <a:cubicBezTo>
                    <a:pt x="560" y="1135"/>
                    <a:pt x="570" y="1136"/>
                    <a:pt x="580" y="1136"/>
                  </a:cubicBezTo>
                  <a:cubicBezTo>
                    <a:pt x="873" y="1136"/>
                    <a:pt x="1137" y="882"/>
                    <a:pt x="1145" y="582"/>
                  </a:cubicBezTo>
                  <a:cubicBezTo>
                    <a:pt x="1153" y="287"/>
                    <a:pt x="906" y="21"/>
                    <a:pt x="605" y="2"/>
                  </a:cubicBezTo>
                  <a:cubicBezTo>
                    <a:pt x="595" y="1"/>
                    <a:pt x="585" y="1"/>
                    <a:pt x="57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5" name="Google Shape;17875;g2ce78c99214_3_1548"/>
            <p:cNvSpPr/>
            <p:nvPr/>
          </p:nvSpPr>
          <p:spPr>
            <a:xfrm>
              <a:off x="2091125" y="4527675"/>
              <a:ext cx="28050" cy="27825"/>
            </a:xfrm>
            <a:custGeom>
              <a:avLst/>
              <a:gdLst/>
              <a:ahLst/>
              <a:cxnLst/>
              <a:rect l="l" t="t" r="r" b="b"/>
              <a:pathLst>
                <a:path w="1122" h="1113" extrusionOk="0">
                  <a:moveTo>
                    <a:pt x="560" y="1"/>
                  </a:moveTo>
                  <a:cubicBezTo>
                    <a:pt x="256" y="1"/>
                    <a:pt x="9" y="243"/>
                    <a:pt x="6" y="549"/>
                  </a:cubicBezTo>
                  <a:cubicBezTo>
                    <a:pt x="1" y="856"/>
                    <a:pt x="245" y="1109"/>
                    <a:pt x="553" y="1112"/>
                  </a:cubicBezTo>
                  <a:cubicBezTo>
                    <a:pt x="556" y="1112"/>
                    <a:pt x="560" y="1112"/>
                    <a:pt x="563" y="1112"/>
                  </a:cubicBezTo>
                  <a:cubicBezTo>
                    <a:pt x="866" y="1112"/>
                    <a:pt x="1113" y="870"/>
                    <a:pt x="1116" y="564"/>
                  </a:cubicBezTo>
                  <a:cubicBezTo>
                    <a:pt x="1121" y="257"/>
                    <a:pt x="877" y="6"/>
                    <a:pt x="568" y="1"/>
                  </a:cubicBezTo>
                  <a:cubicBezTo>
                    <a:pt x="565" y="1"/>
                    <a:pt x="563" y="1"/>
                    <a:pt x="56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6" name="Google Shape;17876;g2ce78c99214_3_1548"/>
            <p:cNvSpPr/>
            <p:nvPr/>
          </p:nvSpPr>
          <p:spPr>
            <a:xfrm>
              <a:off x="1997650" y="4435750"/>
              <a:ext cx="27775" cy="27500"/>
            </a:xfrm>
            <a:custGeom>
              <a:avLst/>
              <a:gdLst/>
              <a:ahLst/>
              <a:cxnLst/>
              <a:rect l="l" t="t" r="r" b="b"/>
              <a:pathLst>
                <a:path w="1111" h="1100" extrusionOk="0">
                  <a:moveTo>
                    <a:pt x="558" y="1"/>
                  </a:moveTo>
                  <a:cubicBezTo>
                    <a:pt x="555" y="1"/>
                    <a:pt x="552" y="1"/>
                    <a:pt x="550" y="1"/>
                  </a:cubicBezTo>
                  <a:cubicBezTo>
                    <a:pt x="238" y="6"/>
                    <a:pt x="0" y="256"/>
                    <a:pt x="10" y="568"/>
                  </a:cubicBezTo>
                  <a:cubicBezTo>
                    <a:pt x="18" y="868"/>
                    <a:pt x="253" y="1097"/>
                    <a:pt x="554" y="1100"/>
                  </a:cubicBezTo>
                  <a:cubicBezTo>
                    <a:pt x="556" y="1100"/>
                    <a:pt x="559" y="1100"/>
                    <a:pt x="562" y="1100"/>
                  </a:cubicBezTo>
                  <a:cubicBezTo>
                    <a:pt x="873" y="1100"/>
                    <a:pt x="1110" y="858"/>
                    <a:pt x="1109" y="549"/>
                  </a:cubicBezTo>
                  <a:cubicBezTo>
                    <a:pt x="1107" y="238"/>
                    <a:pt x="867" y="1"/>
                    <a:pt x="5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7" name="Google Shape;17877;g2ce78c99214_3_1548"/>
            <p:cNvSpPr/>
            <p:nvPr/>
          </p:nvSpPr>
          <p:spPr>
            <a:xfrm>
              <a:off x="1906125" y="3319375"/>
              <a:ext cx="26850" cy="26800"/>
            </a:xfrm>
            <a:custGeom>
              <a:avLst/>
              <a:gdLst/>
              <a:ahLst/>
              <a:cxnLst/>
              <a:rect l="l" t="t" r="r" b="b"/>
              <a:pathLst>
                <a:path w="1074" h="1072" extrusionOk="0">
                  <a:moveTo>
                    <a:pt x="539" y="1"/>
                  </a:moveTo>
                  <a:cubicBezTo>
                    <a:pt x="232" y="1"/>
                    <a:pt x="4" y="228"/>
                    <a:pt x="2" y="532"/>
                  </a:cubicBezTo>
                  <a:cubicBezTo>
                    <a:pt x="0" y="839"/>
                    <a:pt x="228" y="1070"/>
                    <a:pt x="534" y="1071"/>
                  </a:cubicBezTo>
                  <a:cubicBezTo>
                    <a:pt x="535" y="1071"/>
                    <a:pt x="535" y="1071"/>
                    <a:pt x="536" y="1071"/>
                  </a:cubicBezTo>
                  <a:cubicBezTo>
                    <a:pt x="840" y="1071"/>
                    <a:pt x="1070" y="844"/>
                    <a:pt x="1072" y="541"/>
                  </a:cubicBezTo>
                  <a:cubicBezTo>
                    <a:pt x="1074" y="234"/>
                    <a:pt x="847" y="3"/>
                    <a:pt x="542" y="1"/>
                  </a:cubicBezTo>
                  <a:cubicBezTo>
                    <a:pt x="541" y="1"/>
                    <a:pt x="540" y="1"/>
                    <a:pt x="53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8" name="Google Shape;17878;g2ce78c99214_3_1548"/>
            <p:cNvSpPr/>
            <p:nvPr/>
          </p:nvSpPr>
          <p:spPr>
            <a:xfrm>
              <a:off x="3208525" y="4621775"/>
              <a:ext cx="26850" cy="26800"/>
            </a:xfrm>
            <a:custGeom>
              <a:avLst/>
              <a:gdLst/>
              <a:ahLst/>
              <a:cxnLst/>
              <a:rect l="l" t="t" r="r" b="b"/>
              <a:pathLst>
                <a:path w="1074" h="1072" extrusionOk="0">
                  <a:moveTo>
                    <a:pt x="538" y="1"/>
                  </a:moveTo>
                  <a:cubicBezTo>
                    <a:pt x="537" y="1"/>
                    <a:pt x="536" y="1"/>
                    <a:pt x="535" y="1"/>
                  </a:cubicBezTo>
                  <a:cubicBezTo>
                    <a:pt x="230" y="1"/>
                    <a:pt x="0" y="234"/>
                    <a:pt x="2" y="539"/>
                  </a:cubicBezTo>
                  <a:cubicBezTo>
                    <a:pt x="2" y="844"/>
                    <a:pt x="234" y="1071"/>
                    <a:pt x="538" y="1071"/>
                  </a:cubicBezTo>
                  <a:cubicBezTo>
                    <a:pt x="539" y="1071"/>
                    <a:pt x="539" y="1071"/>
                    <a:pt x="540" y="1071"/>
                  </a:cubicBezTo>
                  <a:cubicBezTo>
                    <a:pt x="846" y="1070"/>
                    <a:pt x="1074" y="839"/>
                    <a:pt x="1072" y="534"/>
                  </a:cubicBezTo>
                  <a:cubicBezTo>
                    <a:pt x="1072" y="229"/>
                    <a:pt x="842" y="1"/>
                    <a:pt x="53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9" name="Google Shape;17879;g2ce78c99214_3_1548"/>
            <p:cNvSpPr/>
            <p:nvPr/>
          </p:nvSpPr>
          <p:spPr>
            <a:xfrm>
              <a:off x="1812600" y="3505250"/>
              <a:ext cx="26550" cy="26300"/>
            </a:xfrm>
            <a:custGeom>
              <a:avLst/>
              <a:gdLst/>
              <a:ahLst/>
              <a:cxnLst/>
              <a:rect l="l" t="t" r="r" b="b"/>
              <a:pathLst>
                <a:path w="1062" h="1052" extrusionOk="0">
                  <a:moveTo>
                    <a:pt x="537" y="1"/>
                  </a:moveTo>
                  <a:cubicBezTo>
                    <a:pt x="257" y="1"/>
                    <a:pt x="21" y="227"/>
                    <a:pt x="10" y="508"/>
                  </a:cubicBezTo>
                  <a:cubicBezTo>
                    <a:pt x="1" y="802"/>
                    <a:pt x="241" y="1051"/>
                    <a:pt x="532" y="1051"/>
                  </a:cubicBezTo>
                  <a:cubicBezTo>
                    <a:pt x="535" y="1051"/>
                    <a:pt x="537" y="1051"/>
                    <a:pt x="539" y="1051"/>
                  </a:cubicBezTo>
                  <a:cubicBezTo>
                    <a:pt x="823" y="1049"/>
                    <a:pt x="1059" y="812"/>
                    <a:pt x="1060" y="529"/>
                  </a:cubicBezTo>
                  <a:cubicBezTo>
                    <a:pt x="1062" y="245"/>
                    <a:pt x="828" y="6"/>
                    <a:pt x="545" y="1"/>
                  </a:cubicBezTo>
                  <a:cubicBezTo>
                    <a:pt x="542" y="1"/>
                    <a:pt x="540" y="1"/>
                    <a:pt x="53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0" name="Google Shape;17880;g2ce78c99214_3_1548"/>
            <p:cNvSpPr/>
            <p:nvPr/>
          </p:nvSpPr>
          <p:spPr>
            <a:xfrm>
              <a:off x="3021725" y="4715550"/>
              <a:ext cx="26450" cy="26300"/>
            </a:xfrm>
            <a:custGeom>
              <a:avLst/>
              <a:gdLst/>
              <a:ahLst/>
              <a:cxnLst/>
              <a:rect l="l" t="t" r="r" b="b"/>
              <a:pathLst>
                <a:path w="1058" h="1052" extrusionOk="0">
                  <a:moveTo>
                    <a:pt x="527" y="1"/>
                  </a:moveTo>
                  <a:cubicBezTo>
                    <a:pt x="240" y="1"/>
                    <a:pt x="0" y="238"/>
                    <a:pt x="0" y="528"/>
                  </a:cubicBezTo>
                  <a:cubicBezTo>
                    <a:pt x="2" y="811"/>
                    <a:pt x="235" y="1049"/>
                    <a:pt x="519" y="1052"/>
                  </a:cubicBezTo>
                  <a:cubicBezTo>
                    <a:pt x="521" y="1052"/>
                    <a:pt x="523" y="1052"/>
                    <a:pt x="526" y="1052"/>
                  </a:cubicBezTo>
                  <a:cubicBezTo>
                    <a:pt x="806" y="1052"/>
                    <a:pt x="1042" y="822"/>
                    <a:pt x="1049" y="540"/>
                  </a:cubicBezTo>
                  <a:cubicBezTo>
                    <a:pt x="1057" y="258"/>
                    <a:pt x="829" y="14"/>
                    <a:pt x="546" y="1"/>
                  </a:cubicBezTo>
                  <a:cubicBezTo>
                    <a:pt x="539" y="1"/>
                    <a:pt x="533" y="1"/>
                    <a:pt x="52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1" name="Google Shape;17881;g2ce78c99214_3_1548"/>
            <p:cNvSpPr/>
            <p:nvPr/>
          </p:nvSpPr>
          <p:spPr>
            <a:xfrm>
              <a:off x="2186300" y="4623025"/>
              <a:ext cx="24625" cy="24300"/>
            </a:xfrm>
            <a:custGeom>
              <a:avLst/>
              <a:gdLst/>
              <a:ahLst/>
              <a:cxnLst/>
              <a:rect l="l" t="t" r="r" b="b"/>
              <a:pathLst>
                <a:path w="985" h="972" extrusionOk="0">
                  <a:moveTo>
                    <a:pt x="496" y="1"/>
                  </a:moveTo>
                  <a:cubicBezTo>
                    <a:pt x="213" y="1"/>
                    <a:pt x="1" y="221"/>
                    <a:pt x="12" y="506"/>
                  </a:cubicBezTo>
                  <a:cubicBezTo>
                    <a:pt x="21" y="772"/>
                    <a:pt x="230" y="971"/>
                    <a:pt x="496" y="971"/>
                  </a:cubicBezTo>
                  <a:cubicBezTo>
                    <a:pt x="501" y="971"/>
                    <a:pt x="505" y="971"/>
                    <a:pt x="510" y="971"/>
                  </a:cubicBezTo>
                  <a:cubicBezTo>
                    <a:pt x="781" y="966"/>
                    <a:pt x="985" y="753"/>
                    <a:pt x="979" y="478"/>
                  </a:cubicBezTo>
                  <a:cubicBezTo>
                    <a:pt x="976" y="207"/>
                    <a:pt x="769" y="1"/>
                    <a:pt x="49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2" name="Google Shape;17882;g2ce78c99214_3_1548"/>
            <p:cNvSpPr/>
            <p:nvPr/>
          </p:nvSpPr>
          <p:spPr>
            <a:xfrm>
              <a:off x="1813700" y="4158200"/>
              <a:ext cx="24425" cy="24275"/>
            </a:xfrm>
            <a:custGeom>
              <a:avLst/>
              <a:gdLst/>
              <a:ahLst/>
              <a:cxnLst/>
              <a:rect l="l" t="t" r="r" b="b"/>
              <a:pathLst>
                <a:path w="977" h="971" extrusionOk="0">
                  <a:moveTo>
                    <a:pt x="490" y="1"/>
                  </a:moveTo>
                  <a:cubicBezTo>
                    <a:pt x="220" y="1"/>
                    <a:pt x="12" y="204"/>
                    <a:pt x="7" y="473"/>
                  </a:cubicBezTo>
                  <a:cubicBezTo>
                    <a:pt x="0" y="746"/>
                    <a:pt x="201" y="959"/>
                    <a:pt x="472" y="970"/>
                  </a:cubicBezTo>
                  <a:cubicBezTo>
                    <a:pt x="478" y="970"/>
                    <a:pt x="484" y="970"/>
                    <a:pt x="490" y="970"/>
                  </a:cubicBezTo>
                  <a:cubicBezTo>
                    <a:pt x="764" y="970"/>
                    <a:pt x="977" y="760"/>
                    <a:pt x="976" y="483"/>
                  </a:cubicBezTo>
                  <a:cubicBezTo>
                    <a:pt x="974" y="211"/>
                    <a:pt x="768" y="2"/>
                    <a:pt x="495" y="1"/>
                  </a:cubicBezTo>
                  <a:cubicBezTo>
                    <a:pt x="493" y="1"/>
                    <a:pt x="492" y="1"/>
                    <a:pt x="49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3" name="Google Shape;17883;g2ce78c99214_3_1548"/>
            <p:cNvSpPr/>
            <p:nvPr/>
          </p:nvSpPr>
          <p:spPr>
            <a:xfrm>
              <a:off x="1907175" y="4343800"/>
              <a:ext cx="24525" cy="24275"/>
            </a:xfrm>
            <a:custGeom>
              <a:avLst/>
              <a:gdLst/>
              <a:ahLst/>
              <a:cxnLst/>
              <a:rect l="l" t="t" r="r" b="b"/>
              <a:pathLst>
                <a:path w="981" h="971" extrusionOk="0">
                  <a:moveTo>
                    <a:pt x="497" y="0"/>
                  </a:moveTo>
                  <a:cubicBezTo>
                    <a:pt x="226" y="0"/>
                    <a:pt x="18" y="200"/>
                    <a:pt x="10" y="468"/>
                  </a:cubicBezTo>
                  <a:cubicBezTo>
                    <a:pt x="1" y="751"/>
                    <a:pt x="211" y="970"/>
                    <a:pt x="492" y="970"/>
                  </a:cubicBezTo>
                  <a:cubicBezTo>
                    <a:pt x="495" y="970"/>
                    <a:pt x="497" y="970"/>
                    <a:pt x="500" y="970"/>
                  </a:cubicBezTo>
                  <a:cubicBezTo>
                    <a:pt x="773" y="969"/>
                    <a:pt x="977" y="763"/>
                    <a:pt x="980" y="489"/>
                  </a:cubicBezTo>
                  <a:cubicBezTo>
                    <a:pt x="980" y="217"/>
                    <a:pt x="777" y="7"/>
                    <a:pt x="505" y="0"/>
                  </a:cubicBezTo>
                  <a:cubicBezTo>
                    <a:pt x="502" y="0"/>
                    <a:pt x="500" y="0"/>
                    <a:pt x="49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4" name="Google Shape;17884;g2ce78c99214_3_1548"/>
            <p:cNvSpPr/>
            <p:nvPr/>
          </p:nvSpPr>
          <p:spPr>
            <a:xfrm>
              <a:off x="3116125" y="2949350"/>
              <a:ext cx="24450" cy="24225"/>
            </a:xfrm>
            <a:custGeom>
              <a:avLst/>
              <a:gdLst/>
              <a:ahLst/>
              <a:cxnLst/>
              <a:rect l="l" t="t" r="r" b="b"/>
              <a:pathLst>
                <a:path w="978" h="969" extrusionOk="0">
                  <a:moveTo>
                    <a:pt x="488" y="1"/>
                  </a:moveTo>
                  <a:cubicBezTo>
                    <a:pt x="219" y="1"/>
                    <a:pt x="11" y="203"/>
                    <a:pt x="7" y="472"/>
                  </a:cubicBezTo>
                  <a:cubicBezTo>
                    <a:pt x="0" y="745"/>
                    <a:pt x="201" y="959"/>
                    <a:pt x="472" y="968"/>
                  </a:cubicBezTo>
                  <a:cubicBezTo>
                    <a:pt x="479" y="969"/>
                    <a:pt x="486" y="969"/>
                    <a:pt x="493" y="969"/>
                  </a:cubicBezTo>
                  <a:cubicBezTo>
                    <a:pt x="767" y="969"/>
                    <a:pt x="977" y="758"/>
                    <a:pt x="976" y="483"/>
                  </a:cubicBezTo>
                  <a:cubicBezTo>
                    <a:pt x="975" y="211"/>
                    <a:pt x="770" y="2"/>
                    <a:pt x="496" y="1"/>
                  </a:cubicBezTo>
                  <a:cubicBezTo>
                    <a:pt x="493" y="1"/>
                    <a:pt x="490" y="1"/>
                    <a:pt x="48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5" name="Google Shape;17885;g2ce78c99214_3_1548"/>
            <p:cNvSpPr/>
            <p:nvPr/>
          </p:nvSpPr>
          <p:spPr>
            <a:xfrm>
              <a:off x="3580900" y="3414175"/>
              <a:ext cx="24450" cy="24300"/>
            </a:xfrm>
            <a:custGeom>
              <a:avLst/>
              <a:gdLst/>
              <a:ahLst/>
              <a:cxnLst/>
              <a:rect l="l" t="t" r="r" b="b"/>
              <a:pathLst>
                <a:path w="978" h="972" extrusionOk="0">
                  <a:moveTo>
                    <a:pt x="493" y="1"/>
                  </a:moveTo>
                  <a:cubicBezTo>
                    <a:pt x="222" y="1"/>
                    <a:pt x="13" y="203"/>
                    <a:pt x="6" y="473"/>
                  </a:cubicBezTo>
                  <a:cubicBezTo>
                    <a:pt x="1" y="755"/>
                    <a:pt x="210" y="971"/>
                    <a:pt x="490" y="971"/>
                  </a:cubicBezTo>
                  <a:cubicBezTo>
                    <a:pt x="493" y="971"/>
                    <a:pt x="497" y="971"/>
                    <a:pt x="500" y="971"/>
                  </a:cubicBezTo>
                  <a:cubicBezTo>
                    <a:pt x="771" y="967"/>
                    <a:pt x="978" y="758"/>
                    <a:pt x="978" y="485"/>
                  </a:cubicBezTo>
                  <a:cubicBezTo>
                    <a:pt x="978" y="211"/>
                    <a:pt x="771" y="4"/>
                    <a:pt x="499" y="1"/>
                  </a:cubicBezTo>
                  <a:cubicBezTo>
                    <a:pt x="497" y="1"/>
                    <a:pt x="495" y="1"/>
                    <a:pt x="49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6" name="Google Shape;17886;g2ce78c99214_3_1548"/>
            <p:cNvSpPr/>
            <p:nvPr/>
          </p:nvSpPr>
          <p:spPr>
            <a:xfrm>
              <a:off x="2372025" y="4716575"/>
              <a:ext cx="24450" cy="24300"/>
            </a:xfrm>
            <a:custGeom>
              <a:avLst/>
              <a:gdLst/>
              <a:ahLst/>
              <a:cxnLst/>
              <a:rect l="l" t="t" r="r" b="b"/>
              <a:pathLst>
                <a:path w="978" h="972" extrusionOk="0">
                  <a:moveTo>
                    <a:pt x="491" y="1"/>
                  </a:moveTo>
                  <a:cubicBezTo>
                    <a:pt x="485" y="1"/>
                    <a:pt x="479" y="1"/>
                    <a:pt x="473" y="1"/>
                  </a:cubicBezTo>
                  <a:cubicBezTo>
                    <a:pt x="201" y="12"/>
                    <a:pt x="1" y="228"/>
                    <a:pt x="7" y="500"/>
                  </a:cubicBezTo>
                  <a:cubicBezTo>
                    <a:pt x="14" y="769"/>
                    <a:pt x="222" y="971"/>
                    <a:pt x="492" y="971"/>
                  </a:cubicBezTo>
                  <a:cubicBezTo>
                    <a:pt x="495" y="971"/>
                    <a:pt x="497" y="971"/>
                    <a:pt x="500" y="971"/>
                  </a:cubicBezTo>
                  <a:cubicBezTo>
                    <a:pt x="773" y="968"/>
                    <a:pt x="978" y="759"/>
                    <a:pt x="978" y="487"/>
                  </a:cubicBezTo>
                  <a:cubicBezTo>
                    <a:pt x="978" y="209"/>
                    <a:pt x="767" y="1"/>
                    <a:pt x="49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7" name="Google Shape;17887;g2ce78c99214_3_1548"/>
            <p:cNvSpPr/>
            <p:nvPr/>
          </p:nvSpPr>
          <p:spPr>
            <a:xfrm>
              <a:off x="3674925" y="3879375"/>
              <a:ext cx="23700" cy="23550"/>
            </a:xfrm>
            <a:custGeom>
              <a:avLst/>
              <a:gdLst/>
              <a:ahLst/>
              <a:cxnLst/>
              <a:rect l="l" t="t" r="r" b="b"/>
              <a:pathLst>
                <a:path w="948" h="942" extrusionOk="0">
                  <a:moveTo>
                    <a:pt x="472" y="0"/>
                  </a:moveTo>
                  <a:cubicBezTo>
                    <a:pt x="213" y="0"/>
                    <a:pt x="8" y="204"/>
                    <a:pt x="5" y="463"/>
                  </a:cubicBezTo>
                  <a:cubicBezTo>
                    <a:pt x="1" y="724"/>
                    <a:pt x="198" y="930"/>
                    <a:pt x="454" y="941"/>
                  </a:cubicBezTo>
                  <a:cubicBezTo>
                    <a:pt x="461" y="941"/>
                    <a:pt x="468" y="941"/>
                    <a:pt x="474" y="941"/>
                  </a:cubicBezTo>
                  <a:cubicBezTo>
                    <a:pt x="735" y="941"/>
                    <a:pt x="941" y="739"/>
                    <a:pt x="944" y="477"/>
                  </a:cubicBezTo>
                  <a:cubicBezTo>
                    <a:pt x="948" y="219"/>
                    <a:pt x="751" y="12"/>
                    <a:pt x="495" y="1"/>
                  </a:cubicBezTo>
                  <a:cubicBezTo>
                    <a:pt x="487" y="0"/>
                    <a:pt x="480" y="0"/>
                    <a:pt x="47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8" name="Google Shape;17888;g2ce78c99214_3_1548"/>
            <p:cNvSpPr/>
            <p:nvPr/>
          </p:nvSpPr>
          <p:spPr>
            <a:xfrm>
              <a:off x="3395875" y="3135500"/>
              <a:ext cx="23425" cy="23250"/>
            </a:xfrm>
            <a:custGeom>
              <a:avLst/>
              <a:gdLst/>
              <a:ahLst/>
              <a:cxnLst/>
              <a:rect l="l" t="t" r="r" b="b"/>
              <a:pathLst>
                <a:path w="937" h="930" extrusionOk="0">
                  <a:moveTo>
                    <a:pt x="470" y="0"/>
                  </a:moveTo>
                  <a:cubicBezTo>
                    <a:pt x="221" y="0"/>
                    <a:pt x="8" y="209"/>
                    <a:pt x="3" y="459"/>
                  </a:cubicBezTo>
                  <a:cubicBezTo>
                    <a:pt x="0" y="711"/>
                    <a:pt x="210" y="927"/>
                    <a:pt x="462" y="929"/>
                  </a:cubicBezTo>
                  <a:cubicBezTo>
                    <a:pt x="464" y="930"/>
                    <a:pt x="466" y="930"/>
                    <a:pt x="469" y="930"/>
                  </a:cubicBezTo>
                  <a:cubicBezTo>
                    <a:pt x="718" y="930"/>
                    <a:pt x="930" y="721"/>
                    <a:pt x="932" y="472"/>
                  </a:cubicBezTo>
                  <a:cubicBezTo>
                    <a:pt x="936" y="218"/>
                    <a:pt x="726" y="4"/>
                    <a:pt x="475" y="0"/>
                  </a:cubicBezTo>
                  <a:cubicBezTo>
                    <a:pt x="473" y="0"/>
                    <a:pt x="472" y="0"/>
                    <a:pt x="47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9" name="Google Shape;17889;g2ce78c99214_3_1548"/>
            <p:cNvSpPr/>
            <p:nvPr/>
          </p:nvSpPr>
          <p:spPr>
            <a:xfrm>
              <a:off x="2651575" y="2856150"/>
              <a:ext cx="23925" cy="23525"/>
            </a:xfrm>
            <a:custGeom>
              <a:avLst/>
              <a:gdLst/>
              <a:ahLst/>
              <a:cxnLst/>
              <a:rect l="l" t="t" r="r" b="b"/>
              <a:pathLst>
                <a:path w="957" h="941" extrusionOk="0">
                  <a:moveTo>
                    <a:pt x="481" y="0"/>
                  </a:moveTo>
                  <a:cubicBezTo>
                    <a:pt x="222" y="0"/>
                    <a:pt x="18" y="197"/>
                    <a:pt x="10" y="455"/>
                  </a:cubicBezTo>
                  <a:cubicBezTo>
                    <a:pt x="0" y="725"/>
                    <a:pt x="208" y="941"/>
                    <a:pt x="478" y="941"/>
                  </a:cubicBezTo>
                  <a:cubicBezTo>
                    <a:pt x="479" y="941"/>
                    <a:pt x="480" y="941"/>
                    <a:pt x="481" y="941"/>
                  </a:cubicBezTo>
                  <a:cubicBezTo>
                    <a:pt x="739" y="941"/>
                    <a:pt x="941" y="743"/>
                    <a:pt x="949" y="486"/>
                  </a:cubicBezTo>
                  <a:cubicBezTo>
                    <a:pt x="957" y="216"/>
                    <a:pt x="751" y="0"/>
                    <a:pt x="48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0" name="Google Shape;17890;g2ce78c99214_3_1548"/>
            <p:cNvSpPr/>
            <p:nvPr/>
          </p:nvSpPr>
          <p:spPr>
            <a:xfrm>
              <a:off x="3675025" y="3787275"/>
              <a:ext cx="23500" cy="23550"/>
            </a:xfrm>
            <a:custGeom>
              <a:avLst/>
              <a:gdLst/>
              <a:ahLst/>
              <a:cxnLst/>
              <a:rect l="l" t="t" r="r" b="b"/>
              <a:pathLst>
                <a:path w="940" h="942" extrusionOk="0">
                  <a:moveTo>
                    <a:pt x="469" y="1"/>
                  </a:moveTo>
                  <a:cubicBezTo>
                    <a:pt x="206" y="1"/>
                    <a:pt x="1" y="207"/>
                    <a:pt x="1" y="470"/>
                  </a:cubicBezTo>
                  <a:cubicBezTo>
                    <a:pt x="1" y="731"/>
                    <a:pt x="199" y="934"/>
                    <a:pt x="457" y="941"/>
                  </a:cubicBezTo>
                  <a:cubicBezTo>
                    <a:pt x="462" y="941"/>
                    <a:pt x="467" y="941"/>
                    <a:pt x="472" y="941"/>
                  </a:cubicBezTo>
                  <a:cubicBezTo>
                    <a:pt x="735" y="941"/>
                    <a:pt x="940" y="735"/>
                    <a:pt x="940" y="470"/>
                  </a:cubicBezTo>
                  <a:cubicBezTo>
                    <a:pt x="940" y="213"/>
                    <a:pt x="742" y="9"/>
                    <a:pt x="484" y="1"/>
                  </a:cubicBezTo>
                  <a:cubicBezTo>
                    <a:pt x="479" y="1"/>
                    <a:pt x="474" y="1"/>
                    <a:pt x="46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1" name="Google Shape;17891;g2ce78c99214_3_1548"/>
            <p:cNvSpPr/>
            <p:nvPr/>
          </p:nvSpPr>
          <p:spPr>
            <a:xfrm>
              <a:off x="2745300" y="2856150"/>
              <a:ext cx="23600" cy="23500"/>
            </a:xfrm>
            <a:custGeom>
              <a:avLst/>
              <a:gdLst/>
              <a:ahLst/>
              <a:cxnLst/>
              <a:rect l="l" t="t" r="r" b="b"/>
              <a:pathLst>
                <a:path w="944" h="940" extrusionOk="0">
                  <a:moveTo>
                    <a:pt x="469" y="0"/>
                  </a:moveTo>
                  <a:cubicBezTo>
                    <a:pt x="205" y="0"/>
                    <a:pt x="0" y="208"/>
                    <a:pt x="2" y="474"/>
                  </a:cubicBezTo>
                  <a:cubicBezTo>
                    <a:pt x="3" y="736"/>
                    <a:pt x="209" y="940"/>
                    <a:pt x="470" y="940"/>
                  </a:cubicBezTo>
                  <a:cubicBezTo>
                    <a:pt x="477" y="940"/>
                    <a:pt x="483" y="940"/>
                    <a:pt x="490" y="939"/>
                  </a:cubicBezTo>
                  <a:cubicBezTo>
                    <a:pt x="747" y="931"/>
                    <a:pt x="943" y="725"/>
                    <a:pt x="942" y="467"/>
                  </a:cubicBezTo>
                  <a:cubicBezTo>
                    <a:pt x="939" y="209"/>
                    <a:pt x="740" y="7"/>
                    <a:pt x="482" y="0"/>
                  </a:cubicBezTo>
                  <a:cubicBezTo>
                    <a:pt x="478" y="0"/>
                    <a:pt x="474" y="0"/>
                    <a:pt x="46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2" name="Google Shape;17892;g2ce78c99214_3_1548"/>
            <p:cNvSpPr/>
            <p:nvPr/>
          </p:nvSpPr>
          <p:spPr>
            <a:xfrm>
              <a:off x="3675150" y="3694025"/>
              <a:ext cx="23325" cy="22900"/>
            </a:xfrm>
            <a:custGeom>
              <a:avLst/>
              <a:gdLst/>
              <a:ahLst/>
              <a:cxnLst/>
              <a:rect l="l" t="t" r="r" b="b"/>
              <a:pathLst>
                <a:path w="933" h="916" extrusionOk="0">
                  <a:moveTo>
                    <a:pt x="465" y="1"/>
                  </a:moveTo>
                  <a:cubicBezTo>
                    <a:pt x="220" y="1"/>
                    <a:pt x="0" y="225"/>
                    <a:pt x="10" y="472"/>
                  </a:cubicBezTo>
                  <a:cubicBezTo>
                    <a:pt x="18" y="706"/>
                    <a:pt x="229" y="915"/>
                    <a:pt x="465" y="915"/>
                  </a:cubicBezTo>
                  <a:cubicBezTo>
                    <a:pt x="466" y="915"/>
                    <a:pt x="467" y="915"/>
                    <a:pt x="468" y="915"/>
                  </a:cubicBezTo>
                  <a:cubicBezTo>
                    <a:pt x="712" y="915"/>
                    <a:pt x="932" y="691"/>
                    <a:pt x="923" y="446"/>
                  </a:cubicBezTo>
                  <a:cubicBezTo>
                    <a:pt x="915" y="210"/>
                    <a:pt x="702" y="4"/>
                    <a:pt x="467" y="1"/>
                  </a:cubicBezTo>
                  <a:cubicBezTo>
                    <a:pt x="466" y="1"/>
                    <a:pt x="465" y="1"/>
                    <a:pt x="46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3" name="Google Shape;17893;g2ce78c99214_3_1548"/>
            <p:cNvSpPr/>
            <p:nvPr/>
          </p:nvSpPr>
          <p:spPr>
            <a:xfrm>
              <a:off x="3581650" y="4252475"/>
              <a:ext cx="23200" cy="22900"/>
            </a:xfrm>
            <a:custGeom>
              <a:avLst/>
              <a:gdLst/>
              <a:ahLst/>
              <a:cxnLst/>
              <a:rect l="l" t="t" r="r" b="b"/>
              <a:pathLst>
                <a:path w="928" h="916" extrusionOk="0">
                  <a:moveTo>
                    <a:pt x="466" y="1"/>
                  </a:moveTo>
                  <a:cubicBezTo>
                    <a:pt x="464" y="1"/>
                    <a:pt x="461" y="1"/>
                    <a:pt x="459" y="1"/>
                  </a:cubicBezTo>
                  <a:cubicBezTo>
                    <a:pt x="223" y="2"/>
                    <a:pt x="11" y="212"/>
                    <a:pt x="6" y="448"/>
                  </a:cubicBezTo>
                  <a:cubicBezTo>
                    <a:pt x="1" y="693"/>
                    <a:pt x="220" y="915"/>
                    <a:pt x="464" y="915"/>
                  </a:cubicBezTo>
                  <a:cubicBezTo>
                    <a:pt x="466" y="915"/>
                    <a:pt x="467" y="915"/>
                    <a:pt x="469" y="915"/>
                  </a:cubicBezTo>
                  <a:cubicBezTo>
                    <a:pt x="705" y="911"/>
                    <a:pt x="916" y="702"/>
                    <a:pt x="922" y="467"/>
                  </a:cubicBezTo>
                  <a:cubicBezTo>
                    <a:pt x="927" y="223"/>
                    <a:pt x="709" y="1"/>
                    <a:pt x="46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4" name="Google Shape;17894;g2ce78c99214_3_1548"/>
            <p:cNvSpPr/>
            <p:nvPr/>
          </p:nvSpPr>
          <p:spPr>
            <a:xfrm>
              <a:off x="2280925" y="2950150"/>
              <a:ext cx="22850" cy="22700"/>
            </a:xfrm>
            <a:custGeom>
              <a:avLst/>
              <a:gdLst/>
              <a:ahLst/>
              <a:cxnLst/>
              <a:rect l="l" t="t" r="r" b="b"/>
              <a:pathLst>
                <a:path w="914" h="908" extrusionOk="0">
                  <a:moveTo>
                    <a:pt x="455" y="0"/>
                  </a:moveTo>
                  <a:cubicBezTo>
                    <a:pt x="454" y="0"/>
                    <a:pt x="452" y="0"/>
                    <a:pt x="451" y="0"/>
                  </a:cubicBezTo>
                  <a:cubicBezTo>
                    <a:pt x="213" y="3"/>
                    <a:pt x="3" y="213"/>
                    <a:pt x="1" y="451"/>
                  </a:cubicBezTo>
                  <a:cubicBezTo>
                    <a:pt x="0" y="691"/>
                    <a:pt x="215" y="907"/>
                    <a:pt x="453" y="907"/>
                  </a:cubicBezTo>
                  <a:cubicBezTo>
                    <a:pt x="459" y="907"/>
                    <a:pt x="466" y="907"/>
                    <a:pt x="472" y="907"/>
                  </a:cubicBezTo>
                  <a:cubicBezTo>
                    <a:pt x="710" y="894"/>
                    <a:pt x="913" y="677"/>
                    <a:pt x="908" y="441"/>
                  </a:cubicBezTo>
                  <a:cubicBezTo>
                    <a:pt x="901" y="205"/>
                    <a:pt x="688" y="0"/>
                    <a:pt x="455"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5" name="Google Shape;17895;g2ce78c99214_3_1548"/>
            <p:cNvSpPr/>
            <p:nvPr/>
          </p:nvSpPr>
          <p:spPr>
            <a:xfrm>
              <a:off x="2837925" y="2856750"/>
              <a:ext cx="22525" cy="22325"/>
            </a:xfrm>
            <a:custGeom>
              <a:avLst/>
              <a:gdLst/>
              <a:ahLst/>
              <a:cxnLst/>
              <a:rect l="l" t="t" r="r" b="b"/>
              <a:pathLst>
                <a:path w="901" h="893" extrusionOk="0">
                  <a:moveTo>
                    <a:pt x="450" y="1"/>
                  </a:moveTo>
                  <a:cubicBezTo>
                    <a:pt x="448" y="1"/>
                    <a:pt x="446" y="1"/>
                    <a:pt x="443" y="1"/>
                  </a:cubicBezTo>
                  <a:cubicBezTo>
                    <a:pt x="203" y="5"/>
                    <a:pt x="1" y="214"/>
                    <a:pt x="5" y="453"/>
                  </a:cubicBezTo>
                  <a:cubicBezTo>
                    <a:pt x="9" y="692"/>
                    <a:pt x="214" y="892"/>
                    <a:pt x="450" y="892"/>
                  </a:cubicBezTo>
                  <a:cubicBezTo>
                    <a:pt x="452" y="892"/>
                    <a:pt x="454" y="892"/>
                    <a:pt x="457" y="892"/>
                  </a:cubicBezTo>
                  <a:cubicBezTo>
                    <a:pt x="698" y="890"/>
                    <a:pt x="900" y="679"/>
                    <a:pt x="896" y="439"/>
                  </a:cubicBezTo>
                  <a:cubicBezTo>
                    <a:pt x="891" y="201"/>
                    <a:pt x="687" y="1"/>
                    <a:pt x="4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6" name="Google Shape;17896;g2ce78c99214_3_1548"/>
            <p:cNvSpPr/>
            <p:nvPr/>
          </p:nvSpPr>
          <p:spPr>
            <a:xfrm>
              <a:off x="3490250" y="3229925"/>
              <a:ext cx="21675" cy="21475"/>
            </a:xfrm>
            <a:custGeom>
              <a:avLst/>
              <a:gdLst/>
              <a:ahLst/>
              <a:cxnLst/>
              <a:rect l="l" t="t" r="r" b="b"/>
              <a:pathLst>
                <a:path w="867" h="859" extrusionOk="0">
                  <a:moveTo>
                    <a:pt x="438" y="0"/>
                  </a:moveTo>
                  <a:cubicBezTo>
                    <a:pt x="197" y="0"/>
                    <a:pt x="13" y="178"/>
                    <a:pt x="7" y="417"/>
                  </a:cubicBezTo>
                  <a:cubicBezTo>
                    <a:pt x="0" y="669"/>
                    <a:pt x="186" y="858"/>
                    <a:pt x="436" y="858"/>
                  </a:cubicBezTo>
                  <a:cubicBezTo>
                    <a:pt x="439" y="858"/>
                    <a:pt x="443" y="858"/>
                    <a:pt x="446" y="858"/>
                  </a:cubicBezTo>
                  <a:cubicBezTo>
                    <a:pt x="686" y="854"/>
                    <a:pt x="867" y="671"/>
                    <a:pt x="866" y="428"/>
                  </a:cubicBezTo>
                  <a:cubicBezTo>
                    <a:pt x="863" y="185"/>
                    <a:pt x="684" y="3"/>
                    <a:pt x="441" y="0"/>
                  </a:cubicBezTo>
                  <a:cubicBezTo>
                    <a:pt x="440" y="0"/>
                    <a:pt x="439" y="0"/>
                    <a:pt x="43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7" name="Google Shape;17897;g2ce78c99214_3_1548"/>
            <p:cNvSpPr/>
            <p:nvPr/>
          </p:nvSpPr>
          <p:spPr>
            <a:xfrm>
              <a:off x="2560425" y="2857150"/>
              <a:ext cx="21900" cy="21500"/>
            </a:xfrm>
            <a:custGeom>
              <a:avLst/>
              <a:gdLst/>
              <a:ahLst/>
              <a:cxnLst/>
              <a:rect l="l" t="t" r="r" b="b"/>
              <a:pathLst>
                <a:path w="876" h="860" extrusionOk="0">
                  <a:moveTo>
                    <a:pt x="443" y="1"/>
                  </a:moveTo>
                  <a:cubicBezTo>
                    <a:pt x="206" y="1"/>
                    <a:pt x="23" y="173"/>
                    <a:pt x="11" y="408"/>
                  </a:cubicBezTo>
                  <a:cubicBezTo>
                    <a:pt x="1" y="661"/>
                    <a:pt x="189" y="860"/>
                    <a:pt x="441" y="860"/>
                  </a:cubicBezTo>
                  <a:cubicBezTo>
                    <a:pt x="442" y="860"/>
                    <a:pt x="443" y="860"/>
                    <a:pt x="444" y="860"/>
                  </a:cubicBezTo>
                  <a:cubicBezTo>
                    <a:pt x="686" y="860"/>
                    <a:pt x="868" y="680"/>
                    <a:pt x="870" y="439"/>
                  </a:cubicBezTo>
                  <a:cubicBezTo>
                    <a:pt x="876" y="196"/>
                    <a:pt x="698" y="9"/>
                    <a:pt x="456" y="1"/>
                  </a:cubicBezTo>
                  <a:cubicBezTo>
                    <a:pt x="452" y="1"/>
                    <a:pt x="447" y="1"/>
                    <a:pt x="44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8" name="Google Shape;17898;g2ce78c99214_3_1548"/>
            <p:cNvSpPr/>
            <p:nvPr/>
          </p:nvSpPr>
          <p:spPr>
            <a:xfrm>
              <a:off x="3675925" y="3973975"/>
              <a:ext cx="21700" cy="21475"/>
            </a:xfrm>
            <a:custGeom>
              <a:avLst/>
              <a:gdLst/>
              <a:ahLst/>
              <a:cxnLst/>
              <a:rect l="l" t="t" r="r" b="b"/>
              <a:pathLst>
                <a:path w="868" h="859" extrusionOk="0">
                  <a:moveTo>
                    <a:pt x="434" y="1"/>
                  </a:moveTo>
                  <a:cubicBezTo>
                    <a:pt x="185" y="1"/>
                    <a:pt x="0" y="190"/>
                    <a:pt x="6" y="439"/>
                  </a:cubicBezTo>
                  <a:cubicBezTo>
                    <a:pt x="10" y="680"/>
                    <a:pt x="193" y="858"/>
                    <a:pt x="432" y="858"/>
                  </a:cubicBezTo>
                  <a:cubicBezTo>
                    <a:pt x="434" y="858"/>
                    <a:pt x="435" y="858"/>
                    <a:pt x="437" y="858"/>
                  </a:cubicBezTo>
                  <a:cubicBezTo>
                    <a:pt x="680" y="856"/>
                    <a:pt x="862" y="675"/>
                    <a:pt x="863" y="432"/>
                  </a:cubicBezTo>
                  <a:cubicBezTo>
                    <a:pt x="867" y="191"/>
                    <a:pt x="687" y="5"/>
                    <a:pt x="447" y="1"/>
                  </a:cubicBezTo>
                  <a:cubicBezTo>
                    <a:pt x="442" y="1"/>
                    <a:pt x="438" y="1"/>
                    <a:pt x="43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9" name="Google Shape;17899;g2ce78c99214_3_1548"/>
            <p:cNvSpPr/>
            <p:nvPr/>
          </p:nvSpPr>
          <p:spPr>
            <a:xfrm>
              <a:off x="3304575" y="3042975"/>
              <a:ext cx="21600" cy="21250"/>
            </a:xfrm>
            <a:custGeom>
              <a:avLst/>
              <a:gdLst/>
              <a:ahLst/>
              <a:cxnLst/>
              <a:rect l="l" t="t" r="r" b="b"/>
              <a:pathLst>
                <a:path w="864" h="850" extrusionOk="0">
                  <a:moveTo>
                    <a:pt x="433" y="1"/>
                  </a:moveTo>
                  <a:cubicBezTo>
                    <a:pt x="183" y="1"/>
                    <a:pt x="1" y="193"/>
                    <a:pt x="12" y="445"/>
                  </a:cubicBezTo>
                  <a:cubicBezTo>
                    <a:pt x="22" y="679"/>
                    <a:pt x="200" y="849"/>
                    <a:pt x="436" y="849"/>
                  </a:cubicBezTo>
                  <a:cubicBezTo>
                    <a:pt x="441" y="849"/>
                    <a:pt x="445" y="849"/>
                    <a:pt x="450" y="849"/>
                  </a:cubicBezTo>
                  <a:cubicBezTo>
                    <a:pt x="690" y="842"/>
                    <a:pt x="864" y="660"/>
                    <a:pt x="860" y="419"/>
                  </a:cubicBezTo>
                  <a:cubicBezTo>
                    <a:pt x="858" y="177"/>
                    <a:pt x="681" y="1"/>
                    <a:pt x="438" y="1"/>
                  </a:cubicBezTo>
                  <a:cubicBezTo>
                    <a:pt x="436" y="1"/>
                    <a:pt x="434" y="1"/>
                    <a:pt x="43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0" name="Google Shape;17900;g2ce78c99214_3_1548"/>
            <p:cNvSpPr/>
            <p:nvPr/>
          </p:nvSpPr>
          <p:spPr>
            <a:xfrm>
              <a:off x="2002975" y="3137175"/>
              <a:ext cx="20025" cy="19850"/>
            </a:xfrm>
            <a:custGeom>
              <a:avLst/>
              <a:gdLst/>
              <a:ahLst/>
              <a:cxnLst/>
              <a:rect l="l" t="t" r="r" b="b"/>
              <a:pathLst>
                <a:path w="801" h="794" extrusionOk="0">
                  <a:moveTo>
                    <a:pt x="405" y="1"/>
                  </a:moveTo>
                  <a:cubicBezTo>
                    <a:pt x="200" y="1"/>
                    <a:pt x="14" y="179"/>
                    <a:pt x="7" y="386"/>
                  </a:cubicBezTo>
                  <a:cubicBezTo>
                    <a:pt x="0" y="600"/>
                    <a:pt x="192" y="793"/>
                    <a:pt x="403" y="793"/>
                  </a:cubicBezTo>
                  <a:cubicBezTo>
                    <a:pt x="407" y="793"/>
                    <a:pt x="410" y="793"/>
                    <a:pt x="414" y="793"/>
                  </a:cubicBezTo>
                  <a:cubicBezTo>
                    <a:pt x="622" y="788"/>
                    <a:pt x="801" y="602"/>
                    <a:pt x="799" y="394"/>
                  </a:cubicBezTo>
                  <a:cubicBezTo>
                    <a:pt x="798" y="188"/>
                    <a:pt x="616" y="5"/>
                    <a:pt x="407" y="1"/>
                  </a:cubicBezTo>
                  <a:cubicBezTo>
                    <a:pt x="406" y="1"/>
                    <a:pt x="406" y="1"/>
                    <a:pt x="40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1" name="Google Shape;17901;g2ce78c99214_3_1548"/>
            <p:cNvSpPr/>
            <p:nvPr/>
          </p:nvSpPr>
          <p:spPr>
            <a:xfrm>
              <a:off x="3676825" y="3602050"/>
              <a:ext cx="20050" cy="19825"/>
            </a:xfrm>
            <a:custGeom>
              <a:avLst/>
              <a:gdLst/>
              <a:ahLst/>
              <a:cxnLst/>
              <a:rect l="l" t="t" r="r" b="b"/>
              <a:pathLst>
                <a:path w="802" h="793" extrusionOk="0">
                  <a:moveTo>
                    <a:pt x="399" y="0"/>
                  </a:moveTo>
                  <a:cubicBezTo>
                    <a:pt x="396" y="0"/>
                    <a:pt x="394" y="0"/>
                    <a:pt x="392" y="0"/>
                  </a:cubicBezTo>
                  <a:cubicBezTo>
                    <a:pt x="184" y="6"/>
                    <a:pt x="4" y="189"/>
                    <a:pt x="1" y="395"/>
                  </a:cubicBezTo>
                  <a:cubicBezTo>
                    <a:pt x="1" y="604"/>
                    <a:pt x="183" y="787"/>
                    <a:pt x="390" y="793"/>
                  </a:cubicBezTo>
                  <a:cubicBezTo>
                    <a:pt x="392" y="793"/>
                    <a:pt x="393" y="793"/>
                    <a:pt x="395" y="793"/>
                  </a:cubicBezTo>
                  <a:cubicBezTo>
                    <a:pt x="610" y="793"/>
                    <a:pt x="801" y="597"/>
                    <a:pt x="793" y="381"/>
                  </a:cubicBezTo>
                  <a:cubicBezTo>
                    <a:pt x="785" y="177"/>
                    <a:pt x="602" y="0"/>
                    <a:pt x="399"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2" name="Google Shape;17902;g2ce78c99214_3_1548"/>
            <p:cNvSpPr/>
            <p:nvPr/>
          </p:nvSpPr>
          <p:spPr>
            <a:xfrm>
              <a:off x="1815900" y="3416425"/>
              <a:ext cx="20000" cy="19800"/>
            </a:xfrm>
            <a:custGeom>
              <a:avLst/>
              <a:gdLst/>
              <a:ahLst/>
              <a:cxnLst/>
              <a:rect l="l" t="t" r="r" b="b"/>
              <a:pathLst>
                <a:path w="800" h="792" extrusionOk="0">
                  <a:moveTo>
                    <a:pt x="403" y="0"/>
                  </a:moveTo>
                  <a:cubicBezTo>
                    <a:pt x="200" y="0"/>
                    <a:pt x="18" y="178"/>
                    <a:pt x="8" y="383"/>
                  </a:cubicBezTo>
                  <a:cubicBezTo>
                    <a:pt x="0" y="597"/>
                    <a:pt x="190" y="792"/>
                    <a:pt x="404" y="792"/>
                  </a:cubicBezTo>
                  <a:cubicBezTo>
                    <a:pt x="407" y="792"/>
                    <a:pt x="410" y="792"/>
                    <a:pt x="413" y="791"/>
                  </a:cubicBezTo>
                  <a:cubicBezTo>
                    <a:pt x="619" y="786"/>
                    <a:pt x="799" y="602"/>
                    <a:pt x="799" y="395"/>
                  </a:cubicBezTo>
                  <a:cubicBezTo>
                    <a:pt x="798" y="188"/>
                    <a:pt x="616" y="3"/>
                    <a:pt x="410" y="0"/>
                  </a:cubicBezTo>
                  <a:cubicBezTo>
                    <a:pt x="408" y="0"/>
                    <a:pt x="405" y="0"/>
                    <a:pt x="403"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3" name="Google Shape;17903;g2ce78c99214_3_1548"/>
            <p:cNvSpPr/>
            <p:nvPr/>
          </p:nvSpPr>
          <p:spPr>
            <a:xfrm>
              <a:off x="3397575" y="4533175"/>
              <a:ext cx="20050" cy="19800"/>
            </a:xfrm>
            <a:custGeom>
              <a:avLst/>
              <a:gdLst/>
              <a:ahLst/>
              <a:cxnLst/>
              <a:rect l="l" t="t" r="r" b="b"/>
              <a:pathLst>
                <a:path w="802" h="792" extrusionOk="0">
                  <a:moveTo>
                    <a:pt x="400" y="1"/>
                  </a:moveTo>
                  <a:cubicBezTo>
                    <a:pt x="193" y="1"/>
                    <a:pt x="10" y="181"/>
                    <a:pt x="4" y="389"/>
                  </a:cubicBezTo>
                  <a:cubicBezTo>
                    <a:pt x="0" y="602"/>
                    <a:pt x="189" y="792"/>
                    <a:pt x="400" y="792"/>
                  </a:cubicBezTo>
                  <a:cubicBezTo>
                    <a:pt x="405" y="792"/>
                    <a:pt x="410" y="792"/>
                    <a:pt x="415" y="792"/>
                  </a:cubicBezTo>
                  <a:cubicBezTo>
                    <a:pt x="624" y="782"/>
                    <a:pt x="802" y="593"/>
                    <a:pt x="796" y="389"/>
                  </a:cubicBezTo>
                  <a:cubicBezTo>
                    <a:pt x="791" y="182"/>
                    <a:pt x="607" y="1"/>
                    <a:pt x="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4" name="Google Shape;17904;g2ce78c99214_3_1548"/>
            <p:cNvSpPr/>
            <p:nvPr/>
          </p:nvSpPr>
          <p:spPr>
            <a:xfrm>
              <a:off x="3118425" y="4718850"/>
              <a:ext cx="20050" cy="19825"/>
            </a:xfrm>
            <a:custGeom>
              <a:avLst/>
              <a:gdLst/>
              <a:ahLst/>
              <a:cxnLst/>
              <a:rect l="l" t="t" r="r" b="b"/>
              <a:pathLst>
                <a:path w="802" h="793" extrusionOk="0">
                  <a:moveTo>
                    <a:pt x="400" y="1"/>
                  </a:moveTo>
                  <a:cubicBezTo>
                    <a:pt x="397" y="1"/>
                    <a:pt x="395" y="1"/>
                    <a:pt x="393" y="1"/>
                  </a:cubicBezTo>
                  <a:cubicBezTo>
                    <a:pt x="185" y="4"/>
                    <a:pt x="3" y="187"/>
                    <a:pt x="2" y="394"/>
                  </a:cubicBezTo>
                  <a:cubicBezTo>
                    <a:pt x="1" y="606"/>
                    <a:pt x="191" y="793"/>
                    <a:pt x="398" y="793"/>
                  </a:cubicBezTo>
                  <a:cubicBezTo>
                    <a:pt x="404" y="793"/>
                    <a:pt x="411" y="792"/>
                    <a:pt x="417" y="792"/>
                  </a:cubicBezTo>
                  <a:cubicBezTo>
                    <a:pt x="625" y="781"/>
                    <a:pt x="801" y="587"/>
                    <a:pt x="794" y="384"/>
                  </a:cubicBezTo>
                  <a:cubicBezTo>
                    <a:pt x="788" y="177"/>
                    <a:pt x="604" y="1"/>
                    <a:pt x="40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5" name="Google Shape;17905;g2ce78c99214_3_1548"/>
            <p:cNvSpPr/>
            <p:nvPr/>
          </p:nvSpPr>
          <p:spPr>
            <a:xfrm>
              <a:off x="2932900" y="2858150"/>
              <a:ext cx="19700" cy="19525"/>
            </a:xfrm>
            <a:custGeom>
              <a:avLst/>
              <a:gdLst/>
              <a:ahLst/>
              <a:cxnLst/>
              <a:rect l="l" t="t" r="r" b="b"/>
              <a:pathLst>
                <a:path w="788" h="781" extrusionOk="0">
                  <a:moveTo>
                    <a:pt x="394" y="0"/>
                  </a:moveTo>
                  <a:cubicBezTo>
                    <a:pt x="188" y="0"/>
                    <a:pt x="8" y="178"/>
                    <a:pt x="5" y="383"/>
                  </a:cubicBezTo>
                  <a:cubicBezTo>
                    <a:pt x="1" y="592"/>
                    <a:pt x="179" y="777"/>
                    <a:pt x="388" y="781"/>
                  </a:cubicBezTo>
                  <a:cubicBezTo>
                    <a:pt x="389" y="781"/>
                    <a:pt x="391" y="781"/>
                    <a:pt x="392" y="781"/>
                  </a:cubicBezTo>
                  <a:cubicBezTo>
                    <a:pt x="599" y="781"/>
                    <a:pt x="781" y="604"/>
                    <a:pt x="785" y="397"/>
                  </a:cubicBezTo>
                  <a:cubicBezTo>
                    <a:pt x="788" y="190"/>
                    <a:pt x="610" y="6"/>
                    <a:pt x="401" y="0"/>
                  </a:cubicBezTo>
                  <a:cubicBezTo>
                    <a:pt x="399" y="0"/>
                    <a:pt x="397" y="0"/>
                    <a:pt x="39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6" name="Google Shape;17906;g2ce78c99214_3_1548"/>
            <p:cNvSpPr/>
            <p:nvPr/>
          </p:nvSpPr>
          <p:spPr>
            <a:xfrm>
              <a:off x="1724650" y="3882025"/>
              <a:ext cx="18500" cy="18200"/>
            </a:xfrm>
            <a:custGeom>
              <a:avLst/>
              <a:gdLst/>
              <a:ahLst/>
              <a:cxnLst/>
              <a:rect l="l" t="t" r="r" b="b"/>
              <a:pathLst>
                <a:path w="740" h="728" extrusionOk="0">
                  <a:moveTo>
                    <a:pt x="378" y="1"/>
                  </a:moveTo>
                  <a:cubicBezTo>
                    <a:pt x="369" y="1"/>
                    <a:pt x="360" y="1"/>
                    <a:pt x="350" y="2"/>
                  </a:cubicBezTo>
                  <a:cubicBezTo>
                    <a:pt x="133" y="18"/>
                    <a:pt x="14" y="143"/>
                    <a:pt x="7" y="361"/>
                  </a:cubicBezTo>
                  <a:cubicBezTo>
                    <a:pt x="0" y="572"/>
                    <a:pt x="160" y="728"/>
                    <a:pt x="371" y="728"/>
                  </a:cubicBezTo>
                  <a:cubicBezTo>
                    <a:pt x="372" y="728"/>
                    <a:pt x="373" y="728"/>
                    <a:pt x="373" y="728"/>
                  </a:cubicBezTo>
                  <a:cubicBezTo>
                    <a:pt x="585" y="726"/>
                    <a:pt x="740" y="565"/>
                    <a:pt x="733" y="353"/>
                  </a:cubicBezTo>
                  <a:cubicBezTo>
                    <a:pt x="726" y="154"/>
                    <a:pt x="576" y="1"/>
                    <a:pt x="37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7" name="Google Shape;17907;g2ce78c99214_3_1548"/>
            <p:cNvSpPr/>
            <p:nvPr/>
          </p:nvSpPr>
          <p:spPr>
            <a:xfrm>
              <a:off x="2096075" y="3044600"/>
              <a:ext cx="18200" cy="17925"/>
            </a:xfrm>
            <a:custGeom>
              <a:avLst/>
              <a:gdLst/>
              <a:ahLst/>
              <a:cxnLst/>
              <a:rect l="l" t="t" r="r" b="b"/>
              <a:pathLst>
                <a:path w="728" h="717" extrusionOk="0">
                  <a:moveTo>
                    <a:pt x="368" y="1"/>
                  </a:moveTo>
                  <a:cubicBezTo>
                    <a:pt x="363" y="1"/>
                    <a:pt x="358" y="1"/>
                    <a:pt x="352" y="1"/>
                  </a:cubicBezTo>
                  <a:cubicBezTo>
                    <a:pt x="138" y="8"/>
                    <a:pt x="12" y="133"/>
                    <a:pt x="6" y="347"/>
                  </a:cubicBezTo>
                  <a:cubicBezTo>
                    <a:pt x="1" y="576"/>
                    <a:pt x="128" y="712"/>
                    <a:pt x="359" y="716"/>
                  </a:cubicBezTo>
                  <a:cubicBezTo>
                    <a:pt x="361" y="716"/>
                    <a:pt x="363" y="716"/>
                    <a:pt x="366" y="716"/>
                  </a:cubicBezTo>
                  <a:cubicBezTo>
                    <a:pt x="593" y="716"/>
                    <a:pt x="706" y="578"/>
                    <a:pt x="728" y="339"/>
                  </a:cubicBezTo>
                  <a:cubicBezTo>
                    <a:pt x="697" y="140"/>
                    <a:pt x="593" y="1"/>
                    <a:pt x="36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8" name="Google Shape;17908;g2ce78c99214_3_1548"/>
            <p:cNvSpPr/>
            <p:nvPr/>
          </p:nvSpPr>
          <p:spPr>
            <a:xfrm>
              <a:off x="1724675" y="3788525"/>
              <a:ext cx="18475" cy="18150"/>
            </a:xfrm>
            <a:custGeom>
              <a:avLst/>
              <a:gdLst/>
              <a:ahLst/>
              <a:cxnLst/>
              <a:rect l="l" t="t" r="r" b="b"/>
              <a:pathLst>
                <a:path w="739" h="726" extrusionOk="0">
                  <a:moveTo>
                    <a:pt x="381" y="1"/>
                  </a:moveTo>
                  <a:cubicBezTo>
                    <a:pt x="370" y="1"/>
                    <a:pt x="358" y="1"/>
                    <a:pt x="347" y="2"/>
                  </a:cubicBezTo>
                  <a:cubicBezTo>
                    <a:pt x="130" y="19"/>
                    <a:pt x="12" y="144"/>
                    <a:pt x="6" y="363"/>
                  </a:cubicBezTo>
                  <a:cubicBezTo>
                    <a:pt x="1" y="571"/>
                    <a:pt x="159" y="726"/>
                    <a:pt x="368" y="726"/>
                  </a:cubicBezTo>
                  <a:cubicBezTo>
                    <a:pt x="371" y="726"/>
                    <a:pt x="374" y="726"/>
                    <a:pt x="376" y="726"/>
                  </a:cubicBezTo>
                  <a:cubicBezTo>
                    <a:pt x="587" y="723"/>
                    <a:pt x="739" y="560"/>
                    <a:pt x="732" y="347"/>
                  </a:cubicBezTo>
                  <a:cubicBezTo>
                    <a:pt x="724" y="151"/>
                    <a:pt x="575" y="1"/>
                    <a:pt x="38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9" name="Google Shape;17909;g2ce78c99214_3_1548"/>
            <p:cNvSpPr/>
            <p:nvPr/>
          </p:nvSpPr>
          <p:spPr>
            <a:xfrm>
              <a:off x="3677575" y="4067750"/>
              <a:ext cx="18525" cy="18175"/>
            </a:xfrm>
            <a:custGeom>
              <a:avLst/>
              <a:gdLst/>
              <a:ahLst/>
              <a:cxnLst/>
              <a:rect l="l" t="t" r="r" b="b"/>
              <a:pathLst>
                <a:path w="741" h="727" extrusionOk="0">
                  <a:moveTo>
                    <a:pt x="358" y="1"/>
                  </a:moveTo>
                  <a:cubicBezTo>
                    <a:pt x="159" y="1"/>
                    <a:pt x="9" y="154"/>
                    <a:pt x="5" y="356"/>
                  </a:cubicBezTo>
                  <a:cubicBezTo>
                    <a:pt x="1" y="567"/>
                    <a:pt x="157" y="726"/>
                    <a:pt x="368" y="726"/>
                  </a:cubicBezTo>
                  <a:cubicBezTo>
                    <a:pt x="580" y="726"/>
                    <a:pt x="740" y="566"/>
                    <a:pt x="731" y="356"/>
                  </a:cubicBezTo>
                  <a:cubicBezTo>
                    <a:pt x="721" y="139"/>
                    <a:pt x="600" y="15"/>
                    <a:pt x="383" y="2"/>
                  </a:cubicBezTo>
                  <a:cubicBezTo>
                    <a:pt x="375" y="1"/>
                    <a:pt x="366" y="1"/>
                    <a:pt x="3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0" name="Google Shape;17910;g2ce78c99214_3_1548"/>
            <p:cNvSpPr/>
            <p:nvPr/>
          </p:nvSpPr>
          <p:spPr>
            <a:xfrm>
              <a:off x="2468500" y="2859150"/>
              <a:ext cx="18350" cy="17650"/>
            </a:xfrm>
            <a:custGeom>
              <a:avLst/>
              <a:gdLst/>
              <a:ahLst/>
              <a:cxnLst/>
              <a:rect l="l" t="t" r="r" b="b"/>
              <a:pathLst>
                <a:path w="734" h="706" extrusionOk="0">
                  <a:moveTo>
                    <a:pt x="367" y="0"/>
                  </a:moveTo>
                  <a:cubicBezTo>
                    <a:pt x="170" y="0"/>
                    <a:pt x="48" y="116"/>
                    <a:pt x="24" y="323"/>
                  </a:cubicBezTo>
                  <a:cubicBezTo>
                    <a:pt x="1" y="530"/>
                    <a:pt x="161" y="705"/>
                    <a:pt x="366" y="705"/>
                  </a:cubicBezTo>
                  <a:cubicBezTo>
                    <a:pt x="367" y="705"/>
                    <a:pt x="367" y="705"/>
                    <a:pt x="368" y="705"/>
                  </a:cubicBezTo>
                  <a:cubicBezTo>
                    <a:pt x="589" y="701"/>
                    <a:pt x="702" y="578"/>
                    <a:pt x="733" y="369"/>
                  </a:cubicBezTo>
                  <a:cubicBezTo>
                    <a:pt x="721" y="152"/>
                    <a:pt x="616" y="11"/>
                    <a:pt x="397" y="1"/>
                  </a:cubicBezTo>
                  <a:cubicBezTo>
                    <a:pt x="386" y="1"/>
                    <a:pt x="376" y="0"/>
                    <a:pt x="367"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1" name="Google Shape;17911;g2ce78c99214_3_1548"/>
            <p:cNvSpPr/>
            <p:nvPr/>
          </p:nvSpPr>
          <p:spPr>
            <a:xfrm>
              <a:off x="3491700" y="4440425"/>
              <a:ext cx="18575" cy="18200"/>
            </a:xfrm>
            <a:custGeom>
              <a:avLst/>
              <a:gdLst/>
              <a:ahLst/>
              <a:cxnLst/>
              <a:rect l="l" t="t" r="r" b="b"/>
              <a:pathLst>
                <a:path w="743" h="728" extrusionOk="0">
                  <a:moveTo>
                    <a:pt x="380" y="1"/>
                  </a:moveTo>
                  <a:cubicBezTo>
                    <a:pt x="376" y="1"/>
                    <a:pt x="371" y="1"/>
                    <a:pt x="367" y="1"/>
                  </a:cubicBezTo>
                  <a:cubicBezTo>
                    <a:pt x="156" y="8"/>
                    <a:pt x="0" y="172"/>
                    <a:pt x="15" y="385"/>
                  </a:cubicBezTo>
                  <a:cubicBezTo>
                    <a:pt x="31" y="602"/>
                    <a:pt x="156" y="720"/>
                    <a:pt x="375" y="727"/>
                  </a:cubicBezTo>
                  <a:cubicBezTo>
                    <a:pt x="379" y="727"/>
                    <a:pt x="383" y="727"/>
                    <a:pt x="388" y="727"/>
                  </a:cubicBezTo>
                  <a:cubicBezTo>
                    <a:pt x="593" y="727"/>
                    <a:pt x="742" y="568"/>
                    <a:pt x="741" y="360"/>
                  </a:cubicBezTo>
                  <a:cubicBezTo>
                    <a:pt x="740" y="153"/>
                    <a:pt x="585" y="1"/>
                    <a:pt x="38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2" name="Google Shape;17912;g2ce78c99214_3_1548"/>
            <p:cNvSpPr/>
            <p:nvPr/>
          </p:nvSpPr>
          <p:spPr>
            <a:xfrm>
              <a:off x="2654075" y="4811725"/>
              <a:ext cx="18625" cy="18200"/>
            </a:xfrm>
            <a:custGeom>
              <a:avLst/>
              <a:gdLst/>
              <a:ahLst/>
              <a:cxnLst/>
              <a:rect l="l" t="t" r="r" b="b"/>
              <a:pathLst>
                <a:path w="745" h="728" extrusionOk="0">
                  <a:moveTo>
                    <a:pt x="366" y="0"/>
                  </a:moveTo>
                  <a:cubicBezTo>
                    <a:pt x="179" y="0"/>
                    <a:pt x="31" y="140"/>
                    <a:pt x="16" y="332"/>
                  </a:cubicBezTo>
                  <a:cubicBezTo>
                    <a:pt x="1" y="544"/>
                    <a:pt x="147" y="715"/>
                    <a:pt x="355" y="727"/>
                  </a:cubicBezTo>
                  <a:cubicBezTo>
                    <a:pt x="363" y="727"/>
                    <a:pt x="371" y="728"/>
                    <a:pt x="379" y="728"/>
                  </a:cubicBezTo>
                  <a:cubicBezTo>
                    <a:pt x="578" y="728"/>
                    <a:pt x="739" y="582"/>
                    <a:pt x="740" y="380"/>
                  </a:cubicBezTo>
                  <a:cubicBezTo>
                    <a:pt x="744" y="164"/>
                    <a:pt x="633" y="31"/>
                    <a:pt x="416" y="4"/>
                  </a:cubicBezTo>
                  <a:cubicBezTo>
                    <a:pt x="399" y="2"/>
                    <a:pt x="382" y="0"/>
                    <a:pt x="36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3" name="Google Shape;17913;g2ce78c99214_3_1548"/>
            <p:cNvSpPr/>
            <p:nvPr/>
          </p:nvSpPr>
          <p:spPr>
            <a:xfrm>
              <a:off x="2746200" y="4811725"/>
              <a:ext cx="18525" cy="18175"/>
            </a:xfrm>
            <a:custGeom>
              <a:avLst/>
              <a:gdLst/>
              <a:ahLst/>
              <a:cxnLst/>
              <a:rect l="l" t="t" r="r" b="b"/>
              <a:pathLst>
                <a:path w="741" h="727" extrusionOk="0">
                  <a:moveTo>
                    <a:pt x="385" y="1"/>
                  </a:moveTo>
                  <a:cubicBezTo>
                    <a:pt x="379" y="1"/>
                    <a:pt x="373" y="1"/>
                    <a:pt x="367" y="1"/>
                  </a:cubicBezTo>
                  <a:cubicBezTo>
                    <a:pt x="150" y="12"/>
                    <a:pt x="28" y="134"/>
                    <a:pt x="15" y="351"/>
                  </a:cubicBezTo>
                  <a:cubicBezTo>
                    <a:pt x="1" y="563"/>
                    <a:pt x="161" y="724"/>
                    <a:pt x="371" y="727"/>
                  </a:cubicBezTo>
                  <a:cubicBezTo>
                    <a:pt x="374" y="727"/>
                    <a:pt x="377" y="727"/>
                    <a:pt x="379" y="727"/>
                  </a:cubicBezTo>
                  <a:cubicBezTo>
                    <a:pt x="587" y="727"/>
                    <a:pt x="740" y="572"/>
                    <a:pt x="740" y="363"/>
                  </a:cubicBezTo>
                  <a:cubicBezTo>
                    <a:pt x="740" y="156"/>
                    <a:pt x="591" y="1"/>
                    <a:pt x="385"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4" name="Google Shape;17914;g2ce78c99214_3_1548"/>
            <p:cNvSpPr/>
            <p:nvPr/>
          </p:nvSpPr>
          <p:spPr>
            <a:xfrm>
              <a:off x="1724925" y="3696925"/>
              <a:ext cx="17725" cy="17175"/>
            </a:xfrm>
            <a:custGeom>
              <a:avLst/>
              <a:gdLst/>
              <a:ahLst/>
              <a:cxnLst/>
              <a:rect l="l" t="t" r="r" b="b"/>
              <a:pathLst>
                <a:path w="709" h="687" extrusionOk="0">
                  <a:moveTo>
                    <a:pt x="354" y="0"/>
                  </a:moveTo>
                  <a:cubicBezTo>
                    <a:pt x="156" y="0"/>
                    <a:pt x="28" y="122"/>
                    <a:pt x="15" y="318"/>
                  </a:cubicBezTo>
                  <a:cubicBezTo>
                    <a:pt x="0" y="533"/>
                    <a:pt x="125" y="672"/>
                    <a:pt x="339" y="685"/>
                  </a:cubicBezTo>
                  <a:cubicBezTo>
                    <a:pt x="349" y="686"/>
                    <a:pt x="359" y="686"/>
                    <a:pt x="369" y="686"/>
                  </a:cubicBezTo>
                  <a:cubicBezTo>
                    <a:pt x="567" y="686"/>
                    <a:pt x="673" y="554"/>
                    <a:pt x="708" y="356"/>
                  </a:cubicBezTo>
                  <a:cubicBezTo>
                    <a:pt x="687" y="143"/>
                    <a:pt x="580" y="6"/>
                    <a:pt x="361" y="0"/>
                  </a:cubicBezTo>
                  <a:cubicBezTo>
                    <a:pt x="359" y="0"/>
                    <a:pt x="357" y="0"/>
                    <a:pt x="35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5" name="Google Shape;17915;g2ce78c99214_3_1548"/>
            <p:cNvSpPr/>
            <p:nvPr/>
          </p:nvSpPr>
          <p:spPr>
            <a:xfrm>
              <a:off x="1817350" y="4253675"/>
              <a:ext cx="17400" cy="17325"/>
            </a:xfrm>
            <a:custGeom>
              <a:avLst/>
              <a:gdLst/>
              <a:ahLst/>
              <a:cxnLst/>
              <a:rect l="l" t="t" r="r" b="b"/>
              <a:pathLst>
                <a:path w="696" h="693" extrusionOk="0">
                  <a:moveTo>
                    <a:pt x="348" y="0"/>
                  </a:moveTo>
                  <a:cubicBezTo>
                    <a:pt x="138" y="27"/>
                    <a:pt x="1" y="137"/>
                    <a:pt x="3" y="354"/>
                  </a:cubicBezTo>
                  <a:cubicBezTo>
                    <a:pt x="5" y="555"/>
                    <a:pt x="129" y="684"/>
                    <a:pt x="329" y="692"/>
                  </a:cubicBezTo>
                  <a:cubicBezTo>
                    <a:pt x="335" y="692"/>
                    <a:pt x="342" y="692"/>
                    <a:pt x="348" y="692"/>
                  </a:cubicBezTo>
                  <a:cubicBezTo>
                    <a:pt x="553" y="692"/>
                    <a:pt x="682" y="566"/>
                    <a:pt x="688" y="360"/>
                  </a:cubicBezTo>
                  <a:cubicBezTo>
                    <a:pt x="695" y="143"/>
                    <a:pt x="558" y="30"/>
                    <a:pt x="348"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6" name="Google Shape;17916;g2ce78c99214_3_1548"/>
            <p:cNvSpPr/>
            <p:nvPr/>
          </p:nvSpPr>
          <p:spPr>
            <a:xfrm>
              <a:off x="1910900" y="3230625"/>
              <a:ext cx="17400" cy="17175"/>
            </a:xfrm>
            <a:custGeom>
              <a:avLst/>
              <a:gdLst/>
              <a:ahLst/>
              <a:cxnLst/>
              <a:rect l="l" t="t" r="r" b="b"/>
              <a:pathLst>
                <a:path w="696" h="687" extrusionOk="0">
                  <a:moveTo>
                    <a:pt x="350" y="1"/>
                  </a:moveTo>
                  <a:cubicBezTo>
                    <a:pt x="343" y="1"/>
                    <a:pt x="336" y="1"/>
                    <a:pt x="329" y="1"/>
                  </a:cubicBezTo>
                  <a:cubicBezTo>
                    <a:pt x="128" y="8"/>
                    <a:pt x="3" y="135"/>
                    <a:pt x="1" y="337"/>
                  </a:cubicBezTo>
                  <a:cubicBezTo>
                    <a:pt x="1" y="552"/>
                    <a:pt x="130" y="686"/>
                    <a:pt x="345" y="686"/>
                  </a:cubicBezTo>
                  <a:cubicBezTo>
                    <a:pt x="562" y="686"/>
                    <a:pt x="671" y="545"/>
                    <a:pt x="695" y="335"/>
                  </a:cubicBezTo>
                  <a:cubicBezTo>
                    <a:pt x="663" y="134"/>
                    <a:pt x="555" y="1"/>
                    <a:pt x="350"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7" name="Google Shape;17917;g2ce78c99214_3_1548"/>
            <p:cNvSpPr/>
            <p:nvPr/>
          </p:nvSpPr>
          <p:spPr>
            <a:xfrm>
              <a:off x="3305125" y="4626425"/>
              <a:ext cx="17575" cy="17350"/>
            </a:xfrm>
            <a:custGeom>
              <a:avLst/>
              <a:gdLst/>
              <a:ahLst/>
              <a:cxnLst/>
              <a:rect l="l" t="t" r="r" b="b"/>
              <a:pathLst>
                <a:path w="703" h="694" extrusionOk="0">
                  <a:moveTo>
                    <a:pt x="343" y="1"/>
                  </a:moveTo>
                  <a:cubicBezTo>
                    <a:pt x="134" y="37"/>
                    <a:pt x="1" y="154"/>
                    <a:pt x="14" y="371"/>
                  </a:cubicBezTo>
                  <a:cubicBezTo>
                    <a:pt x="25" y="569"/>
                    <a:pt x="153" y="694"/>
                    <a:pt x="353" y="694"/>
                  </a:cubicBezTo>
                  <a:cubicBezTo>
                    <a:pt x="354" y="694"/>
                    <a:pt x="355" y="694"/>
                    <a:pt x="356" y="694"/>
                  </a:cubicBezTo>
                  <a:cubicBezTo>
                    <a:pt x="571" y="691"/>
                    <a:pt x="702" y="560"/>
                    <a:pt x="699" y="344"/>
                  </a:cubicBezTo>
                  <a:cubicBezTo>
                    <a:pt x="695" y="127"/>
                    <a:pt x="554" y="21"/>
                    <a:pt x="34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8" name="Google Shape;17918;g2ce78c99214_3_1548"/>
            <p:cNvSpPr/>
            <p:nvPr/>
          </p:nvSpPr>
          <p:spPr>
            <a:xfrm>
              <a:off x="1725300" y="3974850"/>
              <a:ext cx="17525" cy="16825"/>
            </a:xfrm>
            <a:custGeom>
              <a:avLst/>
              <a:gdLst/>
              <a:ahLst/>
              <a:cxnLst/>
              <a:rect l="l" t="t" r="r" b="b"/>
              <a:pathLst>
                <a:path w="701" h="673" extrusionOk="0">
                  <a:moveTo>
                    <a:pt x="292" y="1"/>
                  </a:moveTo>
                  <a:cubicBezTo>
                    <a:pt x="115" y="1"/>
                    <a:pt x="0" y="146"/>
                    <a:pt x="3" y="342"/>
                  </a:cubicBezTo>
                  <a:cubicBezTo>
                    <a:pt x="7" y="543"/>
                    <a:pt x="136" y="669"/>
                    <a:pt x="335" y="673"/>
                  </a:cubicBezTo>
                  <a:cubicBezTo>
                    <a:pt x="337" y="673"/>
                    <a:pt x="339" y="673"/>
                    <a:pt x="341" y="673"/>
                  </a:cubicBezTo>
                  <a:cubicBezTo>
                    <a:pt x="554" y="673"/>
                    <a:pt x="664" y="534"/>
                    <a:pt x="700" y="239"/>
                  </a:cubicBezTo>
                  <a:cubicBezTo>
                    <a:pt x="605" y="172"/>
                    <a:pt x="487" y="27"/>
                    <a:pt x="346" y="5"/>
                  </a:cubicBezTo>
                  <a:cubicBezTo>
                    <a:pt x="327" y="2"/>
                    <a:pt x="309" y="1"/>
                    <a:pt x="292"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9" name="Google Shape;17919;g2ce78c99214_3_1548"/>
            <p:cNvSpPr/>
            <p:nvPr/>
          </p:nvSpPr>
          <p:spPr>
            <a:xfrm>
              <a:off x="2282175" y="4720125"/>
              <a:ext cx="17450" cy="17425"/>
            </a:xfrm>
            <a:custGeom>
              <a:avLst/>
              <a:gdLst/>
              <a:ahLst/>
              <a:cxnLst/>
              <a:rect l="l" t="t" r="r" b="b"/>
              <a:pathLst>
                <a:path w="698" h="697" extrusionOk="0">
                  <a:moveTo>
                    <a:pt x="352" y="0"/>
                  </a:moveTo>
                  <a:cubicBezTo>
                    <a:pt x="136" y="0"/>
                    <a:pt x="3" y="129"/>
                    <a:pt x="3" y="345"/>
                  </a:cubicBezTo>
                  <a:cubicBezTo>
                    <a:pt x="0" y="562"/>
                    <a:pt x="141" y="670"/>
                    <a:pt x="365" y="696"/>
                  </a:cubicBezTo>
                  <a:cubicBezTo>
                    <a:pt x="558" y="657"/>
                    <a:pt x="698" y="548"/>
                    <a:pt x="690" y="327"/>
                  </a:cubicBezTo>
                  <a:cubicBezTo>
                    <a:pt x="679" y="128"/>
                    <a:pt x="554" y="1"/>
                    <a:pt x="352"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0" name="Google Shape;17920;g2ce78c99214_3_1548"/>
            <p:cNvSpPr/>
            <p:nvPr/>
          </p:nvSpPr>
          <p:spPr>
            <a:xfrm>
              <a:off x="2561175" y="4812000"/>
              <a:ext cx="17450" cy="17375"/>
            </a:xfrm>
            <a:custGeom>
              <a:avLst/>
              <a:gdLst/>
              <a:ahLst/>
              <a:cxnLst/>
              <a:rect l="l" t="t" r="r" b="b"/>
              <a:pathLst>
                <a:path w="698" h="695" extrusionOk="0">
                  <a:moveTo>
                    <a:pt x="336" y="1"/>
                  </a:moveTo>
                  <a:cubicBezTo>
                    <a:pt x="141" y="40"/>
                    <a:pt x="0" y="149"/>
                    <a:pt x="11" y="366"/>
                  </a:cubicBezTo>
                  <a:cubicBezTo>
                    <a:pt x="18" y="565"/>
                    <a:pt x="146" y="691"/>
                    <a:pt x="345" y="694"/>
                  </a:cubicBezTo>
                  <a:cubicBezTo>
                    <a:pt x="348" y="694"/>
                    <a:pt x="352" y="694"/>
                    <a:pt x="355" y="694"/>
                  </a:cubicBezTo>
                  <a:cubicBezTo>
                    <a:pt x="565" y="694"/>
                    <a:pt x="694" y="566"/>
                    <a:pt x="696" y="354"/>
                  </a:cubicBezTo>
                  <a:cubicBezTo>
                    <a:pt x="698" y="137"/>
                    <a:pt x="557" y="28"/>
                    <a:pt x="33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1" name="Google Shape;17921;g2ce78c99214_3_1548"/>
            <p:cNvSpPr/>
            <p:nvPr/>
          </p:nvSpPr>
          <p:spPr>
            <a:xfrm>
              <a:off x="2840400" y="4812250"/>
              <a:ext cx="17600" cy="17150"/>
            </a:xfrm>
            <a:custGeom>
              <a:avLst/>
              <a:gdLst/>
              <a:ahLst/>
              <a:cxnLst/>
              <a:rect l="l" t="t" r="r" b="b"/>
              <a:pathLst>
                <a:path w="704" h="686" extrusionOk="0">
                  <a:moveTo>
                    <a:pt x="350" y="0"/>
                  </a:moveTo>
                  <a:cubicBezTo>
                    <a:pt x="349" y="0"/>
                    <a:pt x="348" y="0"/>
                    <a:pt x="347" y="0"/>
                  </a:cubicBezTo>
                  <a:cubicBezTo>
                    <a:pt x="146" y="2"/>
                    <a:pt x="17" y="127"/>
                    <a:pt x="9" y="326"/>
                  </a:cubicBezTo>
                  <a:cubicBezTo>
                    <a:pt x="1" y="542"/>
                    <a:pt x="127" y="679"/>
                    <a:pt x="341" y="686"/>
                  </a:cubicBezTo>
                  <a:cubicBezTo>
                    <a:pt x="348" y="686"/>
                    <a:pt x="354" y="686"/>
                    <a:pt x="360" y="686"/>
                  </a:cubicBezTo>
                  <a:cubicBezTo>
                    <a:pt x="565" y="686"/>
                    <a:pt x="673" y="550"/>
                    <a:pt x="704" y="333"/>
                  </a:cubicBezTo>
                  <a:cubicBezTo>
                    <a:pt x="673" y="141"/>
                    <a:pt x="566" y="0"/>
                    <a:pt x="35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2" name="Google Shape;17922;g2ce78c99214_3_1548"/>
            <p:cNvSpPr/>
            <p:nvPr/>
          </p:nvSpPr>
          <p:spPr>
            <a:xfrm>
              <a:off x="2003775" y="4533950"/>
              <a:ext cx="16950" cy="15450"/>
            </a:xfrm>
            <a:custGeom>
              <a:avLst/>
              <a:gdLst/>
              <a:ahLst/>
              <a:cxnLst/>
              <a:rect l="l" t="t" r="r" b="b"/>
              <a:pathLst>
                <a:path w="678" h="618" extrusionOk="0">
                  <a:moveTo>
                    <a:pt x="260" y="0"/>
                  </a:moveTo>
                  <a:cubicBezTo>
                    <a:pt x="100" y="0"/>
                    <a:pt x="1" y="130"/>
                    <a:pt x="2" y="307"/>
                  </a:cubicBezTo>
                  <a:cubicBezTo>
                    <a:pt x="3" y="490"/>
                    <a:pt x="106" y="617"/>
                    <a:pt x="265" y="617"/>
                  </a:cubicBezTo>
                  <a:cubicBezTo>
                    <a:pt x="287" y="617"/>
                    <a:pt x="310" y="615"/>
                    <a:pt x="333" y="610"/>
                  </a:cubicBezTo>
                  <a:cubicBezTo>
                    <a:pt x="458" y="583"/>
                    <a:pt x="564" y="444"/>
                    <a:pt x="678" y="356"/>
                  </a:cubicBezTo>
                  <a:lnTo>
                    <a:pt x="672" y="223"/>
                  </a:lnTo>
                  <a:cubicBezTo>
                    <a:pt x="552" y="146"/>
                    <a:pt x="436" y="22"/>
                    <a:pt x="306" y="3"/>
                  </a:cubicBezTo>
                  <a:cubicBezTo>
                    <a:pt x="290" y="1"/>
                    <a:pt x="275" y="0"/>
                    <a:pt x="26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3" name="Google Shape;17923;g2ce78c99214_3_1548"/>
            <p:cNvSpPr/>
            <p:nvPr/>
          </p:nvSpPr>
          <p:spPr>
            <a:xfrm>
              <a:off x="3214100" y="2953825"/>
              <a:ext cx="16925" cy="15425"/>
            </a:xfrm>
            <a:custGeom>
              <a:avLst/>
              <a:gdLst/>
              <a:ahLst/>
              <a:cxnLst/>
              <a:rect l="l" t="t" r="r" b="b"/>
              <a:pathLst>
                <a:path w="677" h="617" extrusionOk="0">
                  <a:moveTo>
                    <a:pt x="258" y="1"/>
                  </a:moveTo>
                  <a:cubicBezTo>
                    <a:pt x="102" y="1"/>
                    <a:pt x="2" y="127"/>
                    <a:pt x="1" y="301"/>
                  </a:cubicBezTo>
                  <a:cubicBezTo>
                    <a:pt x="0" y="486"/>
                    <a:pt x="102" y="616"/>
                    <a:pt x="265" y="616"/>
                  </a:cubicBezTo>
                  <a:cubicBezTo>
                    <a:pt x="285" y="616"/>
                    <a:pt x="305" y="614"/>
                    <a:pt x="327" y="610"/>
                  </a:cubicBezTo>
                  <a:cubicBezTo>
                    <a:pt x="454" y="586"/>
                    <a:pt x="562" y="449"/>
                    <a:pt x="677" y="362"/>
                  </a:cubicBezTo>
                  <a:cubicBezTo>
                    <a:pt x="677" y="319"/>
                    <a:pt x="674" y="274"/>
                    <a:pt x="673" y="232"/>
                  </a:cubicBezTo>
                  <a:cubicBezTo>
                    <a:pt x="552" y="152"/>
                    <a:pt x="441" y="27"/>
                    <a:pt x="311" y="5"/>
                  </a:cubicBezTo>
                  <a:cubicBezTo>
                    <a:pt x="292" y="2"/>
                    <a:pt x="275" y="1"/>
                    <a:pt x="258"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4" name="Google Shape;17924;g2ce78c99214_3_1548"/>
            <p:cNvSpPr/>
            <p:nvPr/>
          </p:nvSpPr>
          <p:spPr>
            <a:xfrm>
              <a:off x="3585350" y="3325025"/>
              <a:ext cx="16950" cy="15475"/>
            </a:xfrm>
            <a:custGeom>
              <a:avLst/>
              <a:gdLst/>
              <a:ahLst/>
              <a:cxnLst/>
              <a:rect l="l" t="t" r="r" b="b"/>
              <a:pathLst>
                <a:path w="678" h="619" extrusionOk="0">
                  <a:moveTo>
                    <a:pt x="261" y="1"/>
                  </a:moveTo>
                  <a:cubicBezTo>
                    <a:pt x="107" y="1"/>
                    <a:pt x="7" y="126"/>
                    <a:pt x="3" y="301"/>
                  </a:cubicBezTo>
                  <a:cubicBezTo>
                    <a:pt x="1" y="487"/>
                    <a:pt x="103" y="618"/>
                    <a:pt x="267" y="618"/>
                  </a:cubicBezTo>
                  <a:cubicBezTo>
                    <a:pt x="286" y="618"/>
                    <a:pt x="306" y="617"/>
                    <a:pt x="326" y="613"/>
                  </a:cubicBezTo>
                  <a:cubicBezTo>
                    <a:pt x="454" y="589"/>
                    <a:pt x="560" y="453"/>
                    <a:pt x="678" y="369"/>
                  </a:cubicBezTo>
                  <a:cubicBezTo>
                    <a:pt x="678" y="324"/>
                    <a:pt x="675" y="281"/>
                    <a:pt x="675" y="236"/>
                  </a:cubicBezTo>
                  <a:cubicBezTo>
                    <a:pt x="555" y="154"/>
                    <a:pt x="443" y="28"/>
                    <a:pt x="314" y="5"/>
                  </a:cubicBezTo>
                  <a:cubicBezTo>
                    <a:pt x="296" y="2"/>
                    <a:pt x="278" y="1"/>
                    <a:pt x="261"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5" name="Google Shape;17925;g2ce78c99214_3_1548"/>
            <p:cNvSpPr/>
            <p:nvPr/>
          </p:nvSpPr>
          <p:spPr>
            <a:xfrm>
              <a:off x="3586100" y="4349175"/>
              <a:ext cx="14175" cy="15275"/>
            </a:xfrm>
            <a:custGeom>
              <a:avLst/>
              <a:gdLst/>
              <a:ahLst/>
              <a:cxnLst/>
              <a:rect l="l" t="t" r="r" b="b"/>
              <a:pathLst>
                <a:path w="567" h="611" extrusionOk="0">
                  <a:moveTo>
                    <a:pt x="301" y="0"/>
                  </a:moveTo>
                  <a:cubicBezTo>
                    <a:pt x="298" y="0"/>
                    <a:pt x="295" y="0"/>
                    <a:pt x="292" y="1"/>
                  </a:cubicBezTo>
                  <a:cubicBezTo>
                    <a:pt x="181" y="20"/>
                    <a:pt x="26" y="168"/>
                    <a:pt x="13" y="275"/>
                  </a:cubicBezTo>
                  <a:cubicBezTo>
                    <a:pt x="0" y="377"/>
                    <a:pt x="150" y="498"/>
                    <a:pt x="228" y="610"/>
                  </a:cubicBezTo>
                  <a:cubicBezTo>
                    <a:pt x="274" y="609"/>
                    <a:pt x="318" y="609"/>
                    <a:pt x="364" y="605"/>
                  </a:cubicBezTo>
                  <a:cubicBezTo>
                    <a:pt x="433" y="488"/>
                    <a:pt x="566" y="366"/>
                    <a:pt x="557" y="255"/>
                  </a:cubicBezTo>
                  <a:cubicBezTo>
                    <a:pt x="549" y="161"/>
                    <a:pt x="383" y="0"/>
                    <a:pt x="301"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6" name="Google Shape;17926;g2ce78c99214_3_1548"/>
            <p:cNvSpPr/>
            <p:nvPr/>
          </p:nvSpPr>
          <p:spPr>
            <a:xfrm>
              <a:off x="1726850" y="3605150"/>
              <a:ext cx="15500" cy="13650"/>
            </a:xfrm>
            <a:custGeom>
              <a:avLst/>
              <a:gdLst/>
              <a:ahLst/>
              <a:cxnLst/>
              <a:rect l="l" t="t" r="r" b="b"/>
              <a:pathLst>
                <a:path w="620" h="546" extrusionOk="0">
                  <a:moveTo>
                    <a:pt x="283" y="1"/>
                  </a:moveTo>
                  <a:cubicBezTo>
                    <a:pt x="282" y="1"/>
                    <a:pt x="281" y="1"/>
                    <a:pt x="280" y="1"/>
                  </a:cubicBezTo>
                  <a:cubicBezTo>
                    <a:pt x="180" y="5"/>
                    <a:pt x="0" y="175"/>
                    <a:pt x="10" y="251"/>
                  </a:cubicBezTo>
                  <a:cubicBezTo>
                    <a:pt x="25" y="365"/>
                    <a:pt x="165" y="525"/>
                    <a:pt x="272" y="544"/>
                  </a:cubicBezTo>
                  <a:cubicBezTo>
                    <a:pt x="278" y="545"/>
                    <a:pt x="283" y="545"/>
                    <a:pt x="289" y="545"/>
                  </a:cubicBezTo>
                  <a:cubicBezTo>
                    <a:pt x="387" y="545"/>
                    <a:pt x="508" y="415"/>
                    <a:pt x="616" y="346"/>
                  </a:cubicBezTo>
                  <a:cubicBezTo>
                    <a:pt x="616" y="299"/>
                    <a:pt x="618" y="256"/>
                    <a:pt x="619" y="211"/>
                  </a:cubicBezTo>
                  <a:cubicBezTo>
                    <a:pt x="508" y="136"/>
                    <a:pt x="394" y="1"/>
                    <a:pt x="283"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7" name="Google Shape;17927;g2ce78c99214_3_1548"/>
            <p:cNvSpPr/>
            <p:nvPr/>
          </p:nvSpPr>
          <p:spPr>
            <a:xfrm>
              <a:off x="3679725" y="3513025"/>
              <a:ext cx="15450" cy="13675"/>
            </a:xfrm>
            <a:custGeom>
              <a:avLst/>
              <a:gdLst/>
              <a:ahLst/>
              <a:cxnLst/>
              <a:rect l="l" t="t" r="r" b="b"/>
              <a:pathLst>
                <a:path w="618" h="547" extrusionOk="0">
                  <a:moveTo>
                    <a:pt x="284" y="1"/>
                  </a:moveTo>
                  <a:cubicBezTo>
                    <a:pt x="283" y="1"/>
                    <a:pt x="282" y="1"/>
                    <a:pt x="281" y="1"/>
                  </a:cubicBezTo>
                  <a:cubicBezTo>
                    <a:pt x="182" y="5"/>
                    <a:pt x="0" y="174"/>
                    <a:pt x="11" y="250"/>
                  </a:cubicBezTo>
                  <a:cubicBezTo>
                    <a:pt x="26" y="364"/>
                    <a:pt x="166" y="527"/>
                    <a:pt x="272" y="545"/>
                  </a:cubicBezTo>
                  <a:cubicBezTo>
                    <a:pt x="277" y="546"/>
                    <a:pt x="283" y="546"/>
                    <a:pt x="289" y="546"/>
                  </a:cubicBezTo>
                  <a:cubicBezTo>
                    <a:pt x="387" y="546"/>
                    <a:pt x="508" y="416"/>
                    <a:pt x="616" y="348"/>
                  </a:cubicBezTo>
                  <a:cubicBezTo>
                    <a:pt x="618" y="303"/>
                    <a:pt x="618" y="259"/>
                    <a:pt x="618" y="212"/>
                  </a:cubicBezTo>
                  <a:cubicBezTo>
                    <a:pt x="507" y="136"/>
                    <a:pt x="393" y="1"/>
                    <a:pt x="28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8" name="Google Shape;17928;g2ce78c99214_3_1548"/>
            <p:cNvSpPr/>
            <p:nvPr/>
          </p:nvSpPr>
          <p:spPr>
            <a:xfrm>
              <a:off x="1912500" y="4441125"/>
              <a:ext cx="14175" cy="15200"/>
            </a:xfrm>
            <a:custGeom>
              <a:avLst/>
              <a:gdLst/>
              <a:ahLst/>
              <a:cxnLst/>
              <a:rect l="l" t="t" r="r" b="b"/>
              <a:pathLst>
                <a:path w="567" h="608" extrusionOk="0">
                  <a:moveTo>
                    <a:pt x="346" y="0"/>
                  </a:moveTo>
                  <a:cubicBezTo>
                    <a:pt x="300" y="0"/>
                    <a:pt x="256" y="0"/>
                    <a:pt x="208" y="1"/>
                  </a:cubicBezTo>
                  <a:cubicBezTo>
                    <a:pt x="136" y="117"/>
                    <a:pt x="0" y="236"/>
                    <a:pt x="7" y="346"/>
                  </a:cubicBezTo>
                  <a:cubicBezTo>
                    <a:pt x="13" y="440"/>
                    <a:pt x="176" y="607"/>
                    <a:pt x="257" y="607"/>
                  </a:cubicBezTo>
                  <a:cubicBezTo>
                    <a:pt x="260" y="607"/>
                    <a:pt x="262" y="607"/>
                    <a:pt x="265" y="607"/>
                  </a:cubicBezTo>
                  <a:cubicBezTo>
                    <a:pt x="378" y="590"/>
                    <a:pt x="536" y="448"/>
                    <a:pt x="551" y="339"/>
                  </a:cubicBezTo>
                  <a:cubicBezTo>
                    <a:pt x="566" y="238"/>
                    <a:pt x="421" y="114"/>
                    <a:pt x="34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9" name="Google Shape;17929;g2ce78c99214_3_1548"/>
            <p:cNvSpPr/>
            <p:nvPr/>
          </p:nvSpPr>
          <p:spPr>
            <a:xfrm>
              <a:off x="3029275" y="2859500"/>
              <a:ext cx="14200" cy="15200"/>
            </a:xfrm>
            <a:custGeom>
              <a:avLst/>
              <a:gdLst/>
              <a:ahLst/>
              <a:cxnLst/>
              <a:rect l="l" t="t" r="r" b="b"/>
              <a:pathLst>
                <a:path w="568" h="608" extrusionOk="0">
                  <a:moveTo>
                    <a:pt x="347" y="1"/>
                  </a:moveTo>
                  <a:cubicBezTo>
                    <a:pt x="302" y="1"/>
                    <a:pt x="256" y="1"/>
                    <a:pt x="210" y="2"/>
                  </a:cubicBezTo>
                  <a:cubicBezTo>
                    <a:pt x="136" y="117"/>
                    <a:pt x="1" y="237"/>
                    <a:pt x="8" y="347"/>
                  </a:cubicBezTo>
                  <a:cubicBezTo>
                    <a:pt x="14" y="441"/>
                    <a:pt x="178" y="608"/>
                    <a:pt x="257" y="608"/>
                  </a:cubicBezTo>
                  <a:cubicBezTo>
                    <a:pt x="260" y="608"/>
                    <a:pt x="263" y="608"/>
                    <a:pt x="265" y="607"/>
                  </a:cubicBezTo>
                  <a:cubicBezTo>
                    <a:pt x="378" y="591"/>
                    <a:pt x="537" y="448"/>
                    <a:pt x="553" y="340"/>
                  </a:cubicBezTo>
                  <a:cubicBezTo>
                    <a:pt x="568" y="238"/>
                    <a:pt x="421" y="115"/>
                    <a:pt x="347"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0" name="Google Shape;17930;g2ce78c99214_3_1548"/>
            <p:cNvSpPr/>
            <p:nvPr/>
          </p:nvSpPr>
          <p:spPr>
            <a:xfrm>
              <a:off x="2098075" y="4628350"/>
              <a:ext cx="14150" cy="15300"/>
            </a:xfrm>
            <a:custGeom>
              <a:avLst/>
              <a:gdLst/>
              <a:ahLst/>
              <a:cxnLst/>
              <a:rect l="l" t="t" r="r" b="b"/>
              <a:pathLst>
                <a:path w="566" h="612" extrusionOk="0">
                  <a:moveTo>
                    <a:pt x="300" y="0"/>
                  </a:moveTo>
                  <a:cubicBezTo>
                    <a:pt x="297" y="0"/>
                    <a:pt x="294" y="0"/>
                    <a:pt x="291" y="1"/>
                  </a:cubicBezTo>
                  <a:cubicBezTo>
                    <a:pt x="179" y="21"/>
                    <a:pt x="24" y="170"/>
                    <a:pt x="13" y="279"/>
                  </a:cubicBezTo>
                  <a:cubicBezTo>
                    <a:pt x="1" y="381"/>
                    <a:pt x="151" y="500"/>
                    <a:pt x="230" y="611"/>
                  </a:cubicBezTo>
                  <a:cubicBezTo>
                    <a:pt x="273" y="610"/>
                    <a:pt x="320" y="610"/>
                    <a:pt x="366" y="605"/>
                  </a:cubicBezTo>
                  <a:cubicBezTo>
                    <a:pt x="435" y="488"/>
                    <a:pt x="565" y="366"/>
                    <a:pt x="557" y="253"/>
                  </a:cubicBezTo>
                  <a:cubicBezTo>
                    <a:pt x="549" y="161"/>
                    <a:pt x="382" y="0"/>
                    <a:pt x="30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1" name="Google Shape;17931;g2ce78c99214_3_1548"/>
            <p:cNvSpPr/>
            <p:nvPr/>
          </p:nvSpPr>
          <p:spPr>
            <a:xfrm>
              <a:off x="2934275" y="4814000"/>
              <a:ext cx="15450" cy="13675"/>
            </a:xfrm>
            <a:custGeom>
              <a:avLst/>
              <a:gdLst/>
              <a:ahLst/>
              <a:cxnLst/>
              <a:rect l="l" t="t" r="r" b="b"/>
              <a:pathLst>
                <a:path w="618" h="547" extrusionOk="0">
                  <a:moveTo>
                    <a:pt x="336" y="0"/>
                  </a:moveTo>
                  <a:cubicBezTo>
                    <a:pt x="239" y="0"/>
                    <a:pt x="116" y="125"/>
                    <a:pt x="7" y="191"/>
                  </a:cubicBezTo>
                  <a:cubicBezTo>
                    <a:pt x="4" y="236"/>
                    <a:pt x="2" y="280"/>
                    <a:pt x="0" y="325"/>
                  </a:cubicBezTo>
                  <a:cubicBezTo>
                    <a:pt x="110" y="405"/>
                    <a:pt x="223" y="546"/>
                    <a:pt x="333" y="546"/>
                  </a:cubicBezTo>
                  <a:cubicBezTo>
                    <a:pt x="433" y="546"/>
                    <a:pt x="618" y="381"/>
                    <a:pt x="609" y="303"/>
                  </a:cubicBezTo>
                  <a:cubicBezTo>
                    <a:pt x="597" y="191"/>
                    <a:pt x="463" y="24"/>
                    <a:pt x="357" y="2"/>
                  </a:cubicBezTo>
                  <a:cubicBezTo>
                    <a:pt x="350" y="1"/>
                    <a:pt x="343" y="0"/>
                    <a:pt x="336"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2" name="Google Shape;17932;g2ce78c99214_3_1548"/>
            <p:cNvSpPr/>
            <p:nvPr/>
          </p:nvSpPr>
          <p:spPr>
            <a:xfrm>
              <a:off x="2191750" y="2954925"/>
              <a:ext cx="17000" cy="13075"/>
            </a:xfrm>
            <a:custGeom>
              <a:avLst/>
              <a:gdLst/>
              <a:ahLst/>
              <a:cxnLst/>
              <a:rect l="l" t="t" r="r" b="b"/>
              <a:pathLst>
                <a:path w="680" h="523" extrusionOk="0">
                  <a:moveTo>
                    <a:pt x="286" y="1"/>
                  </a:moveTo>
                  <a:cubicBezTo>
                    <a:pt x="282" y="1"/>
                    <a:pt x="277" y="1"/>
                    <a:pt x="273" y="2"/>
                  </a:cubicBezTo>
                  <a:cubicBezTo>
                    <a:pt x="171" y="17"/>
                    <a:pt x="90" y="174"/>
                    <a:pt x="0" y="269"/>
                  </a:cubicBezTo>
                  <a:cubicBezTo>
                    <a:pt x="95" y="359"/>
                    <a:pt x="185" y="513"/>
                    <a:pt x="286" y="522"/>
                  </a:cubicBezTo>
                  <a:cubicBezTo>
                    <a:pt x="289" y="522"/>
                    <a:pt x="292" y="522"/>
                    <a:pt x="295" y="522"/>
                  </a:cubicBezTo>
                  <a:cubicBezTo>
                    <a:pt x="391" y="522"/>
                    <a:pt x="500" y="382"/>
                    <a:pt x="680" y="250"/>
                  </a:cubicBezTo>
                  <a:cubicBezTo>
                    <a:pt x="497" y="131"/>
                    <a:pt x="381" y="1"/>
                    <a:pt x="286"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3" name="Google Shape;17933;g2ce78c99214_3_1548"/>
            <p:cNvSpPr/>
            <p:nvPr/>
          </p:nvSpPr>
          <p:spPr>
            <a:xfrm>
              <a:off x="1729675" y="4070450"/>
              <a:ext cx="10625" cy="13475"/>
            </a:xfrm>
            <a:custGeom>
              <a:avLst/>
              <a:gdLst/>
              <a:ahLst/>
              <a:cxnLst/>
              <a:rect l="l" t="t" r="r" b="b"/>
              <a:pathLst>
                <a:path w="425" h="539" extrusionOk="0">
                  <a:moveTo>
                    <a:pt x="159" y="1"/>
                  </a:moveTo>
                  <a:cubicBezTo>
                    <a:pt x="105" y="61"/>
                    <a:pt x="0" y="128"/>
                    <a:pt x="7" y="184"/>
                  </a:cubicBezTo>
                  <a:cubicBezTo>
                    <a:pt x="20" y="302"/>
                    <a:pt x="90" y="416"/>
                    <a:pt x="136" y="531"/>
                  </a:cubicBezTo>
                  <a:cubicBezTo>
                    <a:pt x="174" y="533"/>
                    <a:pt x="212" y="534"/>
                    <a:pt x="251" y="538"/>
                  </a:cubicBezTo>
                  <a:cubicBezTo>
                    <a:pt x="308" y="442"/>
                    <a:pt x="425" y="329"/>
                    <a:pt x="407" y="253"/>
                  </a:cubicBezTo>
                  <a:cubicBezTo>
                    <a:pt x="383" y="154"/>
                    <a:pt x="247" y="84"/>
                    <a:pt x="159"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4" name="Google Shape;17934;g2ce78c99214_3_1548"/>
            <p:cNvSpPr/>
            <p:nvPr/>
          </p:nvSpPr>
          <p:spPr>
            <a:xfrm>
              <a:off x="2471550" y="4814850"/>
              <a:ext cx="15525" cy="10125"/>
            </a:xfrm>
            <a:custGeom>
              <a:avLst/>
              <a:gdLst/>
              <a:ahLst/>
              <a:cxnLst/>
              <a:rect l="l" t="t" r="r" b="b"/>
              <a:pathLst>
                <a:path w="621" h="405" extrusionOk="0">
                  <a:moveTo>
                    <a:pt x="254" y="1"/>
                  </a:moveTo>
                  <a:cubicBezTo>
                    <a:pt x="170" y="1"/>
                    <a:pt x="85" y="136"/>
                    <a:pt x="1" y="212"/>
                  </a:cubicBezTo>
                  <a:cubicBezTo>
                    <a:pt x="109" y="279"/>
                    <a:pt x="212" y="367"/>
                    <a:pt x="329" y="402"/>
                  </a:cubicBezTo>
                  <a:cubicBezTo>
                    <a:pt x="333" y="404"/>
                    <a:pt x="338" y="404"/>
                    <a:pt x="343" y="404"/>
                  </a:cubicBezTo>
                  <a:cubicBezTo>
                    <a:pt x="396" y="404"/>
                    <a:pt x="478" y="326"/>
                    <a:pt x="621" y="242"/>
                  </a:cubicBezTo>
                  <a:cubicBezTo>
                    <a:pt x="450" y="123"/>
                    <a:pt x="353" y="1"/>
                    <a:pt x="254" y="1"/>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5" name="Google Shape;17935;g2ce78c99214_3_1548"/>
            <p:cNvSpPr/>
            <p:nvPr/>
          </p:nvSpPr>
          <p:spPr>
            <a:xfrm>
              <a:off x="2378325" y="2863825"/>
              <a:ext cx="13600" cy="9800"/>
            </a:xfrm>
            <a:custGeom>
              <a:avLst/>
              <a:gdLst/>
              <a:ahLst/>
              <a:cxnLst/>
              <a:rect l="l" t="t" r="r" b="b"/>
              <a:pathLst>
                <a:path w="544" h="392" extrusionOk="0">
                  <a:moveTo>
                    <a:pt x="544" y="0"/>
                  </a:moveTo>
                  <a:lnTo>
                    <a:pt x="544" y="0"/>
                  </a:lnTo>
                  <a:cubicBezTo>
                    <a:pt x="378" y="48"/>
                    <a:pt x="290" y="64"/>
                    <a:pt x="209" y="98"/>
                  </a:cubicBezTo>
                  <a:cubicBezTo>
                    <a:pt x="135" y="128"/>
                    <a:pt x="69" y="176"/>
                    <a:pt x="1" y="217"/>
                  </a:cubicBezTo>
                  <a:cubicBezTo>
                    <a:pt x="35" y="271"/>
                    <a:pt x="61" y="365"/>
                    <a:pt x="105" y="373"/>
                  </a:cubicBezTo>
                  <a:cubicBezTo>
                    <a:pt x="152" y="383"/>
                    <a:pt x="207" y="392"/>
                    <a:pt x="259" y="392"/>
                  </a:cubicBezTo>
                  <a:cubicBezTo>
                    <a:pt x="314" y="392"/>
                    <a:pt x="364" y="382"/>
                    <a:pt x="397" y="357"/>
                  </a:cubicBezTo>
                  <a:cubicBezTo>
                    <a:pt x="468" y="301"/>
                    <a:pt x="480" y="170"/>
                    <a:pt x="544"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6" name="Google Shape;17936;g2ce78c99214_3_1548"/>
            <p:cNvSpPr/>
            <p:nvPr/>
          </p:nvSpPr>
          <p:spPr>
            <a:xfrm>
              <a:off x="3680900" y="4163775"/>
              <a:ext cx="9775" cy="12575"/>
            </a:xfrm>
            <a:custGeom>
              <a:avLst/>
              <a:gdLst/>
              <a:ahLst/>
              <a:cxnLst/>
              <a:rect l="l" t="t" r="r" b="b"/>
              <a:pathLst>
                <a:path w="391" h="503" extrusionOk="0">
                  <a:moveTo>
                    <a:pt x="390" y="0"/>
                  </a:moveTo>
                  <a:lnTo>
                    <a:pt x="390" y="0"/>
                  </a:lnTo>
                  <a:cubicBezTo>
                    <a:pt x="259" y="17"/>
                    <a:pt x="153" y="0"/>
                    <a:pt x="120" y="44"/>
                  </a:cubicBezTo>
                  <a:cubicBezTo>
                    <a:pt x="55" y="123"/>
                    <a:pt x="6" y="234"/>
                    <a:pt x="3" y="334"/>
                  </a:cubicBezTo>
                  <a:cubicBezTo>
                    <a:pt x="1" y="389"/>
                    <a:pt x="108" y="446"/>
                    <a:pt x="166" y="503"/>
                  </a:cubicBezTo>
                  <a:cubicBezTo>
                    <a:pt x="215" y="431"/>
                    <a:pt x="271" y="363"/>
                    <a:pt x="309" y="285"/>
                  </a:cubicBezTo>
                  <a:cubicBezTo>
                    <a:pt x="343" y="212"/>
                    <a:pt x="354" y="129"/>
                    <a:pt x="390" y="0"/>
                  </a:cubicBezTo>
                  <a:close/>
                </a:path>
              </a:pathLst>
            </a:custGeom>
            <a:solidFill>
              <a:srgbClr val="0094D5">
                <a:alpha val="156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7937" name="Google Shape;17937;g2ce78c99214_3_1548"/>
          <p:cNvSpPr/>
          <p:nvPr/>
        </p:nvSpPr>
        <p:spPr>
          <a:xfrm>
            <a:off x="433127" y="259025"/>
            <a:ext cx="477300" cy="477300"/>
          </a:xfrm>
          <a:prstGeom prst="ellipse">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8" name="Google Shape;17938;g2ce78c99214_3_1548"/>
          <p:cNvSpPr/>
          <p:nvPr/>
        </p:nvSpPr>
        <p:spPr>
          <a:xfrm>
            <a:off x="8233500" y="4407050"/>
            <a:ext cx="477300" cy="477300"/>
          </a:xfrm>
          <a:prstGeom prst="ellipse">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9" name="Google Shape;17939;g2ce78c99214_3_1548"/>
          <p:cNvSpPr/>
          <p:nvPr/>
        </p:nvSpPr>
        <p:spPr>
          <a:xfrm>
            <a:off x="1013738" y="1911075"/>
            <a:ext cx="289272" cy="28927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BECD">
              <a:alpha val="3490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0" name="Google Shape;17940;g2ce78c99214_3_1548"/>
          <p:cNvSpPr/>
          <p:nvPr/>
        </p:nvSpPr>
        <p:spPr>
          <a:xfrm>
            <a:off x="7880176" y="2900498"/>
            <a:ext cx="289272" cy="289272"/>
          </a:xfrm>
          <a:custGeom>
            <a:avLst/>
            <a:gdLst/>
            <a:ahLst/>
            <a:cxnLst/>
            <a:rect l="l" t="t" r="r" b="b"/>
            <a:pathLst>
              <a:path w="14844" h="14844" extrusionOk="0">
                <a:moveTo>
                  <a:pt x="4553" y="0"/>
                </a:moveTo>
                <a:lnTo>
                  <a:pt x="4553" y="4552"/>
                </a:lnTo>
                <a:lnTo>
                  <a:pt x="1" y="4552"/>
                </a:lnTo>
                <a:lnTo>
                  <a:pt x="1" y="10292"/>
                </a:lnTo>
                <a:lnTo>
                  <a:pt x="4553" y="10292"/>
                </a:lnTo>
                <a:lnTo>
                  <a:pt x="4553" y="14844"/>
                </a:lnTo>
                <a:lnTo>
                  <a:pt x="10293" y="14844"/>
                </a:lnTo>
                <a:lnTo>
                  <a:pt x="10293" y="10292"/>
                </a:lnTo>
                <a:lnTo>
                  <a:pt x="14843" y="10292"/>
                </a:lnTo>
                <a:lnTo>
                  <a:pt x="14843" y="4552"/>
                </a:lnTo>
                <a:lnTo>
                  <a:pt x="10293" y="4552"/>
                </a:lnTo>
                <a:lnTo>
                  <a:pt x="10293" y="0"/>
                </a:lnTo>
                <a:close/>
              </a:path>
            </a:pathLst>
          </a:custGeom>
          <a:solidFill>
            <a:srgbClr val="00DBDE">
              <a:alpha val="1922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1" name="Google Shape;17941;g2ce78c99214_3_1548"/>
          <p:cNvSpPr/>
          <p:nvPr/>
        </p:nvSpPr>
        <p:spPr>
          <a:xfrm>
            <a:off x="910547" y="669800"/>
            <a:ext cx="289200" cy="289200"/>
          </a:xfrm>
          <a:prstGeom prst="ellipse">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2" name="Google Shape;17942;g2ce78c99214_3_1548"/>
          <p:cNvSpPr/>
          <p:nvPr/>
        </p:nvSpPr>
        <p:spPr>
          <a:xfrm>
            <a:off x="7996097" y="4162250"/>
            <a:ext cx="289200" cy="289200"/>
          </a:xfrm>
          <a:prstGeom prst="ellipse">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7946"/>
        <p:cNvGrpSpPr/>
        <p:nvPr/>
      </p:nvGrpSpPr>
      <p:grpSpPr>
        <a:xfrm>
          <a:off x="0" y="0"/>
          <a:ext cx="0" cy="0"/>
          <a:chOff x="0" y="0"/>
          <a:chExt cx="0" cy="0"/>
        </a:xfrm>
      </p:grpSpPr>
      <p:sp>
        <p:nvSpPr>
          <p:cNvPr id="17947" name="Google Shape;17947;p10"/>
          <p:cNvSpPr txBox="1">
            <a:spLocks noGrp="1"/>
          </p:cNvSpPr>
          <p:nvPr>
            <p:ph type="subTitle" idx="1"/>
          </p:nvPr>
        </p:nvSpPr>
        <p:spPr>
          <a:xfrm>
            <a:off x="242025" y="1276525"/>
            <a:ext cx="3801900" cy="3566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2500"/>
              <a:buNone/>
            </a:pPr>
            <a:r>
              <a:rPr lang="en" b="1"/>
              <a:t>Lernziele nächste Lektion:</a:t>
            </a:r>
            <a:endParaRPr b="1"/>
          </a:p>
          <a:p>
            <a:pPr marL="0" lvl="0" indent="0" algn="ctr" rtl="0">
              <a:lnSpc>
                <a:spcPct val="100000"/>
              </a:lnSpc>
              <a:spcBef>
                <a:spcPts val="0"/>
              </a:spcBef>
              <a:spcAft>
                <a:spcPts val="0"/>
              </a:spcAft>
              <a:buSzPts val="2500"/>
              <a:buNone/>
            </a:pPr>
            <a:r>
              <a:rPr lang="en"/>
              <a:t>LZ 1-4</a:t>
            </a:r>
            <a:endParaRPr/>
          </a:p>
          <a:p>
            <a:pPr marL="0" lvl="0" indent="0" algn="ctr" rtl="0">
              <a:lnSpc>
                <a:spcPct val="100000"/>
              </a:lnSpc>
              <a:spcBef>
                <a:spcPts val="0"/>
              </a:spcBef>
              <a:spcAft>
                <a:spcPts val="0"/>
              </a:spcAft>
              <a:buSzPts val="2500"/>
              <a:buNone/>
            </a:pPr>
            <a:r>
              <a:rPr lang="en"/>
              <a:t>LZ 10-15</a:t>
            </a:r>
            <a:endParaRPr/>
          </a:p>
        </p:txBody>
      </p:sp>
      <p:pic>
        <p:nvPicPr>
          <p:cNvPr id="17948" name="Google Shape;17948;p10"/>
          <p:cNvPicPr preferRelativeResize="0"/>
          <p:nvPr/>
        </p:nvPicPr>
        <p:blipFill>
          <a:blip r:embed="rId3">
            <a:alphaModFix/>
          </a:blip>
          <a:stretch>
            <a:fillRect/>
          </a:stretch>
        </p:blipFill>
        <p:spPr>
          <a:xfrm>
            <a:off x="5037350" y="1276525"/>
            <a:ext cx="3801900" cy="3566400"/>
          </a:xfrm>
          <a:prstGeom prst="rect">
            <a:avLst/>
          </a:prstGeom>
          <a:noFill/>
          <a:ln>
            <a:noFill/>
          </a:ln>
        </p:spPr>
      </p:pic>
      <p:sp>
        <p:nvSpPr>
          <p:cNvPr id="17949" name="Google Shape;17949;p10"/>
          <p:cNvSpPr txBox="1">
            <a:spLocks noGrp="1"/>
          </p:cNvSpPr>
          <p:nvPr>
            <p:ph type="title"/>
          </p:nvPr>
        </p:nvSpPr>
        <p:spPr>
          <a:xfrm>
            <a:off x="242175" y="429949"/>
            <a:ext cx="3801900" cy="7938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600"/>
              <a:buNone/>
            </a:pPr>
            <a:r>
              <a:rPr lang="en"/>
              <a:t>Ausblick</a:t>
            </a:r>
            <a:endParaRPr/>
          </a:p>
        </p:txBody>
      </p:sp>
      <p:sp>
        <p:nvSpPr>
          <p:cNvPr id="17950" name="Google Shape;17950;p10"/>
          <p:cNvSpPr txBox="1">
            <a:spLocks noGrp="1"/>
          </p:cNvSpPr>
          <p:nvPr>
            <p:ph type="title"/>
          </p:nvPr>
        </p:nvSpPr>
        <p:spPr>
          <a:xfrm>
            <a:off x="5037350" y="429949"/>
            <a:ext cx="3801900" cy="793800"/>
          </a:xfrm>
          <a:prstGeom prst="rect">
            <a:avLst/>
          </a:prstGeom>
          <a:solidFill>
            <a:schemeClr val="lt2"/>
          </a:solidFill>
          <a:ln>
            <a:noFill/>
          </a:ln>
          <a:effectLst>
            <a:outerShdw blurRad="57150" dist="19050" dir="5400000" algn="bl" rotWithShape="0">
              <a:schemeClr val="accent4">
                <a:alpha val="49800"/>
              </a:schemeClr>
            </a:outerShdw>
          </a:effectLst>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600"/>
              <a:buNone/>
            </a:pPr>
            <a:r>
              <a:rPr lang="en"/>
              <a:t>Fragen</a:t>
            </a:r>
            <a:endParaRPr/>
          </a:p>
        </p:txBody>
      </p:sp>
    </p:spTree>
  </p:cSld>
  <p:clrMapOvr>
    <a:masterClrMapping/>
  </p:clrMapOvr>
</p:sld>
</file>

<file path=ppt/theme/theme1.xml><?xml version="1.0" encoding="utf-8"?>
<a:theme xmlns:a="http://schemas.openxmlformats.org/drawingml/2006/main" name="Non-Healing Wound Clinical Case by Slidesgo">
  <a:themeElements>
    <a:clrScheme name="Simple Light">
      <a:dk1>
        <a:srgbClr val="2A2E2E"/>
      </a:dk1>
      <a:lt1>
        <a:srgbClr val="EDFFFF"/>
      </a:lt1>
      <a:dk2>
        <a:srgbClr val="11737B"/>
      </a:dk2>
      <a:lt2>
        <a:srgbClr val="FFFFFF"/>
      </a:lt2>
      <a:accent1>
        <a:srgbClr val="0075A8"/>
      </a:accent1>
      <a:accent2>
        <a:srgbClr val="0094D5"/>
      </a:accent2>
      <a:accent3>
        <a:srgbClr val="00DBDE"/>
      </a:accent3>
      <a:accent4>
        <a:srgbClr val="00BECD"/>
      </a:accent4>
      <a:accent5>
        <a:srgbClr val="FFFFFF"/>
      </a:accent5>
      <a:accent6>
        <a:srgbClr val="FFFFFF"/>
      </a:accent6>
      <a:hlink>
        <a:srgbClr val="2A2E2E"/>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678</Words>
  <Application>Microsoft Office PowerPoint</Application>
  <PresentationFormat>On-screen Show (16:9)</PresentationFormat>
  <Paragraphs>165</Paragraphs>
  <Slides>17</Slides>
  <Notes>16</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17</vt:i4>
      </vt:variant>
    </vt:vector>
  </HeadingPairs>
  <TitlesOfParts>
    <vt:vector size="25" baseType="lpstr">
      <vt:lpstr>Figtree</vt:lpstr>
      <vt:lpstr>Wingdings</vt:lpstr>
      <vt:lpstr>Poppins</vt:lpstr>
      <vt:lpstr>PT Sans</vt:lpstr>
      <vt:lpstr>Bebas Neue</vt:lpstr>
      <vt:lpstr>Poppins Medium</vt:lpstr>
      <vt:lpstr>Arial</vt:lpstr>
      <vt:lpstr>Non-Healing Wound Clinical Case by Slidesgo</vt:lpstr>
      <vt:lpstr>Sehnenentzündung Jumper’s Knee</vt:lpstr>
      <vt:lpstr>Lektionsablauf</vt:lpstr>
      <vt:lpstr>Einstieg</vt:lpstr>
      <vt:lpstr>Wordwall</vt:lpstr>
      <vt:lpstr>Theorie</vt:lpstr>
      <vt:lpstr>Symptome</vt:lpstr>
      <vt:lpstr>Tendinitis  ≠ Tendinose</vt:lpstr>
      <vt:lpstr>Tendinopathie</vt:lpstr>
      <vt:lpstr>Mögliche Ursachen</vt:lpstr>
      <vt:lpstr>Therapie</vt:lpstr>
      <vt:lpstr>Therapieansätze</vt:lpstr>
      <vt:lpstr>Therapieansätze</vt:lpstr>
      <vt:lpstr>Arbeitsauftrag</vt:lpstr>
      <vt:lpstr>Gruppenpuzzle Tapen</vt:lpstr>
      <vt:lpstr>Hilfsfolie</vt:lpstr>
      <vt:lpstr>Abschluss</vt:lpstr>
      <vt:lpstr>Ausblick</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Sehnenentzündung Jumper’s Knee</dc:title>
  <cp:lastModifiedBy>Bernadette Truffer</cp:lastModifiedBy>
  <cp:revision>2</cp:revision>
  <dcterms:modified xsi:type="dcterms:W3CDTF">2024-05-01T18:19:33Z</dcterms:modified>
</cp:coreProperties>
</file>