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59" r:id="rId3"/>
    <p:sldId id="304" r:id="rId4"/>
    <p:sldId id="261" r:id="rId5"/>
    <p:sldId id="303" r:id="rId6"/>
    <p:sldId id="302" r:id="rId7"/>
    <p:sldId id="305" r:id="rId8"/>
    <p:sldId id="264" r:id="rId9"/>
    <p:sldId id="306" r:id="rId10"/>
    <p:sldId id="308" r:id="rId11"/>
    <p:sldId id="309" r:id="rId1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4"/>
    </p:embeddedFont>
    <p:embeddedFont>
      <p:font typeface="Figtree" panose="020B060402020202020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Medium" panose="000006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C73911-9562-4B0C-88BD-5008D59BC2A0}">
  <a:tblStyle styleId="{5DC73911-9562-4B0C-88BD-5008D59BC2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9" name="Google Shape;13229;g20c3cc3dea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0" name="Google Shape;13230;g20c3cc3dea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1" name="Google Shape;15621;g118898af3b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2" name="Google Shape;15622;g118898af3b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Die </a:t>
            </a:r>
            <a:r>
              <a:rPr lang="de-CH" dirty="0" err="1"/>
              <a:t>Piktrograme</a:t>
            </a:r>
            <a:r>
              <a:rPr lang="de-CH" dirty="0"/>
              <a:t> wurden in der vergangenen Lektion im Zusammenhang mit der Braden-Skala eingeführt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68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1" name="Google Shape;14011;g20c3cc3de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2" name="Google Shape;14012;g20c3cc3dea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1" name="Google Shape;14011;g20c3cc3de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2" name="Google Shape;14012;g20c3cc3dea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72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7" name="Google Shape;14797;g20c3cc3de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8" name="Google Shape;14798;g20c3cc3dea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1" name="Google Shape;15621;g118898af3b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2" name="Google Shape;15622;g118898af3b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Die </a:t>
            </a:r>
            <a:r>
              <a:rPr lang="de-CH" dirty="0" err="1"/>
              <a:t>Piktrograme</a:t>
            </a:r>
            <a:r>
              <a:rPr lang="de-CH" dirty="0"/>
              <a:t> wurden in der vergangenen Lektion im Zusammenhang mit der Braden-Skala eingeführt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030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1" name="Google Shape;15621;g118898af3b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2" name="Google Shape;15622;g118898af3b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23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7" name="Google Shape;14797;g20c3cc3de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8" name="Google Shape;14798;g20c3cc3dea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20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1" name="Google Shape;15621;g118898af3b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2" name="Google Shape;15622;g118898af3b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7" name="Google Shape;14797;g20c3cc3de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8" name="Google Shape;14798;g20c3cc3dea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40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9000"/>
          </a:blip>
          <a:srcRect l="42798" b="46311"/>
          <a:stretch/>
        </p:blipFill>
        <p:spPr>
          <a:xfrm>
            <a:off x="-1" y="3277100"/>
            <a:ext cx="7677650" cy="18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39000"/>
          </a:blip>
          <a:srcRect l="42798" b="46311"/>
          <a:stretch/>
        </p:blipFill>
        <p:spPr>
          <a:xfrm rot="10800000">
            <a:off x="1466349" y="0"/>
            <a:ext cx="7677650" cy="18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14650" y="1384101"/>
            <a:ext cx="7514700" cy="18930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50450" y="3407388"/>
            <a:ext cx="4643100" cy="4026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03650" y="93800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49925" y="499223"/>
            <a:ext cx="565185" cy="565185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74763" y="499225"/>
            <a:ext cx="295470" cy="29547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863725" y="4043323"/>
            <a:ext cx="565185" cy="565185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530525" y="4708875"/>
            <a:ext cx="295470" cy="29547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614975" y="3790575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l="10166" r="40647" b="38400"/>
          <a:stretch/>
        </p:blipFill>
        <p:spPr>
          <a:xfrm rot="5400000">
            <a:off x="-1859138" y="1859138"/>
            <a:ext cx="5136451" cy="14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l="10166" r="40647" b="38400"/>
          <a:stretch/>
        </p:blipFill>
        <p:spPr>
          <a:xfrm rot="-5400000">
            <a:off x="5866737" y="1852088"/>
            <a:ext cx="5136451" cy="14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1348501" y="3884023"/>
            <a:ext cx="289272" cy="28927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1567220" y="4424700"/>
            <a:ext cx="367612" cy="36761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353363" y="864144"/>
            <a:ext cx="289272" cy="28927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6809320" y="294750"/>
            <a:ext cx="367612" cy="36761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391900" y="2638734"/>
            <a:ext cx="4360200" cy="7014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4021650" y="1076563"/>
            <a:ext cx="1100700" cy="951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391900" y="3430713"/>
            <a:ext cx="4360200" cy="42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lt1"/>
        </a:solidFill>
        <a:effectLst/>
      </p:bgPr>
    </p:bg>
    <p:spTree>
      <p:nvGrpSpPr>
        <p:cNvPr id="1" name="Shape 3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0" name="Google Shape;3910;p13"/>
          <p:cNvSpPr txBox="1">
            <a:spLocks noGrp="1"/>
          </p:cNvSpPr>
          <p:nvPr>
            <p:ph type="title" hasCustomPrompt="1"/>
          </p:nvPr>
        </p:nvSpPr>
        <p:spPr>
          <a:xfrm>
            <a:off x="1587369" y="1422625"/>
            <a:ext cx="594300" cy="594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i="1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11" name="Google Shape;3911;p13"/>
          <p:cNvSpPr txBox="1">
            <a:spLocks noGrp="1"/>
          </p:cNvSpPr>
          <p:nvPr>
            <p:ph type="subTitle" idx="1"/>
          </p:nvPr>
        </p:nvSpPr>
        <p:spPr>
          <a:xfrm>
            <a:off x="717544" y="241757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2" name="Google Shape;3912;p13"/>
          <p:cNvSpPr txBox="1">
            <a:spLocks noGrp="1"/>
          </p:cNvSpPr>
          <p:nvPr>
            <p:ph type="title" idx="2" hasCustomPrompt="1"/>
          </p:nvPr>
        </p:nvSpPr>
        <p:spPr>
          <a:xfrm>
            <a:off x="4274838" y="1423800"/>
            <a:ext cx="594300" cy="594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i="1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13" name="Google Shape;3913;p13"/>
          <p:cNvSpPr txBox="1">
            <a:spLocks noGrp="1"/>
          </p:cNvSpPr>
          <p:nvPr>
            <p:ph type="subTitle" idx="3"/>
          </p:nvPr>
        </p:nvSpPr>
        <p:spPr>
          <a:xfrm>
            <a:off x="3405013" y="2417573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4" name="Google Shape;3914;p13"/>
          <p:cNvSpPr txBox="1">
            <a:spLocks noGrp="1"/>
          </p:cNvSpPr>
          <p:nvPr>
            <p:ph type="title" idx="4" hasCustomPrompt="1"/>
          </p:nvPr>
        </p:nvSpPr>
        <p:spPr>
          <a:xfrm>
            <a:off x="2932669" y="3042925"/>
            <a:ext cx="597300" cy="593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i="1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15" name="Google Shape;3915;p13"/>
          <p:cNvSpPr txBox="1">
            <a:spLocks noGrp="1"/>
          </p:cNvSpPr>
          <p:nvPr>
            <p:ph type="subTitle" idx="5"/>
          </p:nvPr>
        </p:nvSpPr>
        <p:spPr>
          <a:xfrm>
            <a:off x="2063119" y="4032510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6" name="Google Shape;3916;p13"/>
          <p:cNvSpPr txBox="1">
            <a:spLocks noGrp="1"/>
          </p:cNvSpPr>
          <p:nvPr>
            <p:ph type="title" idx="6" hasCustomPrompt="1"/>
          </p:nvPr>
        </p:nvSpPr>
        <p:spPr>
          <a:xfrm>
            <a:off x="5615256" y="3042925"/>
            <a:ext cx="597300" cy="593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i="1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17" name="Google Shape;3917;p13"/>
          <p:cNvSpPr txBox="1">
            <a:spLocks noGrp="1"/>
          </p:cNvSpPr>
          <p:nvPr>
            <p:ph type="subTitle" idx="7"/>
          </p:nvPr>
        </p:nvSpPr>
        <p:spPr>
          <a:xfrm>
            <a:off x="4746931" y="4032510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8" name="Google Shape;3918;p13"/>
          <p:cNvSpPr txBox="1">
            <a:spLocks noGrp="1"/>
          </p:cNvSpPr>
          <p:nvPr>
            <p:ph type="subTitle" idx="8"/>
          </p:nvPr>
        </p:nvSpPr>
        <p:spPr>
          <a:xfrm>
            <a:off x="716319" y="201808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19" name="Google Shape;3919;p13"/>
          <p:cNvSpPr txBox="1">
            <a:spLocks noGrp="1"/>
          </p:cNvSpPr>
          <p:nvPr>
            <p:ph type="subTitle" idx="9"/>
          </p:nvPr>
        </p:nvSpPr>
        <p:spPr>
          <a:xfrm>
            <a:off x="3403788" y="2018088"/>
            <a:ext cx="23364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20" name="Google Shape;3920;p13"/>
          <p:cNvSpPr txBox="1">
            <a:spLocks noGrp="1"/>
          </p:cNvSpPr>
          <p:nvPr>
            <p:ph type="subTitle" idx="13"/>
          </p:nvPr>
        </p:nvSpPr>
        <p:spPr>
          <a:xfrm>
            <a:off x="2063119" y="3636325"/>
            <a:ext cx="23364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21" name="Google Shape;3921;p13"/>
          <p:cNvSpPr txBox="1">
            <a:spLocks noGrp="1"/>
          </p:cNvSpPr>
          <p:nvPr>
            <p:ph type="subTitle" idx="14"/>
          </p:nvPr>
        </p:nvSpPr>
        <p:spPr>
          <a:xfrm>
            <a:off x="4745706" y="3636325"/>
            <a:ext cx="23364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22" name="Google Shape;3922;p13"/>
          <p:cNvSpPr txBox="1">
            <a:spLocks noGrp="1"/>
          </p:cNvSpPr>
          <p:nvPr>
            <p:ph type="title" idx="15" hasCustomPrompt="1"/>
          </p:nvPr>
        </p:nvSpPr>
        <p:spPr>
          <a:xfrm>
            <a:off x="6962331" y="1422613"/>
            <a:ext cx="594300" cy="594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i="1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23" name="Google Shape;3923;p13"/>
          <p:cNvSpPr txBox="1">
            <a:spLocks noGrp="1"/>
          </p:cNvSpPr>
          <p:nvPr>
            <p:ph type="subTitle" idx="16"/>
          </p:nvPr>
        </p:nvSpPr>
        <p:spPr>
          <a:xfrm>
            <a:off x="6092506" y="2417573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4" name="Google Shape;3924;p13"/>
          <p:cNvSpPr txBox="1">
            <a:spLocks noGrp="1"/>
          </p:cNvSpPr>
          <p:nvPr>
            <p:ph type="subTitle" idx="17"/>
          </p:nvPr>
        </p:nvSpPr>
        <p:spPr>
          <a:xfrm>
            <a:off x="6091281" y="2018088"/>
            <a:ext cx="23364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925" name="Google Shape;3925;p13"/>
          <p:cNvGrpSpPr/>
          <p:nvPr/>
        </p:nvGrpSpPr>
        <p:grpSpPr>
          <a:xfrm>
            <a:off x="-612444" y="1417518"/>
            <a:ext cx="1332433" cy="1332298"/>
            <a:chOff x="1724650" y="2856150"/>
            <a:chExt cx="1973975" cy="1973775"/>
          </a:xfrm>
        </p:grpSpPr>
        <p:sp>
          <p:nvSpPr>
            <p:cNvPr id="3926" name="Google Shape;3926;p13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3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3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3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3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3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3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3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3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3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3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3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3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3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3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3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3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3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3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3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3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3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3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3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3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3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3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3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3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3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3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3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3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3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3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3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3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3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3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3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3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3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3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3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3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3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3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3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3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3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3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3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3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3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3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3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3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3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3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3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3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3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3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3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3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3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3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3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3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3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3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3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3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3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3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3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3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3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3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3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3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3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3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3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3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3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3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3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3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3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3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3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3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3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3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3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3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3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3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3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3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3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3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3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3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3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3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3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3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3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3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3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3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3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3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3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3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3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3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3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3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3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3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3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3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3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3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3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3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3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3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3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3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3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3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3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3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3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3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3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3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3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3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3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3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3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3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3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3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3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3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3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3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3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3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3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3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3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3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3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3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3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3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3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3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3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3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3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3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3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3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3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3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3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3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3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3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3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3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3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3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3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3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3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3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3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3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3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3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3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3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3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3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3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3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3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3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3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3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3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3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3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3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3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3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3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3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3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3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3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3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3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3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3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3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3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3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3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3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3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3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3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3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3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3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3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3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3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3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3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3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3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3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3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3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3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3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3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3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3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3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3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3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3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3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3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3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3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3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3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3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3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3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3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3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3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3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3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3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3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3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3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3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3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3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3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3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3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3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3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3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3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3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3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3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3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3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3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3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3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3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3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3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3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3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3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3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3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3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3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3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3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3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3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3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3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3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3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3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3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3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3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3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3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3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3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3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3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3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3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3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3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3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3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3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3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3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3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3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3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3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3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3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3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3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3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3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3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3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3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3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3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3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3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3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3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3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3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3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3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3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3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3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3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3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3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3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3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3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3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3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3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3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3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3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3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3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3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3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3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3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3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3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3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3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3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3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3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3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3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3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3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3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3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3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3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3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3" name="Google Shape;4303;p13"/>
          <p:cNvGrpSpPr/>
          <p:nvPr/>
        </p:nvGrpSpPr>
        <p:grpSpPr>
          <a:xfrm>
            <a:off x="8428906" y="3276206"/>
            <a:ext cx="1332433" cy="1332298"/>
            <a:chOff x="1724650" y="2856150"/>
            <a:chExt cx="1973975" cy="1973775"/>
          </a:xfrm>
        </p:grpSpPr>
        <p:sp>
          <p:nvSpPr>
            <p:cNvPr id="4304" name="Google Shape;4304;p13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3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3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3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3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3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3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3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3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3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3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3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3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3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3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3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3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3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3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3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3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3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3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3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3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3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3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3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3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3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3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3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3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3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3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3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3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3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3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3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3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3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3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3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3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3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3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3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3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3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3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3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3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3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3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3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3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3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3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3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3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3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3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3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3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3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3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3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3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3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3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3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3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3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3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3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3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3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3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3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3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3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3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3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3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3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3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3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3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3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3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3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3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3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3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3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3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3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3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3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3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3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3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3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3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3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3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3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3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3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3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3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3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3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3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3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3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3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3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3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3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3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3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3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3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3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3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3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3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3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3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3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3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3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3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3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3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3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3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3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3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3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3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3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3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3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3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3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3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3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3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3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3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3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3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3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3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3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3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3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3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3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3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3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3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3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3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3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3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3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3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3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3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3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3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3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3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3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3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3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3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3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3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3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3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3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3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3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3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3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3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3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3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3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3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3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3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3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3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3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3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3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3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3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3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3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3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3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3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3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3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3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3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3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3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3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3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3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3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3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3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3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3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3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3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3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3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3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3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3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3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3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3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3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3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3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3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3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3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3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3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3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3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3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3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3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3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3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3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3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3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3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3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3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3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3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3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3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3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3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3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3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3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3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3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3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3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3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3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3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3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3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3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3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3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3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3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3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3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3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3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3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3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3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3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3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3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3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3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3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3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3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3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3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3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3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3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3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3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3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3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3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3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3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3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3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3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3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3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3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3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3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3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3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3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3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3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3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3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3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3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3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3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3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3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3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3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3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3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3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3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3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3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3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3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3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3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3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3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3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3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3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3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3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3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3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3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3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3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3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3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3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3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3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3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3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3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3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3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3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3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3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3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3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3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3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3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3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3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3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3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3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3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3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3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3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3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1" name="Google Shape;4681;p13"/>
          <p:cNvSpPr/>
          <p:nvPr/>
        </p:nvSpPr>
        <p:spPr>
          <a:xfrm>
            <a:off x="166100" y="878850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2" name="Google Shape;4682;p13"/>
          <p:cNvSpPr/>
          <p:nvPr/>
        </p:nvSpPr>
        <p:spPr>
          <a:xfrm>
            <a:off x="289750" y="3267150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3" name="Google Shape;4683;p13"/>
          <p:cNvSpPr/>
          <p:nvPr/>
        </p:nvSpPr>
        <p:spPr>
          <a:xfrm>
            <a:off x="166100" y="2917363"/>
            <a:ext cx="293837" cy="293837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4" name="Google Shape;4684;p13"/>
          <p:cNvSpPr/>
          <p:nvPr/>
        </p:nvSpPr>
        <p:spPr>
          <a:xfrm>
            <a:off x="8607175" y="2591025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5" name="Google Shape;4685;p13"/>
          <p:cNvSpPr/>
          <p:nvPr/>
        </p:nvSpPr>
        <p:spPr>
          <a:xfrm>
            <a:off x="8281988" y="4608488"/>
            <a:ext cx="293837" cy="293837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6" name="Google Shape;4686;p13"/>
          <p:cNvSpPr/>
          <p:nvPr/>
        </p:nvSpPr>
        <p:spPr>
          <a:xfrm>
            <a:off x="8751400" y="2132575"/>
            <a:ext cx="293837" cy="293837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7" name="Google Shape;4687;p13"/>
          <p:cNvSpPr/>
          <p:nvPr/>
        </p:nvSpPr>
        <p:spPr>
          <a:xfrm>
            <a:off x="204800" y="4314800"/>
            <a:ext cx="293700" cy="2937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8" name="Google Shape;4688;p13"/>
          <p:cNvSpPr/>
          <p:nvPr/>
        </p:nvSpPr>
        <p:spPr>
          <a:xfrm>
            <a:off x="8645875" y="535000"/>
            <a:ext cx="293700" cy="2937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9" name="Google Shape;4689;p13"/>
          <p:cNvSpPr txBox="1">
            <a:spLocks noGrp="1"/>
          </p:cNvSpPr>
          <p:nvPr>
            <p:ph type="title" idx="18"/>
          </p:nvPr>
        </p:nvSpPr>
        <p:spPr>
          <a:xfrm>
            <a:off x="720000" y="535000"/>
            <a:ext cx="7717500" cy="6948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3" name="Google Shape;9323;p21"/>
          <p:cNvPicPr preferRelativeResize="0"/>
          <p:nvPr/>
        </p:nvPicPr>
        <p:blipFill rotWithShape="1">
          <a:blip r:embed="rId2">
            <a:alphaModFix/>
          </a:blip>
          <a:srcRect l="4969" r="4843" b="52340"/>
          <a:stretch/>
        </p:blipFill>
        <p:spPr>
          <a:xfrm rot="5400000">
            <a:off x="-2217900" y="2217900"/>
            <a:ext cx="5150899" cy="7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4" name="Google Shape;9324;p21"/>
          <p:cNvPicPr preferRelativeResize="0"/>
          <p:nvPr/>
        </p:nvPicPr>
        <p:blipFill rotWithShape="1">
          <a:blip r:embed="rId2">
            <a:alphaModFix/>
          </a:blip>
          <a:srcRect l="4969" r="4843" b="52340"/>
          <a:stretch/>
        </p:blipFill>
        <p:spPr>
          <a:xfrm rot="-5400000">
            <a:off x="6219600" y="2214200"/>
            <a:ext cx="5150899" cy="7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25" name="Google Shape;9325;p21"/>
          <p:cNvSpPr/>
          <p:nvPr/>
        </p:nvSpPr>
        <p:spPr>
          <a:xfrm>
            <a:off x="8284750" y="4464350"/>
            <a:ext cx="288308" cy="28830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6" name="Google Shape;9326;p21"/>
          <p:cNvSpPr/>
          <p:nvPr/>
        </p:nvSpPr>
        <p:spPr>
          <a:xfrm>
            <a:off x="369625" y="708474"/>
            <a:ext cx="239063" cy="239063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7" name="Google Shape;9327;p21"/>
          <p:cNvSpPr/>
          <p:nvPr/>
        </p:nvSpPr>
        <p:spPr>
          <a:xfrm>
            <a:off x="205802" y="3659575"/>
            <a:ext cx="402900" cy="4029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8" name="Google Shape;9328;p21"/>
          <p:cNvSpPr/>
          <p:nvPr/>
        </p:nvSpPr>
        <p:spPr>
          <a:xfrm>
            <a:off x="8593602" y="1229800"/>
            <a:ext cx="402900" cy="4029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9" name="Google Shape;9329;p21"/>
          <p:cNvSpPr/>
          <p:nvPr/>
        </p:nvSpPr>
        <p:spPr>
          <a:xfrm>
            <a:off x="8529625" y="4062474"/>
            <a:ext cx="239063" cy="239063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0" name="Google Shape;9330;p21"/>
          <p:cNvSpPr/>
          <p:nvPr/>
        </p:nvSpPr>
        <p:spPr>
          <a:xfrm>
            <a:off x="431700" y="4301525"/>
            <a:ext cx="288308" cy="28830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1" name="Google Shape;9331;p21"/>
          <p:cNvSpPr/>
          <p:nvPr/>
        </p:nvSpPr>
        <p:spPr>
          <a:xfrm>
            <a:off x="8529625" y="1811075"/>
            <a:ext cx="239063" cy="239063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2" name="Google Shape;9332;p21"/>
          <p:cNvSpPr txBox="1">
            <a:spLocks noGrp="1"/>
          </p:cNvSpPr>
          <p:nvPr>
            <p:ph type="subTitle" idx="1"/>
          </p:nvPr>
        </p:nvSpPr>
        <p:spPr>
          <a:xfrm>
            <a:off x="997499" y="1543688"/>
            <a:ext cx="22806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33" name="Google Shape;9333;p21"/>
          <p:cNvSpPr txBox="1">
            <a:spLocks noGrp="1"/>
          </p:cNvSpPr>
          <p:nvPr>
            <p:ph type="subTitle" idx="2"/>
          </p:nvPr>
        </p:nvSpPr>
        <p:spPr>
          <a:xfrm>
            <a:off x="997559" y="1940150"/>
            <a:ext cx="22806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4" name="Google Shape;9334;p21"/>
          <p:cNvSpPr txBox="1">
            <a:spLocks noGrp="1"/>
          </p:cNvSpPr>
          <p:nvPr>
            <p:ph type="subTitle" idx="3"/>
          </p:nvPr>
        </p:nvSpPr>
        <p:spPr>
          <a:xfrm>
            <a:off x="5879389" y="1940150"/>
            <a:ext cx="22806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5" name="Google Shape;9335;p21"/>
          <p:cNvSpPr txBox="1">
            <a:spLocks noGrp="1"/>
          </p:cNvSpPr>
          <p:nvPr>
            <p:ph type="subTitle" idx="4"/>
          </p:nvPr>
        </p:nvSpPr>
        <p:spPr>
          <a:xfrm>
            <a:off x="997559" y="3415088"/>
            <a:ext cx="22806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6" name="Google Shape;9336;p21"/>
          <p:cNvSpPr txBox="1">
            <a:spLocks noGrp="1"/>
          </p:cNvSpPr>
          <p:nvPr>
            <p:ph type="subTitle" idx="5"/>
          </p:nvPr>
        </p:nvSpPr>
        <p:spPr>
          <a:xfrm>
            <a:off x="5879401" y="3415088"/>
            <a:ext cx="22806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7" name="Google Shape;9337;p21"/>
          <p:cNvSpPr txBox="1">
            <a:spLocks noGrp="1"/>
          </p:cNvSpPr>
          <p:nvPr>
            <p:ph type="subTitle" idx="6"/>
          </p:nvPr>
        </p:nvSpPr>
        <p:spPr>
          <a:xfrm>
            <a:off x="997559" y="3028163"/>
            <a:ext cx="22806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38" name="Google Shape;9338;p21"/>
          <p:cNvSpPr txBox="1">
            <a:spLocks noGrp="1"/>
          </p:cNvSpPr>
          <p:nvPr>
            <p:ph type="subTitle" idx="7"/>
          </p:nvPr>
        </p:nvSpPr>
        <p:spPr>
          <a:xfrm>
            <a:off x="5879387" y="1543688"/>
            <a:ext cx="22806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39" name="Google Shape;9339;p21"/>
          <p:cNvSpPr txBox="1">
            <a:spLocks noGrp="1"/>
          </p:cNvSpPr>
          <p:nvPr>
            <p:ph type="subTitle" idx="8"/>
          </p:nvPr>
        </p:nvSpPr>
        <p:spPr>
          <a:xfrm>
            <a:off x="5879399" y="3028163"/>
            <a:ext cx="22806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40" name="Google Shape;9340;p2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17500" cy="6948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1" name="Google Shape;12441;p28"/>
          <p:cNvPicPr preferRelativeResize="0"/>
          <p:nvPr/>
        </p:nvPicPr>
        <p:blipFill rotWithShape="1">
          <a:blip r:embed="rId2">
            <a:alphaModFix/>
          </a:blip>
          <a:srcRect l="23602" r="2153" b="49114"/>
          <a:stretch/>
        </p:blipFill>
        <p:spPr>
          <a:xfrm>
            <a:off x="0" y="3497150"/>
            <a:ext cx="9143997" cy="16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2" name="Google Shape;12442;p28"/>
          <p:cNvPicPr preferRelativeResize="0"/>
          <p:nvPr/>
        </p:nvPicPr>
        <p:blipFill rotWithShape="1">
          <a:blip r:embed="rId2">
            <a:alphaModFix/>
          </a:blip>
          <a:srcRect l="23602" r="2153" b="49114"/>
          <a:stretch/>
        </p:blipFill>
        <p:spPr>
          <a:xfrm rot="10800000">
            <a:off x="0" y="0"/>
            <a:ext cx="9143997" cy="16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3" name="Google Shape;12443;p28"/>
          <p:cNvSpPr/>
          <p:nvPr/>
        </p:nvSpPr>
        <p:spPr>
          <a:xfrm>
            <a:off x="715100" y="994025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4" name="Google Shape;12444;p28"/>
          <p:cNvSpPr/>
          <p:nvPr/>
        </p:nvSpPr>
        <p:spPr>
          <a:xfrm>
            <a:off x="205550" y="860225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5" name="Google Shape;12445;p28"/>
          <p:cNvSpPr/>
          <p:nvPr/>
        </p:nvSpPr>
        <p:spPr>
          <a:xfrm>
            <a:off x="494738" y="314638"/>
            <a:ext cx="440718" cy="44071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6" name="Google Shape;12446;p28"/>
          <p:cNvSpPr/>
          <p:nvPr/>
        </p:nvSpPr>
        <p:spPr>
          <a:xfrm flipH="1">
            <a:off x="1035125" y="3736825"/>
            <a:ext cx="289200" cy="289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7" name="Google Shape;12447;p28"/>
          <p:cNvSpPr/>
          <p:nvPr/>
        </p:nvSpPr>
        <p:spPr>
          <a:xfrm flipH="1">
            <a:off x="715097" y="4132100"/>
            <a:ext cx="476400" cy="476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8" name="Google Shape;12448;p28"/>
          <p:cNvSpPr/>
          <p:nvPr/>
        </p:nvSpPr>
        <p:spPr>
          <a:xfrm rot="9898142" flipH="1">
            <a:off x="7900257" y="1212929"/>
            <a:ext cx="289195" cy="289195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9" name="Google Shape;12449;p28"/>
          <p:cNvSpPr/>
          <p:nvPr/>
        </p:nvSpPr>
        <p:spPr>
          <a:xfrm rot="9900071" flipH="1">
            <a:off x="7898936" y="588526"/>
            <a:ext cx="476431" cy="476431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0" name="Google Shape;12450;p28"/>
          <p:cNvSpPr/>
          <p:nvPr/>
        </p:nvSpPr>
        <p:spPr>
          <a:xfrm>
            <a:off x="7705775" y="4076775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1" name="Google Shape;12451;p28"/>
          <p:cNvSpPr/>
          <p:nvPr/>
        </p:nvSpPr>
        <p:spPr>
          <a:xfrm>
            <a:off x="8284300" y="3595150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2" name="Google Shape;12452;p28"/>
          <p:cNvSpPr/>
          <p:nvPr/>
        </p:nvSpPr>
        <p:spPr>
          <a:xfrm>
            <a:off x="8208538" y="4388138"/>
            <a:ext cx="440718" cy="44071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4" name="Google Shape;12454;p29"/>
          <p:cNvPicPr preferRelativeResize="0"/>
          <p:nvPr/>
        </p:nvPicPr>
        <p:blipFill rotWithShape="1">
          <a:blip r:embed="rId2">
            <a:alphaModFix amt="61000"/>
          </a:blip>
          <a:srcRect l="44143" r="19917" b="42236"/>
          <a:stretch/>
        </p:blipFill>
        <p:spPr>
          <a:xfrm rot="5400000">
            <a:off x="-1659988" y="1646638"/>
            <a:ext cx="5170202" cy="18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5" name="Google Shape;12455;p29"/>
          <p:cNvPicPr preferRelativeResize="0"/>
          <p:nvPr/>
        </p:nvPicPr>
        <p:blipFill rotWithShape="1">
          <a:blip r:embed="rId2">
            <a:alphaModFix amt="61000"/>
          </a:blip>
          <a:srcRect l="44143" r="19917" b="42236"/>
          <a:stretch/>
        </p:blipFill>
        <p:spPr>
          <a:xfrm rot="-5400000">
            <a:off x="5633787" y="1659988"/>
            <a:ext cx="5170202" cy="1850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56" name="Google Shape;12456;p29"/>
          <p:cNvGrpSpPr/>
          <p:nvPr/>
        </p:nvGrpSpPr>
        <p:grpSpPr>
          <a:xfrm>
            <a:off x="715087" y="3140522"/>
            <a:ext cx="1632477" cy="1632509"/>
            <a:chOff x="1724650" y="2856150"/>
            <a:chExt cx="1973975" cy="1973775"/>
          </a:xfrm>
        </p:grpSpPr>
        <p:sp>
          <p:nvSpPr>
            <p:cNvPr id="12457" name="Google Shape;12457;p29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29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29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29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29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29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29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29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29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29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29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29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29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29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29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29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29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29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29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29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29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29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29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29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29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29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29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29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29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29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29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29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29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29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29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29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29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29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29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29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29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29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29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29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29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29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29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29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29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29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29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29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29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29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29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29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29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29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29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29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29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29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29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29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29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29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29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29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29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29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29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29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29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29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29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29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29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29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29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29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29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29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29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29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29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29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29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29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29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29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29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29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29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29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29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29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29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29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29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29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29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29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29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29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29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29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29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29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29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29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29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29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29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29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29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29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29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29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29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29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29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29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29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29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29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29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29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29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29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29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29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29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29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29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29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29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29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29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29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29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29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29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29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29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29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29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29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29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29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29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29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29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29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29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29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29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29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29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29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29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29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29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29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29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29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29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29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29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29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29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29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29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29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29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29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29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29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29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29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29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29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29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29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29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29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29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29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29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29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29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29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29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29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29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29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29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29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29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29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29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29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29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29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29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29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29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29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29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29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29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29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29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29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29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29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29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29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29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29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29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29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29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29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29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29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29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29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29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29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29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29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29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29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29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29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29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29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29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29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29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29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29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29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29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29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29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29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29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29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29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29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29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29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29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29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29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29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29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29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29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29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29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29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29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29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29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29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29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29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29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29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29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29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29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29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29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29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29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29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29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29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29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29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29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29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29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29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29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29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29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29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29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29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29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29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29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29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29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29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29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29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29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29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29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29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29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29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29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29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29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29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29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29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29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29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29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29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29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29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29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29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29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29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29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29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29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29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29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29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29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29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29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29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29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29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29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29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29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29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29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29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29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29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29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29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29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29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29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29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29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29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29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29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29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29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29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29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29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29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29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29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29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29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29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29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29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29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29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29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29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29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29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29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29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29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29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29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4" name="Google Shape;12834;p29"/>
          <p:cNvGrpSpPr/>
          <p:nvPr/>
        </p:nvGrpSpPr>
        <p:grpSpPr>
          <a:xfrm>
            <a:off x="6796413" y="280822"/>
            <a:ext cx="1632477" cy="1632509"/>
            <a:chOff x="1724650" y="2856150"/>
            <a:chExt cx="1973975" cy="1973775"/>
          </a:xfrm>
        </p:grpSpPr>
        <p:sp>
          <p:nvSpPr>
            <p:cNvPr id="12835" name="Google Shape;12835;p29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29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29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29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29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29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29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29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29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29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29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29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29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29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29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29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29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29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29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29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29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29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29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29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29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29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29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29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29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29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29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29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29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29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29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29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29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29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29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29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29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29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29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29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29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29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29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29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29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29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29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29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29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29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29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29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29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29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29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29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29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29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29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29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29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29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29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29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29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29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29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29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29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29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29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29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29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29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29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29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29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29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29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29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29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29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29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29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29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29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29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29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29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29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29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29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29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29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29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29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29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29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29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29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29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29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29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29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29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29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29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29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29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29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29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29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29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29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29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29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29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29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29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29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29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29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29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29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29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29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29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29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29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29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29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29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29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29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29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29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29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29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29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29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29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29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29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29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29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29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29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29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29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29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29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29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29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29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29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29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29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29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29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29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29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29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29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29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29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29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29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29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29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29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29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29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29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29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29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29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29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29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29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29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29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29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29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29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29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29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29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29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29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29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29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29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29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29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29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29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29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29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29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29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29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29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29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29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29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29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29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29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29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29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29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29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29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29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29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29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29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29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29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29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29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29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29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29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29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29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29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29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29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29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29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29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29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29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29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29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29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29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29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29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29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29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29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29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29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29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29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29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29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29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29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29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29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29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29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29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29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29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29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29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29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29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29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29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29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29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29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29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29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29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29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29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29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29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29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29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29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29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29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29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29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29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29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2" name="Google Shape;13122;p29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29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29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29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29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29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29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29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29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29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29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29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29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29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29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29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29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29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29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29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29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29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29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29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29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29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29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29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29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29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29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29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29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29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29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29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29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29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29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29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29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29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29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29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29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29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29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29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29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29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29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29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29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29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29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29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29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29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29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29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29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29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29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29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29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29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29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29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29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29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29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29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29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29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29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29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29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29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29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29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29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29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29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29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29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29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29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29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29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29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2" name="Google Shape;13212;p29"/>
          <p:cNvSpPr/>
          <p:nvPr/>
        </p:nvSpPr>
        <p:spPr>
          <a:xfrm>
            <a:off x="7819672" y="3736825"/>
            <a:ext cx="289200" cy="289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3" name="Google Shape;13213;p29"/>
          <p:cNvSpPr/>
          <p:nvPr/>
        </p:nvSpPr>
        <p:spPr>
          <a:xfrm>
            <a:off x="7952500" y="4132100"/>
            <a:ext cx="476400" cy="476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4" name="Google Shape;13214;p29"/>
          <p:cNvSpPr/>
          <p:nvPr/>
        </p:nvSpPr>
        <p:spPr>
          <a:xfrm rot="-9898142">
            <a:off x="954545" y="1212942"/>
            <a:ext cx="289195" cy="289195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5" name="Google Shape;13215;p29"/>
          <p:cNvSpPr/>
          <p:nvPr/>
        </p:nvSpPr>
        <p:spPr>
          <a:xfrm rot="-9900071">
            <a:off x="768629" y="588539"/>
            <a:ext cx="476431" cy="476431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6" name="Google Shape;13216;p29"/>
          <p:cNvSpPr/>
          <p:nvPr/>
        </p:nvSpPr>
        <p:spPr>
          <a:xfrm>
            <a:off x="1747950" y="390400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7" name="Google Shape;13217;p29"/>
          <p:cNvSpPr/>
          <p:nvPr/>
        </p:nvSpPr>
        <p:spPr>
          <a:xfrm>
            <a:off x="954550" y="2715150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8" name="Google Shape;13218;p29"/>
          <p:cNvSpPr/>
          <p:nvPr/>
        </p:nvSpPr>
        <p:spPr>
          <a:xfrm>
            <a:off x="2260525" y="4422950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9" name="Google Shape;13219;p29"/>
          <p:cNvSpPr/>
          <p:nvPr/>
        </p:nvSpPr>
        <p:spPr>
          <a:xfrm rot="10800000">
            <a:off x="7239377" y="4463902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0" name="Google Shape;13220;p29"/>
          <p:cNvSpPr/>
          <p:nvPr/>
        </p:nvSpPr>
        <p:spPr>
          <a:xfrm rot="10800000">
            <a:off x="8004127" y="1913327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1" name="Google Shape;13221;p29"/>
          <p:cNvSpPr/>
          <p:nvPr/>
        </p:nvSpPr>
        <p:spPr>
          <a:xfrm rot="10800000">
            <a:off x="6425325" y="349450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94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538250"/>
            <a:ext cx="7713900" cy="30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7" r:id="rId5"/>
    <p:sldLayoutId id="2147483674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2" name="Google Shape;13232;p33"/>
          <p:cNvGrpSpPr/>
          <p:nvPr/>
        </p:nvGrpSpPr>
        <p:grpSpPr>
          <a:xfrm>
            <a:off x="2427461" y="1677359"/>
            <a:ext cx="3031828" cy="3031521"/>
            <a:chOff x="1724650" y="2856150"/>
            <a:chExt cx="1973975" cy="1973775"/>
          </a:xfrm>
        </p:grpSpPr>
        <p:sp>
          <p:nvSpPr>
            <p:cNvPr id="13233" name="Google Shape;13233;p33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33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33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33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33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33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33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33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33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33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33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33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33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33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33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33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33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33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33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33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33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33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33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33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33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33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33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33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33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33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33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33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33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33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33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33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33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33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33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33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33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3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3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3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3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3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3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3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3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3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3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3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3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3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3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3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3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3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3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3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3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3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3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3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3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3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3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3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3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3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3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3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3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3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3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3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3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3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3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3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3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3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3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3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3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3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3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3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3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3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3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3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3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3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3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3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3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3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3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3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3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3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3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3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3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3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3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3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3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3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3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3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3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3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3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3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3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3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3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3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3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3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3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3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3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3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3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3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3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3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3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3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3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3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3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3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3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3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3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33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33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3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3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3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3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3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3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3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3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3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3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3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3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3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3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3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3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3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3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3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3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3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3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3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3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3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3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3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33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33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3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33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33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33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3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3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3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3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3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3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3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3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3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3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3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3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3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3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3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33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33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33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33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33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33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33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33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33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33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33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33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33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33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33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33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33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33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33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33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3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3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3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3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3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3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3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3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3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3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3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3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3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3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3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3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3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3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3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3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3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3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3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3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3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3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3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3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3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3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3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3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3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3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3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3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3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3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3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3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3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3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33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33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3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3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3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3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3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3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3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3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3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3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3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3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3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3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3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3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3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3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3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3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3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3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3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3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3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3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3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3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3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3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3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3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3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3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3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3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3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3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3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3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3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3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3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3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3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3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3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3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3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3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3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3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3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3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3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3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3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3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3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3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3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3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3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3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3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3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3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3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3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3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3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3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3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3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3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3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3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3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3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3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3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3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3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3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3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3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3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3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3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3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3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3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3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3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3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3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3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3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3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3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3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3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3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3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3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3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3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3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3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3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3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3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33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33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33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33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33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33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33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33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33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33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33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33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0" name="Google Shape;13610;p33"/>
          <p:cNvGrpSpPr/>
          <p:nvPr/>
        </p:nvGrpSpPr>
        <p:grpSpPr>
          <a:xfrm>
            <a:off x="3747209" y="534901"/>
            <a:ext cx="2637823" cy="2637556"/>
            <a:chOff x="1724650" y="2856150"/>
            <a:chExt cx="1973975" cy="1973775"/>
          </a:xfrm>
        </p:grpSpPr>
        <p:sp>
          <p:nvSpPr>
            <p:cNvPr id="13611" name="Google Shape;13611;p33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33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33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33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33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33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33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33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33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33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33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33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33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33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33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33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33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33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33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33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33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33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33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33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33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33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33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33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33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33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33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33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33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33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33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33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33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33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33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33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33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33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33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33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33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33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33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33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33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33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33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33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33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33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33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33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33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33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33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33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33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33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33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33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33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33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33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33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33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33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33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33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33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33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33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33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33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33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33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33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33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33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33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33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33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33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33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33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33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33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33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33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33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33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33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33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33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33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33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33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33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33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33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33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33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33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33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33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33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33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33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33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33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33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33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33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33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33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33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33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33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33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33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33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33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33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33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33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33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33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33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33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33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33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33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33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33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33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33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33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33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33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33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33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33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33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33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33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33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33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33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33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33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33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33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33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33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33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33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33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33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33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33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33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33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33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33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33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33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33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33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33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33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33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33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33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7" name="Google Shape;13787;p33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8" name="Google Shape;13788;p33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33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33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33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33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33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33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33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33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7" name="Google Shape;13797;p33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8" name="Google Shape;13798;p33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33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33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33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33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3" name="Google Shape;13803;p33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4" name="Google Shape;13804;p33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5" name="Google Shape;13805;p33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33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33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33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33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33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33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33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3" name="Google Shape;13813;p33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4" name="Google Shape;13814;p33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33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33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33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33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33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33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33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33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33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33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33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33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7" name="Google Shape;13827;p33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33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33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33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33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33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33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33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5" name="Google Shape;13835;p33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33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7" name="Google Shape;13837;p33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8" name="Google Shape;13838;p33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9" name="Google Shape;13839;p33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0" name="Google Shape;13840;p33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33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33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33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4" name="Google Shape;13844;p33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5" name="Google Shape;13845;p33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33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33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33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33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33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33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33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3" name="Google Shape;13853;p33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4" name="Google Shape;13854;p33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33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33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33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33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33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33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1" name="Google Shape;13861;p33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2" name="Google Shape;13862;p33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33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33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33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33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33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8" name="Google Shape;13868;p33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9" name="Google Shape;13869;p33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33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33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33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33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4" name="Google Shape;13874;p33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5" name="Google Shape;13875;p33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6" name="Google Shape;13876;p33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7" name="Google Shape;13877;p33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33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33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33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1" name="Google Shape;13881;p33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2" name="Google Shape;13882;p33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33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33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33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33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33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33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33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0" name="Google Shape;13890;p33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1" name="Google Shape;13891;p33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2" name="Google Shape;13892;p33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33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33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5" name="Google Shape;13895;p33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6" name="Google Shape;13896;p33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7" name="Google Shape;13897;p33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8" name="Google Shape;13898;p33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33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0" name="Google Shape;13900;p33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1" name="Google Shape;13901;p33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2" name="Google Shape;13902;p33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33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33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33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33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7" name="Google Shape;13907;p33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8" name="Google Shape;13908;p33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33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33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33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33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33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33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5" name="Google Shape;13915;p33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6" name="Google Shape;13916;p33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33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33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33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33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33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33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33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4" name="Google Shape;13924;p33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5" name="Google Shape;13925;p33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33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33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33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9" name="Google Shape;13929;p33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0" name="Google Shape;13930;p33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33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33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3" name="Google Shape;13933;p33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4" name="Google Shape;13934;p33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33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33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7" name="Google Shape;13937;p33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8" name="Google Shape;13938;p33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33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33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33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2" name="Google Shape;13942;p33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3" name="Google Shape;13943;p33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33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33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6" name="Google Shape;13946;p33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7" name="Google Shape;13947;p33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33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9" name="Google Shape;13949;p33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0" name="Google Shape;13950;p33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33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33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33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3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3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3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3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3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3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3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3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3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3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3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3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3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3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3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3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3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3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3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3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3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3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3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3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3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3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3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3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3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3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3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3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3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3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88" name="Google Shape;13988;p33"/>
          <p:cNvSpPr txBox="1">
            <a:spLocks noGrp="1"/>
          </p:cNvSpPr>
          <p:nvPr>
            <p:ph type="ctrTitle"/>
          </p:nvPr>
        </p:nvSpPr>
        <p:spPr>
          <a:xfrm>
            <a:off x="814650" y="1384101"/>
            <a:ext cx="7514700" cy="18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</a:rPr>
              <a:t>Handlungskompetenz D.7</a:t>
            </a:r>
            <a:br>
              <a:rPr lang="en" sz="4800" dirty="0">
                <a:solidFill>
                  <a:schemeClr val="accent4"/>
                </a:solidFill>
              </a:rPr>
            </a:br>
            <a:r>
              <a:rPr lang="en" sz="3200" dirty="0">
                <a:solidFill>
                  <a:schemeClr val="accent4"/>
                </a:solidFill>
              </a:rPr>
              <a:t>Bei primär und sekundär heilenden Wunden einen Verband wechseln</a:t>
            </a:r>
            <a:endParaRPr sz="3200" dirty="0">
              <a:solidFill>
                <a:schemeClr val="accent4"/>
              </a:solidFill>
            </a:endParaRPr>
          </a:p>
        </p:txBody>
      </p:sp>
      <p:sp>
        <p:nvSpPr>
          <p:cNvPr id="13989" name="Google Shape;13989;p33"/>
          <p:cNvSpPr txBox="1">
            <a:spLocks noGrp="1"/>
          </p:cNvSpPr>
          <p:nvPr>
            <p:ph type="subTitle" idx="1"/>
          </p:nvPr>
        </p:nvSpPr>
        <p:spPr>
          <a:xfrm>
            <a:off x="2250450" y="3407388"/>
            <a:ext cx="4643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Teil 3/3</a:t>
            </a:r>
            <a:endParaRPr dirty="0"/>
          </a:p>
        </p:txBody>
      </p:sp>
      <p:sp>
        <p:nvSpPr>
          <p:cNvPr id="13990" name="Google Shape;13990;p33"/>
          <p:cNvSpPr/>
          <p:nvPr/>
        </p:nvSpPr>
        <p:spPr>
          <a:xfrm>
            <a:off x="455450" y="4348850"/>
            <a:ext cx="519300" cy="519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1" name="Google Shape;13991;p33"/>
          <p:cNvSpPr/>
          <p:nvPr/>
        </p:nvSpPr>
        <p:spPr>
          <a:xfrm>
            <a:off x="974750" y="4161675"/>
            <a:ext cx="295500" cy="295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2" name="Google Shape;13992;p33"/>
          <p:cNvSpPr/>
          <p:nvPr/>
        </p:nvSpPr>
        <p:spPr>
          <a:xfrm rot="8999051">
            <a:off x="8194449" y="120401"/>
            <a:ext cx="519352" cy="51935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3" name="Google Shape;13993;p33"/>
          <p:cNvSpPr/>
          <p:nvPr/>
        </p:nvSpPr>
        <p:spPr>
          <a:xfrm rot="8998428">
            <a:off x="8103053" y="694992"/>
            <a:ext cx="295566" cy="295566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2" name="Google Shape;15632;p41"/>
          <p:cNvSpPr txBox="1">
            <a:spLocks noGrp="1"/>
          </p:cNvSpPr>
          <p:nvPr>
            <p:ph type="title"/>
          </p:nvPr>
        </p:nvSpPr>
        <p:spPr>
          <a:xfrm>
            <a:off x="713250" y="544378"/>
            <a:ext cx="7717500" cy="614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200" dirty="0">
                <a:solidFill>
                  <a:schemeClr val="tx1"/>
                </a:solidFill>
              </a:rPr>
              <a:t>Plenum / </a:t>
            </a:r>
            <a:r>
              <a:rPr lang="de-CH" sz="3200" dirty="0">
                <a:solidFill>
                  <a:schemeClr val="accent4"/>
                </a:solidFill>
              </a:rPr>
              <a:t>Abschluss</a:t>
            </a:r>
            <a:br>
              <a:rPr lang="en" sz="3200" dirty="0">
                <a:solidFill>
                  <a:schemeClr val="accent4"/>
                </a:solidFill>
              </a:rPr>
            </a:br>
            <a:endParaRPr sz="3200" dirty="0">
              <a:solidFill>
                <a:schemeClr val="accent4"/>
              </a:solidFill>
            </a:endParaRPr>
          </a:p>
        </p:txBody>
      </p:sp>
      <p:sp>
        <p:nvSpPr>
          <p:cNvPr id="15645" name="Textfeld 15644">
            <a:extLst>
              <a:ext uri="{FF2B5EF4-FFF2-40B4-BE49-F238E27FC236}">
                <a16:creationId xmlns:a16="http://schemas.microsoft.com/office/drawing/2014/main" id="{E39859A6-876F-4A0A-84CB-C6EC7FD51899}"/>
              </a:ext>
            </a:extLst>
          </p:cNvPr>
          <p:cNvSpPr txBox="1"/>
          <p:nvPr/>
        </p:nvSpPr>
        <p:spPr>
          <a:xfrm>
            <a:off x="659098" y="1914443"/>
            <a:ext cx="7771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Figtree" panose="020B0604020202020204" charset="0"/>
              </a:rPr>
              <a:t>Welche Punkte sind dir besonders aufgefallen?</a:t>
            </a:r>
          </a:p>
          <a:p>
            <a:r>
              <a:rPr lang="de-CH" dirty="0">
                <a:latin typeface="Figtree" panose="020B0604020202020204" charset="0"/>
              </a:rPr>
              <a:t>Hat dich etwas überrascht?</a:t>
            </a:r>
          </a:p>
          <a:p>
            <a:r>
              <a:rPr lang="de-CH" dirty="0">
                <a:latin typeface="Figtree" panose="020B0604020202020204" charset="0"/>
              </a:rPr>
              <a:t>Nimmst du etwas Besonderes mit?</a:t>
            </a:r>
          </a:p>
          <a:p>
            <a:endParaRPr lang="de-CH" dirty="0">
              <a:latin typeface="Figtree" panose="020B0604020202020204" charset="0"/>
            </a:endParaRPr>
          </a:p>
          <a:p>
            <a:endParaRPr lang="de-CH" dirty="0">
              <a:latin typeface="Figtree" panose="020B0604020202020204" charset="0"/>
            </a:endParaRPr>
          </a:p>
          <a:p>
            <a:endParaRPr lang="de-CH" dirty="0">
              <a:latin typeface="Figtree" panose="020B0604020202020204" charset="0"/>
            </a:endParaRPr>
          </a:p>
          <a:p>
            <a:endParaRPr lang="de-CH" dirty="0">
              <a:latin typeface="Figtree" panose="020B0604020202020204" charset="0"/>
            </a:endParaRPr>
          </a:p>
          <a:p>
            <a:r>
              <a:rPr lang="de-CH" dirty="0">
                <a:latin typeface="Figtree" panose="020B0604020202020204" charset="0"/>
                <a:sym typeface="Wingdings" panose="05000000000000000000" pitchFamily="2" charset="2"/>
              </a:rPr>
              <a:t> Zusammenschnitt der Dokumentationen werden im OneNote aufgeschaltet</a:t>
            </a:r>
            <a:endParaRPr lang="en-GB" dirty="0">
              <a:latin typeface="Figtre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0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20;p48">
            <a:extLst>
              <a:ext uri="{FF2B5EF4-FFF2-40B4-BE49-F238E27FC236}">
                <a16:creationId xmlns:a16="http://schemas.microsoft.com/office/drawing/2014/main" id="{E96A1807-A7D4-0072-74B9-F0D8EC7E8B53}"/>
              </a:ext>
            </a:extLst>
          </p:cNvPr>
          <p:cNvSpPr txBox="1">
            <a:spLocks/>
          </p:cNvSpPr>
          <p:nvPr/>
        </p:nvSpPr>
        <p:spPr>
          <a:xfrm>
            <a:off x="1388100" y="1270650"/>
            <a:ext cx="6367800" cy="2602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7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GB"/>
              <a:t>Bis nächste </a:t>
            </a:r>
            <a:r>
              <a:rPr lang="en-GB">
                <a:solidFill>
                  <a:schemeClr val="accent4"/>
                </a:solidFill>
              </a:rPr>
              <a:t>Woche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6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4" name="Google Shape;14014;p36"/>
          <p:cNvSpPr txBox="1">
            <a:spLocks noGrp="1"/>
          </p:cNvSpPr>
          <p:nvPr>
            <p:ph type="subTitle" idx="8"/>
          </p:nvPr>
        </p:nvSpPr>
        <p:spPr>
          <a:xfrm>
            <a:off x="716319" y="20180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Einführung</a:t>
            </a:r>
            <a:endParaRPr dirty="0"/>
          </a:p>
        </p:txBody>
      </p:sp>
      <p:sp>
        <p:nvSpPr>
          <p:cNvPr id="14015" name="Google Shape;14015;p36"/>
          <p:cNvSpPr txBox="1">
            <a:spLocks noGrp="1"/>
          </p:cNvSpPr>
          <p:nvPr>
            <p:ph type="subTitle" idx="9"/>
          </p:nvPr>
        </p:nvSpPr>
        <p:spPr>
          <a:xfrm>
            <a:off x="3403788" y="2018088"/>
            <a:ext cx="2336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Grundlagen</a:t>
            </a:r>
            <a:endParaRPr dirty="0"/>
          </a:p>
        </p:txBody>
      </p:sp>
      <p:sp>
        <p:nvSpPr>
          <p:cNvPr id="14016" name="Google Shape;14016;p36"/>
          <p:cNvSpPr txBox="1">
            <a:spLocks noGrp="1"/>
          </p:cNvSpPr>
          <p:nvPr>
            <p:ph type="subTitle" idx="13"/>
          </p:nvPr>
        </p:nvSpPr>
        <p:spPr>
          <a:xfrm>
            <a:off x="2063119" y="3636325"/>
            <a:ext cx="2336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Dekubitus</a:t>
            </a:r>
            <a:endParaRPr dirty="0"/>
          </a:p>
        </p:txBody>
      </p:sp>
      <p:sp>
        <p:nvSpPr>
          <p:cNvPr id="14017" name="Google Shape;14017;p36"/>
          <p:cNvSpPr txBox="1">
            <a:spLocks noGrp="1"/>
          </p:cNvSpPr>
          <p:nvPr>
            <p:ph type="subTitle" idx="14"/>
          </p:nvPr>
        </p:nvSpPr>
        <p:spPr>
          <a:xfrm>
            <a:off x="4745706" y="3636324"/>
            <a:ext cx="2336400" cy="6947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Repetition und Praxistraining</a:t>
            </a:r>
            <a:endParaRPr dirty="0"/>
          </a:p>
        </p:txBody>
      </p:sp>
      <p:sp>
        <p:nvSpPr>
          <p:cNvPr id="14018" name="Google Shape;14018;p36"/>
          <p:cNvSpPr txBox="1">
            <a:spLocks noGrp="1"/>
          </p:cNvSpPr>
          <p:nvPr>
            <p:ph type="title"/>
          </p:nvPr>
        </p:nvSpPr>
        <p:spPr>
          <a:xfrm>
            <a:off x="1587369" y="1422625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4019" name="Google Shape;14019;p36"/>
          <p:cNvSpPr txBox="1">
            <a:spLocks noGrp="1"/>
          </p:cNvSpPr>
          <p:nvPr>
            <p:ph type="title" idx="2"/>
          </p:nvPr>
        </p:nvSpPr>
        <p:spPr>
          <a:xfrm>
            <a:off x="4274838" y="1423800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4020" name="Google Shape;14020;p36"/>
          <p:cNvSpPr txBox="1">
            <a:spLocks noGrp="1"/>
          </p:cNvSpPr>
          <p:nvPr>
            <p:ph type="subTitle" idx="3"/>
          </p:nvPr>
        </p:nvSpPr>
        <p:spPr>
          <a:xfrm>
            <a:off x="3405013" y="2417573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Repetition Haut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Phasen der Wundheilung</a:t>
            </a:r>
            <a:endParaRPr dirty="0"/>
          </a:p>
        </p:txBody>
      </p:sp>
      <p:sp>
        <p:nvSpPr>
          <p:cNvPr id="14021" name="Google Shape;14021;p36"/>
          <p:cNvSpPr txBox="1">
            <a:spLocks noGrp="1"/>
          </p:cNvSpPr>
          <p:nvPr>
            <p:ph type="title" idx="4"/>
          </p:nvPr>
        </p:nvSpPr>
        <p:spPr>
          <a:xfrm>
            <a:off x="2932669" y="3042925"/>
            <a:ext cx="597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022" name="Google Shape;14022;p36"/>
          <p:cNvSpPr txBox="1">
            <a:spLocks noGrp="1"/>
          </p:cNvSpPr>
          <p:nvPr>
            <p:ph type="subTitle" idx="5"/>
          </p:nvPr>
        </p:nvSpPr>
        <p:spPr>
          <a:xfrm>
            <a:off x="2063119" y="4032510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Prophylaxe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Charkteristik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Behandlung</a:t>
            </a:r>
            <a:endParaRPr dirty="0"/>
          </a:p>
        </p:txBody>
      </p:sp>
      <p:sp>
        <p:nvSpPr>
          <p:cNvPr id="14023" name="Google Shape;14023;p36"/>
          <p:cNvSpPr txBox="1">
            <a:spLocks noGrp="1"/>
          </p:cNvSpPr>
          <p:nvPr>
            <p:ph type="title" idx="6"/>
          </p:nvPr>
        </p:nvSpPr>
        <p:spPr>
          <a:xfrm>
            <a:off x="5615256" y="3042925"/>
            <a:ext cx="597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4025" name="Google Shape;14025;p36"/>
          <p:cNvSpPr txBox="1">
            <a:spLocks noGrp="1"/>
          </p:cNvSpPr>
          <p:nvPr>
            <p:ph type="title" idx="18"/>
          </p:nvPr>
        </p:nvSpPr>
        <p:spPr>
          <a:xfrm>
            <a:off x="720000" y="53500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Inhaltsverzeichniss </a:t>
            </a:r>
            <a:r>
              <a:rPr lang="en" dirty="0">
                <a:solidFill>
                  <a:schemeClr val="accent4"/>
                </a:solidFill>
              </a:rPr>
              <a:t>der HK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4026" name="Google Shape;14026;p36"/>
          <p:cNvSpPr txBox="1">
            <a:spLocks noGrp="1"/>
          </p:cNvSpPr>
          <p:nvPr>
            <p:ph type="subTitle" idx="1"/>
          </p:nvPr>
        </p:nvSpPr>
        <p:spPr>
          <a:xfrm>
            <a:off x="717544" y="241757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Bedeutung und </a:t>
            </a:r>
            <a:r>
              <a:rPr lang="en" dirty="0">
                <a:latin typeface="Anaheim"/>
              </a:rPr>
              <a:t>Zielsetzung</a:t>
            </a:r>
            <a:r>
              <a:rPr lang="en" dirty="0"/>
              <a:t> der HK</a:t>
            </a:r>
            <a:endParaRPr dirty="0"/>
          </a:p>
        </p:txBody>
      </p:sp>
      <p:sp>
        <p:nvSpPr>
          <p:cNvPr id="14027" name="Google Shape;14027;p36"/>
          <p:cNvSpPr txBox="1">
            <a:spLocks noGrp="1"/>
          </p:cNvSpPr>
          <p:nvPr>
            <p:ph type="title" idx="15"/>
          </p:nvPr>
        </p:nvSpPr>
        <p:spPr>
          <a:xfrm>
            <a:off x="6962331" y="1422613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028" name="Google Shape;14028;p36"/>
          <p:cNvSpPr txBox="1">
            <a:spLocks noGrp="1"/>
          </p:cNvSpPr>
          <p:nvPr>
            <p:ph type="subTitle" idx="16"/>
          </p:nvPr>
        </p:nvSpPr>
        <p:spPr>
          <a:xfrm>
            <a:off x="6092506" y="2417572"/>
            <a:ext cx="2336400" cy="694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Hygiene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Dokumentation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Produkte</a:t>
            </a:r>
            <a:endParaRPr dirty="0"/>
          </a:p>
        </p:txBody>
      </p:sp>
      <p:sp>
        <p:nvSpPr>
          <p:cNvPr id="14029" name="Google Shape;14029;p36"/>
          <p:cNvSpPr txBox="1">
            <a:spLocks noGrp="1"/>
          </p:cNvSpPr>
          <p:nvPr>
            <p:ph type="subTitle" idx="17"/>
          </p:nvPr>
        </p:nvSpPr>
        <p:spPr>
          <a:xfrm>
            <a:off x="6091281" y="2018088"/>
            <a:ext cx="2336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Pflegeintervention</a:t>
            </a:r>
            <a:endParaRPr dirty="0"/>
          </a:p>
        </p:txBody>
      </p:sp>
      <p:grpSp>
        <p:nvGrpSpPr>
          <p:cNvPr id="16" name="Google Shape;27660;p77">
            <a:extLst>
              <a:ext uri="{FF2B5EF4-FFF2-40B4-BE49-F238E27FC236}">
                <a16:creationId xmlns:a16="http://schemas.microsoft.com/office/drawing/2014/main" id="{EB5561B8-1544-1104-BC64-284D3FDB35DB}"/>
              </a:ext>
            </a:extLst>
          </p:cNvPr>
          <p:cNvGrpSpPr/>
          <p:nvPr/>
        </p:nvGrpSpPr>
        <p:grpSpPr>
          <a:xfrm>
            <a:off x="6032556" y="3037339"/>
            <a:ext cx="360000" cy="216000"/>
            <a:chOff x="-27728850" y="2382950"/>
            <a:chExt cx="297750" cy="193000"/>
          </a:xfrm>
        </p:grpSpPr>
        <p:sp>
          <p:nvSpPr>
            <p:cNvPr id="17" name="Google Shape;27661;p77">
              <a:extLst>
                <a:ext uri="{FF2B5EF4-FFF2-40B4-BE49-F238E27FC236}">
                  <a16:creationId xmlns:a16="http://schemas.microsoft.com/office/drawing/2014/main" id="{A9A2FCAF-2609-F9F8-5E86-DD90C78879A1}"/>
                </a:ext>
              </a:extLst>
            </p:cNvPr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662;p77">
              <a:extLst>
                <a:ext uri="{FF2B5EF4-FFF2-40B4-BE49-F238E27FC236}">
                  <a16:creationId xmlns:a16="http://schemas.microsoft.com/office/drawing/2014/main" id="{CC09688A-EBD8-7308-0A16-A7C231D5FB26}"/>
                </a:ext>
              </a:extLst>
            </p:cNvPr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663;p77">
              <a:extLst>
                <a:ext uri="{FF2B5EF4-FFF2-40B4-BE49-F238E27FC236}">
                  <a16:creationId xmlns:a16="http://schemas.microsoft.com/office/drawing/2014/main" id="{CBA8DC0E-BF91-ECEF-9AFE-2EBFC6718D24}"/>
                </a:ext>
              </a:extLst>
            </p:cNvPr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4" name="Google Shape;14014;p36"/>
          <p:cNvSpPr txBox="1">
            <a:spLocks noGrp="1"/>
          </p:cNvSpPr>
          <p:nvPr>
            <p:ph type="subTitle" idx="8"/>
          </p:nvPr>
        </p:nvSpPr>
        <p:spPr>
          <a:xfrm>
            <a:off x="716319" y="20180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Einführung</a:t>
            </a:r>
            <a:endParaRPr dirty="0"/>
          </a:p>
        </p:txBody>
      </p:sp>
      <p:sp>
        <p:nvSpPr>
          <p:cNvPr id="14015" name="Google Shape;14015;p36"/>
          <p:cNvSpPr txBox="1">
            <a:spLocks noGrp="1"/>
          </p:cNvSpPr>
          <p:nvPr>
            <p:ph type="subTitle" idx="9"/>
          </p:nvPr>
        </p:nvSpPr>
        <p:spPr>
          <a:xfrm>
            <a:off x="3403788" y="2018088"/>
            <a:ext cx="2336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Gruppenarbeit</a:t>
            </a:r>
            <a:endParaRPr dirty="0"/>
          </a:p>
        </p:txBody>
      </p:sp>
      <p:sp>
        <p:nvSpPr>
          <p:cNvPr id="14018" name="Google Shape;14018;p36"/>
          <p:cNvSpPr txBox="1">
            <a:spLocks noGrp="1"/>
          </p:cNvSpPr>
          <p:nvPr>
            <p:ph type="title"/>
          </p:nvPr>
        </p:nvSpPr>
        <p:spPr>
          <a:xfrm>
            <a:off x="1587369" y="1422625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4019" name="Google Shape;14019;p36"/>
          <p:cNvSpPr txBox="1">
            <a:spLocks noGrp="1"/>
          </p:cNvSpPr>
          <p:nvPr>
            <p:ph type="title" idx="2"/>
          </p:nvPr>
        </p:nvSpPr>
        <p:spPr>
          <a:xfrm>
            <a:off x="4274838" y="1423800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4020" name="Google Shape;14020;p36"/>
          <p:cNvSpPr txBox="1">
            <a:spLocks noGrp="1"/>
          </p:cNvSpPr>
          <p:nvPr>
            <p:ph type="subTitle" idx="3"/>
          </p:nvPr>
        </p:nvSpPr>
        <p:spPr>
          <a:xfrm>
            <a:off x="3405013" y="2417573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Wundversorgung verschiedener Wundarten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60 Minuten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</a:t>
            </a:r>
            <a:r>
              <a:rPr lang="en" dirty="0"/>
              <a:t>lus 15 Min Pause</a:t>
            </a:r>
            <a:endParaRPr dirty="0"/>
          </a:p>
        </p:txBody>
      </p:sp>
      <p:sp>
        <p:nvSpPr>
          <p:cNvPr id="14025" name="Google Shape;14025;p36"/>
          <p:cNvSpPr txBox="1">
            <a:spLocks noGrp="1"/>
          </p:cNvSpPr>
          <p:nvPr>
            <p:ph type="title" idx="18"/>
          </p:nvPr>
        </p:nvSpPr>
        <p:spPr>
          <a:xfrm>
            <a:off x="720000" y="53500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Ablauf </a:t>
            </a:r>
            <a:r>
              <a:rPr lang="en" dirty="0">
                <a:solidFill>
                  <a:schemeClr val="accent4"/>
                </a:solidFill>
              </a:rPr>
              <a:t>der Lektion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4026" name="Google Shape;14026;p36"/>
          <p:cNvSpPr txBox="1">
            <a:spLocks noGrp="1"/>
          </p:cNvSpPr>
          <p:nvPr>
            <p:ph type="subTitle" idx="1"/>
          </p:nvPr>
        </p:nvSpPr>
        <p:spPr>
          <a:xfrm>
            <a:off x="717544" y="2417573"/>
            <a:ext cx="2336400" cy="1002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Repetition letzte Lektion: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Dekubitus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15 Minuten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dirty="0"/>
          </a:p>
        </p:txBody>
      </p:sp>
      <p:sp>
        <p:nvSpPr>
          <p:cNvPr id="14027" name="Google Shape;14027;p36"/>
          <p:cNvSpPr txBox="1">
            <a:spLocks noGrp="1"/>
          </p:cNvSpPr>
          <p:nvPr>
            <p:ph type="title" idx="15"/>
          </p:nvPr>
        </p:nvSpPr>
        <p:spPr>
          <a:xfrm>
            <a:off x="6962331" y="1422613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028" name="Google Shape;14028;p36"/>
          <p:cNvSpPr txBox="1">
            <a:spLocks noGrp="1"/>
          </p:cNvSpPr>
          <p:nvPr>
            <p:ph type="subTitle" idx="16"/>
          </p:nvPr>
        </p:nvSpPr>
        <p:spPr>
          <a:xfrm>
            <a:off x="6092506" y="2417572"/>
            <a:ext cx="2336400" cy="694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Plenumsdiskussion Wundversorgung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CH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15 Minuten</a:t>
            </a:r>
            <a:endParaRPr dirty="0"/>
          </a:p>
        </p:txBody>
      </p:sp>
      <p:sp>
        <p:nvSpPr>
          <p:cNvPr id="14029" name="Google Shape;14029;p36"/>
          <p:cNvSpPr txBox="1">
            <a:spLocks noGrp="1"/>
          </p:cNvSpPr>
          <p:nvPr>
            <p:ph type="subTitle" idx="17"/>
          </p:nvPr>
        </p:nvSpPr>
        <p:spPr>
          <a:xfrm>
            <a:off x="6091280" y="2018088"/>
            <a:ext cx="2346219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Plenum/Abschluss</a:t>
            </a:r>
            <a:endParaRPr dirty="0"/>
          </a:p>
        </p:txBody>
      </p:sp>
      <p:sp>
        <p:nvSpPr>
          <p:cNvPr id="25" name="Google Shape;14025;p36">
            <a:extLst>
              <a:ext uri="{FF2B5EF4-FFF2-40B4-BE49-F238E27FC236}">
                <a16:creationId xmlns:a16="http://schemas.microsoft.com/office/drawing/2014/main" id="{63BEF400-7BBD-5CBF-B5B2-376329791369}"/>
              </a:ext>
            </a:extLst>
          </p:cNvPr>
          <p:cNvSpPr txBox="1">
            <a:spLocks/>
          </p:cNvSpPr>
          <p:nvPr/>
        </p:nvSpPr>
        <p:spPr>
          <a:xfrm>
            <a:off x="2694718" y="3690361"/>
            <a:ext cx="3768064" cy="576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GB" sz="2000" dirty="0" err="1"/>
              <a:t>Heutige</a:t>
            </a:r>
            <a:r>
              <a:rPr lang="en-GB" sz="2000" dirty="0"/>
              <a:t> </a:t>
            </a:r>
            <a:r>
              <a:rPr lang="en-GB" sz="2000" dirty="0" err="1">
                <a:solidFill>
                  <a:schemeClr val="accent4"/>
                </a:solidFill>
              </a:rPr>
              <a:t>Lernziele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DFA24D7-9E13-6AFC-73C7-EE56FE222876}"/>
              </a:ext>
            </a:extLst>
          </p:cNvPr>
          <p:cNvSpPr txBox="1"/>
          <p:nvPr/>
        </p:nvSpPr>
        <p:spPr>
          <a:xfrm>
            <a:off x="3202380" y="4383228"/>
            <a:ext cx="273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LZD.7_1	LZD.7_2	LZD-7_3</a:t>
            </a:r>
          </a:p>
          <a:p>
            <a:pPr algn="ctr"/>
            <a:r>
              <a:rPr lang="de-CH" dirty="0"/>
              <a:t>Incl. aller «unter» LZ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36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0" name="Google Shape;14800;p38"/>
          <p:cNvSpPr txBox="1">
            <a:spLocks noGrp="1"/>
          </p:cNvSpPr>
          <p:nvPr>
            <p:ph type="title"/>
          </p:nvPr>
        </p:nvSpPr>
        <p:spPr>
          <a:xfrm>
            <a:off x="2391900" y="2638734"/>
            <a:ext cx="43602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Einführung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801" name="Google Shape;14801;p38"/>
          <p:cNvSpPr txBox="1">
            <a:spLocks noGrp="1"/>
          </p:cNvSpPr>
          <p:nvPr>
            <p:ph type="title" idx="2"/>
          </p:nvPr>
        </p:nvSpPr>
        <p:spPr>
          <a:xfrm>
            <a:off x="4021650" y="1076563"/>
            <a:ext cx="1100700" cy="9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4802" name="Google Shape;14802;p38"/>
          <p:cNvSpPr txBox="1">
            <a:spLocks noGrp="1"/>
          </p:cNvSpPr>
          <p:nvPr>
            <p:ph type="subTitle" idx="1"/>
          </p:nvPr>
        </p:nvSpPr>
        <p:spPr>
          <a:xfrm>
            <a:off x="2391900" y="3430713"/>
            <a:ext cx="4360200" cy="4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Repetition: Dekubitus Braden-Skala</a:t>
            </a:r>
            <a:endParaRPr dirty="0"/>
          </a:p>
        </p:txBody>
      </p:sp>
      <p:sp>
        <p:nvSpPr>
          <p:cNvPr id="14803" name="Google Shape;14803;p38"/>
          <p:cNvSpPr/>
          <p:nvPr/>
        </p:nvSpPr>
        <p:spPr>
          <a:xfrm>
            <a:off x="4427375" y="2188964"/>
            <a:ext cx="289272" cy="28927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04" name="Google Shape;14804;p38"/>
          <p:cNvGrpSpPr/>
          <p:nvPr/>
        </p:nvGrpSpPr>
        <p:grpSpPr>
          <a:xfrm>
            <a:off x="715099" y="188463"/>
            <a:ext cx="1556084" cy="1555927"/>
            <a:chOff x="1724650" y="2856150"/>
            <a:chExt cx="1973975" cy="1973775"/>
          </a:xfrm>
        </p:grpSpPr>
        <p:sp>
          <p:nvSpPr>
            <p:cNvPr id="14805" name="Google Shape;14805;p38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6" name="Google Shape;14806;p38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7" name="Google Shape;14807;p38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8" name="Google Shape;14808;p38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9" name="Google Shape;14809;p38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0" name="Google Shape;14810;p38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1" name="Google Shape;14811;p38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2" name="Google Shape;14812;p38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3" name="Google Shape;14813;p38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4" name="Google Shape;14814;p38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5" name="Google Shape;14815;p38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6" name="Google Shape;14816;p38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7" name="Google Shape;14817;p38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8" name="Google Shape;14818;p38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9" name="Google Shape;14819;p38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0" name="Google Shape;14820;p38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1" name="Google Shape;14821;p38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2" name="Google Shape;14822;p38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3" name="Google Shape;14823;p38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4" name="Google Shape;14824;p38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5" name="Google Shape;14825;p38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6" name="Google Shape;14826;p38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7" name="Google Shape;14827;p38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8" name="Google Shape;14828;p38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9" name="Google Shape;14829;p38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0" name="Google Shape;14830;p38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1" name="Google Shape;14831;p38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2" name="Google Shape;14832;p38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3" name="Google Shape;14833;p38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4" name="Google Shape;14834;p38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5" name="Google Shape;14835;p38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6" name="Google Shape;14836;p38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7" name="Google Shape;14837;p38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8" name="Google Shape;14838;p38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9" name="Google Shape;14839;p38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0" name="Google Shape;14840;p38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1" name="Google Shape;14841;p38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2" name="Google Shape;14842;p38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3" name="Google Shape;14843;p38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4" name="Google Shape;14844;p38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5" name="Google Shape;14845;p38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6" name="Google Shape;14846;p38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7" name="Google Shape;14847;p38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8" name="Google Shape;14848;p38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9" name="Google Shape;14849;p38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0" name="Google Shape;14850;p38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1" name="Google Shape;14851;p38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2" name="Google Shape;14852;p38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3" name="Google Shape;14853;p38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4" name="Google Shape;14854;p38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5" name="Google Shape;14855;p38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6" name="Google Shape;14856;p38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7" name="Google Shape;14857;p38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8" name="Google Shape;14858;p38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9" name="Google Shape;14859;p38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0" name="Google Shape;14860;p38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1" name="Google Shape;14861;p38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2" name="Google Shape;14862;p38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3" name="Google Shape;14863;p38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4" name="Google Shape;14864;p38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5" name="Google Shape;14865;p38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6" name="Google Shape;14866;p38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7" name="Google Shape;14867;p38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8" name="Google Shape;14868;p38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9" name="Google Shape;14869;p38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0" name="Google Shape;14870;p38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1" name="Google Shape;14871;p38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2" name="Google Shape;14872;p38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3" name="Google Shape;14873;p38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4" name="Google Shape;14874;p38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5" name="Google Shape;14875;p38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6" name="Google Shape;14876;p38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7" name="Google Shape;14877;p38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8" name="Google Shape;14878;p38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9" name="Google Shape;14879;p38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0" name="Google Shape;14880;p38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1" name="Google Shape;14881;p38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2" name="Google Shape;14882;p38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3" name="Google Shape;14883;p38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4" name="Google Shape;14884;p38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5" name="Google Shape;14885;p38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6" name="Google Shape;14886;p38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7" name="Google Shape;14887;p38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8" name="Google Shape;14888;p38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9" name="Google Shape;14889;p38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0" name="Google Shape;14890;p38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1" name="Google Shape;14891;p38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2" name="Google Shape;14892;p38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3" name="Google Shape;14893;p38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4" name="Google Shape;14894;p38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5" name="Google Shape;14895;p38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6" name="Google Shape;14896;p38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7" name="Google Shape;14897;p38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8" name="Google Shape;14898;p38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9" name="Google Shape;14899;p38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0" name="Google Shape;14900;p38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1" name="Google Shape;14901;p38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2" name="Google Shape;14902;p38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3" name="Google Shape;14903;p38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4" name="Google Shape;14904;p38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5" name="Google Shape;14905;p38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6" name="Google Shape;14906;p38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7" name="Google Shape;14907;p38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8" name="Google Shape;14908;p38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9" name="Google Shape;14909;p38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0" name="Google Shape;14910;p38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1" name="Google Shape;14911;p38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2" name="Google Shape;14912;p38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3" name="Google Shape;14913;p38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4" name="Google Shape;14914;p38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5" name="Google Shape;14915;p38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6" name="Google Shape;14916;p38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7" name="Google Shape;14917;p38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8" name="Google Shape;14918;p38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9" name="Google Shape;14919;p38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0" name="Google Shape;14920;p38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1" name="Google Shape;14921;p38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2" name="Google Shape;14922;p38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3" name="Google Shape;14923;p38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4" name="Google Shape;14924;p38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5" name="Google Shape;14925;p38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6" name="Google Shape;14926;p38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7" name="Google Shape;14927;p38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8" name="Google Shape;14928;p38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9" name="Google Shape;14929;p38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0" name="Google Shape;14930;p38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1" name="Google Shape;14931;p38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2" name="Google Shape;14932;p38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3" name="Google Shape;14933;p38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4" name="Google Shape;14934;p38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5" name="Google Shape;14935;p38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6" name="Google Shape;14936;p38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7" name="Google Shape;14937;p38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8" name="Google Shape;14938;p38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9" name="Google Shape;14939;p38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0" name="Google Shape;14940;p38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1" name="Google Shape;14941;p38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2" name="Google Shape;14942;p38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3" name="Google Shape;14943;p38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4" name="Google Shape;14944;p38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5" name="Google Shape;14945;p38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6" name="Google Shape;14946;p38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7" name="Google Shape;14947;p38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8" name="Google Shape;14948;p38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9" name="Google Shape;14949;p38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0" name="Google Shape;14950;p38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1" name="Google Shape;14951;p38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2" name="Google Shape;14952;p38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3" name="Google Shape;14953;p38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4" name="Google Shape;14954;p38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5" name="Google Shape;14955;p38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6" name="Google Shape;14956;p38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7" name="Google Shape;14957;p38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8" name="Google Shape;14958;p38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9" name="Google Shape;14959;p38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0" name="Google Shape;14960;p38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1" name="Google Shape;14961;p38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2" name="Google Shape;14962;p38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3" name="Google Shape;14963;p38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4" name="Google Shape;14964;p38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5" name="Google Shape;14965;p38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6" name="Google Shape;14966;p38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7" name="Google Shape;14967;p38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8" name="Google Shape;14968;p38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9" name="Google Shape;14969;p38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0" name="Google Shape;14970;p38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1" name="Google Shape;14971;p38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2" name="Google Shape;14972;p38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3" name="Google Shape;14973;p38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4" name="Google Shape;14974;p38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5" name="Google Shape;14975;p38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6" name="Google Shape;14976;p38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7" name="Google Shape;14977;p38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8" name="Google Shape;14978;p38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9" name="Google Shape;14979;p38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0" name="Google Shape;14980;p38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1" name="Google Shape;14981;p38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2" name="Google Shape;14982;p38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3" name="Google Shape;14983;p38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4" name="Google Shape;14984;p38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5" name="Google Shape;14985;p38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6" name="Google Shape;14986;p38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7" name="Google Shape;14987;p38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8" name="Google Shape;14988;p38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9" name="Google Shape;14989;p38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0" name="Google Shape;14990;p38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1" name="Google Shape;14991;p38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2" name="Google Shape;14992;p38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3" name="Google Shape;14993;p38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4" name="Google Shape;14994;p38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5" name="Google Shape;14995;p38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6" name="Google Shape;14996;p38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7" name="Google Shape;14997;p38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8" name="Google Shape;14998;p38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9" name="Google Shape;14999;p38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0" name="Google Shape;15000;p38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1" name="Google Shape;15001;p38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2" name="Google Shape;15002;p38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3" name="Google Shape;15003;p38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4" name="Google Shape;15004;p38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5" name="Google Shape;15005;p38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6" name="Google Shape;15006;p38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7" name="Google Shape;15007;p38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8" name="Google Shape;15008;p38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9" name="Google Shape;15009;p38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0" name="Google Shape;15010;p38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1" name="Google Shape;15011;p38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2" name="Google Shape;15012;p38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3" name="Google Shape;15013;p38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4" name="Google Shape;15014;p38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5" name="Google Shape;15015;p38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6" name="Google Shape;15016;p38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7" name="Google Shape;15017;p38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8" name="Google Shape;15018;p38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9" name="Google Shape;15019;p38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0" name="Google Shape;15020;p38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1" name="Google Shape;15021;p38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2" name="Google Shape;15022;p38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3" name="Google Shape;15023;p38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4" name="Google Shape;15024;p38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5" name="Google Shape;15025;p38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6" name="Google Shape;15026;p38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7" name="Google Shape;15027;p38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8" name="Google Shape;15028;p38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9" name="Google Shape;15029;p38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0" name="Google Shape;15030;p38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1" name="Google Shape;15031;p38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2" name="Google Shape;15032;p38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3" name="Google Shape;15033;p38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4" name="Google Shape;15034;p38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5" name="Google Shape;15035;p38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6" name="Google Shape;15036;p38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7" name="Google Shape;15037;p38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8" name="Google Shape;15038;p38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9" name="Google Shape;15039;p38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0" name="Google Shape;15040;p38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1" name="Google Shape;15041;p38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2" name="Google Shape;15042;p38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3" name="Google Shape;15043;p38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4" name="Google Shape;15044;p38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5" name="Google Shape;15045;p38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6" name="Google Shape;15046;p38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7" name="Google Shape;15047;p38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8" name="Google Shape;15048;p38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9" name="Google Shape;15049;p38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0" name="Google Shape;15050;p38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1" name="Google Shape;15051;p38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2" name="Google Shape;15052;p38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3" name="Google Shape;15053;p38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4" name="Google Shape;15054;p38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5" name="Google Shape;15055;p38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6" name="Google Shape;15056;p38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7" name="Google Shape;15057;p38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8" name="Google Shape;15058;p38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9" name="Google Shape;15059;p38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0" name="Google Shape;15060;p38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1" name="Google Shape;15061;p38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2" name="Google Shape;15062;p38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3" name="Google Shape;15063;p38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4" name="Google Shape;15064;p38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5" name="Google Shape;15065;p38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6" name="Google Shape;15066;p38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7" name="Google Shape;15067;p38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8" name="Google Shape;15068;p38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9" name="Google Shape;15069;p38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0" name="Google Shape;15070;p38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1" name="Google Shape;15071;p38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2" name="Google Shape;15072;p38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3" name="Google Shape;15073;p38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4" name="Google Shape;15074;p38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5" name="Google Shape;15075;p38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6" name="Google Shape;15076;p38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7" name="Google Shape;15077;p38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8" name="Google Shape;15078;p38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9" name="Google Shape;15079;p38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0" name="Google Shape;15080;p38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1" name="Google Shape;15081;p38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2" name="Google Shape;15082;p38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3" name="Google Shape;15083;p38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4" name="Google Shape;15084;p38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5" name="Google Shape;15085;p38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6" name="Google Shape;15086;p38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7" name="Google Shape;15087;p38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8" name="Google Shape;15088;p38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9" name="Google Shape;15089;p38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0" name="Google Shape;15090;p38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1" name="Google Shape;15091;p38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2" name="Google Shape;15092;p38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3" name="Google Shape;15093;p38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4" name="Google Shape;15094;p38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5" name="Google Shape;15095;p38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6" name="Google Shape;15096;p38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7" name="Google Shape;15097;p38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8" name="Google Shape;15098;p38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9" name="Google Shape;15099;p38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0" name="Google Shape;15100;p38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1" name="Google Shape;15101;p38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2" name="Google Shape;15102;p38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3" name="Google Shape;15103;p38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4" name="Google Shape;15104;p38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5" name="Google Shape;15105;p38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6" name="Google Shape;15106;p38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7" name="Google Shape;15107;p38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8" name="Google Shape;15108;p38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9" name="Google Shape;15109;p38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0" name="Google Shape;15110;p38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1" name="Google Shape;15111;p38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2" name="Google Shape;15112;p38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3" name="Google Shape;15113;p38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4" name="Google Shape;15114;p38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5" name="Google Shape;15115;p38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6" name="Google Shape;15116;p38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7" name="Google Shape;15117;p38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8" name="Google Shape;15118;p38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9" name="Google Shape;15119;p38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0" name="Google Shape;15120;p38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1" name="Google Shape;15121;p38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2" name="Google Shape;15122;p38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3" name="Google Shape;15123;p38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4" name="Google Shape;15124;p38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5" name="Google Shape;15125;p38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6" name="Google Shape;15126;p38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7" name="Google Shape;15127;p38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8" name="Google Shape;15128;p38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9" name="Google Shape;15129;p38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0" name="Google Shape;15130;p38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1" name="Google Shape;15131;p38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2" name="Google Shape;15132;p38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3" name="Google Shape;15133;p38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4" name="Google Shape;15134;p38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5" name="Google Shape;15135;p38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6" name="Google Shape;15136;p38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7" name="Google Shape;15137;p38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8" name="Google Shape;15138;p38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9" name="Google Shape;15139;p38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0" name="Google Shape;15140;p38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1" name="Google Shape;15141;p38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2" name="Google Shape;15142;p38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3" name="Google Shape;15143;p38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4" name="Google Shape;15144;p38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5" name="Google Shape;15145;p38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6" name="Google Shape;15146;p38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7" name="Google Shape;15147;p38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8" name="Google Shape;15148;p38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9" name="Google Shape;15149;p38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0" name="Google Shape;15150;p38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1" name="Google Shape;15151;p38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2" name="Google Shape;15152;p38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3" name="Google Shape;15153;p38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4" name="Google Shape;15154;p38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5" name="Google Shape;15155;p38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6" name="Google Shape;15156;p38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7" name="Google Shape;15157;p38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8" name="Google Shape;15158;p38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9" name="Google Shape;15159;p38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0" name="Google Shape;15160;p38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1" name="Google Shape;15161;p38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2" name="Google Shape;15162;p38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3" name="Google Shape;15163;p38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4" name="Google Shape;15164;p38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5" name="Google Shape;15165;p38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6" name="Google Shape;15166;p38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7" name="Google Shape;15167;p38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8" name="Google Shape;15168;p38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9" name="Google Shape;15169;p38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0" name="Google Shape;15170;p38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1" name="Google Shape;15171;p38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2" name="Google Shape;15172;p38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3" name="Google Shape;15173;p38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4" name="Google Shape;15174;p38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5" name="Google Shape;15175;p38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6" name="Google Shape;15176;p38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7" name="Google Shape;15177;p38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8" name="Google Shape;15178;p38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9" name="Google Shape;15179;p38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0" name="Google Shape;15180;p38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1" name="Google Shape;15181;p38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2" name="Google Shape;15182;p38"/>
          <p:cNvGrpSpPr/>
          <p:nvPr/>
        </p:nvGrpSpPr>
        <p:grpSpPr>
          <a:xfrm>
            <a:off x="6872824" y="3392063"/>
            <a:ext cx="1556084" cy="1555927"/>
            <a:chOff x="1724650" y="2856150"/>
            <a:chExt cx="1973975" cy="1973775"/>
          </a:xfrm>
        </p:grpSpPr>
        <p:sp>
          <p:nvSpPr>
            <p:cNvPr id="15183" name="Google Shape;15183;p38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4" name="Google Shape;15184;p38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5" name="Google Shape;15185;p38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6" name="Google Shape;15186;p38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7" name="Google Shape;15187;p38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8" name="Google Shape;15188;p38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9" name="Google Shape;15189;p38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0" name="Google Shape;15190;p38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1" name="Google Shape;15191;p38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2" name="Google Shape;15192;p38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3" name="Google Shape;15193;p38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4" name="Google Shape;15194;p38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5" name="Google Shape;15195;p38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6" name="Google Shape;15196;p38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7" name="Google Shape;15197;p38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8" name="Google Shape;15198;p38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9" name="Google Shape;15199;p38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0" name="Google Shape;15200;p38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1" name="Google Shape;15201;p38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2" name="Google Shape;15202;p38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3" name="Google Shape;15203;p38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4" name="Google Shape;15204;p38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5" name="Google Shape;15205;p38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6" name="Google Shape;15206;p38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7" name="Google Shape;15207;p38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8" name="Google Shape;15208;p38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9" name="Google Shape;15209;p38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0" name="Google Shape;15210;p38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1" name="Google Shape;15211;p38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2" name="Google Shape;15212;p38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3" name="Google Shape;15213;p38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4" name="Google Shape;15214;p38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5" name="Google Shape;15215;p38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6" name="Google Shape;15216;p38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7" name="Google Shape;15217;p38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8" name="Google Shape;15218;p38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9" name="Google Shape;15219;p38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0" name="Google Shape;15220;p38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1" name="Google Shape;15221;p38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2" name="Google Shape;15222;p38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3" name="Google Shape;15223;p38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4" name="Google Shape;15224;p38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5" name="Google Shape;15225;p38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6" name="Google Shape;15226;p38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7" name="Google Shape;15227;p38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8" name="Google Shape;15228;p38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9" name="Google Shape;15229;p38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0" name="Google Shape;15230;p38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1" name="Google Shape;15231;p38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2" name="Google Shape;15232;p38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3" name="Google Shape;15233;p38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4" name="Google Shape;15234;p38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5" name="Google Shape;15235;p38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6" name="Google Shape;15236;p38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7" name="Google Shape;15237;p38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8" name="Google Shape;15238;p38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9" name="Google Shape;15239;p38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0" name="Google Shape;15240;p38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1" name="Google Shape;15241;p38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2" name="Google Shape;15242;p38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3" name="Google Shape;15243;p38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4" name="Google Shape;15244;p38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5" name="Google Shape;15245;p38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6" name="Google Shape;15246;p38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7" name="Google Shape;15247;p38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8" name="Google Shape;15248;p38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9" name="Google Shape;15249;p38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0" name="Google Shape;15250;p38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1" name="Google Shape;15251;p38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2" name="Google Shape;15252;p38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3" name="Google Shape;15253;p38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4" name="Google Shape;15254;p38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5" name="Google Shape;15255;p38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6" name="Google Shape;15256;p38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7" name="Google Shape;15257;p38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8" name="Google Shape;15258;p38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9" name="Google Shape;15259;p38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0" name="Google Shape;15260;p38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1" name="Google Shape;15261;p38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2" name="Google Shape;15262;p38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3" name="Google Shape;15263;p38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4" name="Google Shape;15264;p38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5" name="Google Shape;15265;p38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6" name="Google Shape;15266;p38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7" name="Google Shape;15267;p38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8" name="Google Shape;15268;p38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9" name="Google Shape;15269;p38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0" name="Google Shape;15270;p38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1" name="Google Shape;15271;p38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2" name="Google Shape;15272;p38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3" name="Google Shape;15273;p38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4" name="Google Shape;15274;p38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5" name="Google Shape;15275;p38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6" name="Google Shape;15276;p38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7" name="Google Shape;15277;p38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8" name="Google Shape;15278;p38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9" name="Google Shape;15279;p38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0" name="Google Shape;15280;p38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1" name="Google Shape;15281;p38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2" name="Google Shape;15282;p38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3" name="Google Shape;15283;p38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4" name="Google Shape;15284;p38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5" name="Google Shape;15285;p38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6" name="Google Shape;15286;p38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7" name="Google Shape;15287;p38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8" name="Google Shape;15288;p38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9" name="Google Shape;15289;p38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0" name="Google Shape;15290;p38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1" name="Google Shape;15291;p38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2" name="Google Shape;15292;p38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3" name="Google Shape;15293;p38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4" name="Google Shape;15294;p38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5" name="Google Shape;15295;p38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6" name="Google Shape;15296;p38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7" name="Google Shape;15297;p38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8" name="Google Shape;15298;p38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9" name="Google Shape;15299;p38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0" name="Google Shape;15300;p38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1" name="Google Shape;15301;p38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2" name="Google Shape;15302;p38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3" name="Google Shape;15303;p38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4" name="Google Shape;15304;p38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5" name="Google Shape;15305;p38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6" name="Google Shape;15306;p38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7" name="Google Shape;15307;p38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8" name="Google Shape;15308;p38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9" name="Google Shape;15309;p38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0" name="Google Shape;15310;p38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1" name="Google Shape;15311;p38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2" name="Google Shape;15312;p38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3" name="Google Shape;15313;p38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4" name="Google Shape;15314;p38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5" name="Google Shape;15315;p38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6" name="Google Shape;15316;p38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7" name="Google Shape;15317;p38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8" name="Google Shape;15318;p38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9" name="Google Shape;15319;p38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0" name="Google Shape;15320;p38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1" name="Google Shape;15321;p38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2" name="Google Shape;15322;p38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3" name="Google Shape;15323;p38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4" name="Google Shape;15324;p38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5" name="Google Shape;15325;p38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6" name="Google Shape;15326;p38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7" name="Google Shape;15327;p38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8" name="Google Shape;15328;p38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9" name="Google Shape;15329;p38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0" name="Google Shape;15330;p38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1" name="Google Shape;15331;p38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2" name="Google Shape;15332;p38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3" name="Google Shape;15333;p38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4" name="Google Shape;15334;p38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5" name="Google Shape;15335;p38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6" name="Google Shape;15336;p38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7" name="Google Shape;15337;p38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8" name="Google Shape;15338;p38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9" name="Google Shape;15339;p38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0" name="Google Shape;15340;p38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1" name="Google Shape;15341;p38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2" name="Google Shape;15342;p38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3" name="Google Shape;15343;p38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4" name="Google Shape;15344;p38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5" name="Google Shape;15345;p38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6" name="Google Shape;15346;p38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7" name="Google Shape;15347;p38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8" name="Google Shape;15348;p38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9" name="Google Shape;15349;p38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0" name="Google Shape;15350;p38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1" name="Google Shape;15351;p38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2" name="Google Shape;15352;p38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3" name="Google Shape;15353;p38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4" name="Google Shape;15354;p38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5" name="Google Shape;15355;p38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6" name="Google Shape;15356;p38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7" name="Google Shape;15357;p38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8" name="Google Shape;15358;p38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9" name="Google Shape;15359;p38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0" name="Google Shape;15360;p38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1" name="Google Shape;15361;p38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2" name="Google Shape;15362;p38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3" name="Google Shape;15363;p38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4" name="Google Shape;15364;p38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5" name="Google Shape;15365;p38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6" name="Google Shape;15366;p38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7" name="Google Shape;15367;p38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8" name="Google Shape;15368;p38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9" name="Google Shape;15369;p38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0" name="Google Shape;15370;p38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1" name="Google Shape;15371;p38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2" name="Google Shape;15372;p38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3" name="Google Shape;15373;p38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4" name="Google Shape;15374;p38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5" name="Google Shape;15375;p38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6" name="Google Shape;15376;p38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7" name="Google Shape;15377;p38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8" name="Google Shape;15378;p38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9" name="Google Shape;15379;p38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0" name="Google Shape;15380;p38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1" name="Google Shape;15381;p38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2" name="Google Shape;15382;p38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3" name="Google Shape;15383;p38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4" name="Google Shape;15384;p38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5" name="Google Shape;15385;p38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6" name="Google Shape;15386;p38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7" name="Google Shape;15387;p38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8" name="Google Shape;15388;p38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9" name="Google Shape;15389;p38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0" name="Google Shape;15390;p38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1" name="Google Shape;15391;p38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2" name="Google Shape;15392;p38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3" name="Google Shape;15393;p38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4" name="Google Shape;15394;p38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5" name="Google Shape;15395;p38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6" name="Google Shape;15396;p38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7" name="Google Shape;15397;p38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8" name="Google Shape;15398;p38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9" name="Google Shape;15399;p38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0" name="Google Shape;15400;p38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1" name="Google Shape;15401;p38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2" name="Google Shape;15402;p38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3" name="Google Shape;15403;p38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4" name="Google Shape;15404;p38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5" name="Google Shape;15405;p38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6" name="Google Shape;15406;p38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7" name="Google Shape;15407;p38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8" name="Google Shape;15408;p38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9" name="Google Shape;15409;p38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0" name="Google Shape;15410;p38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1" name="Google Shape;15411;p38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2" name="Google Shape;15412;p38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3" name="Google Shape;15413;p38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4" name="Google Shape;15414;p38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5" name="Google Shape;15415;p38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6" name="Google Shape;15416;p38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7" name="Google Shape;15417;p38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8" name="Google Shape;15418;p38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9" name="Google Shape;15419;p38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0" name="Google Shape;15420;p38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1" name="Google Shape;15421;p38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2" name="Google Shape;15422;p38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3" name="Google Shape;15423;p38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4" name="Google Shape;15424;p38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5" name="Google Shape;15425;p38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6" name="Google Shape;15426;p38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7" name="Google Shape;15427;p38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8" name="Google Shape;15428;p38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9" name="Google Shape;15429;p38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0" name="Google Shape;15430;p38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1" name="Google Shape;15431;p38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2" name="Google Shape;15432;p38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3" name="Google Shape;15433;p38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4" name="Google Shape;15434;p38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5" name="Google Shape;15435;p38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6" name="Google Shape;15436;p38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7" name="Google Shape;15437;p38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8" name="Google Shape;15438;p38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9" name="Google Shape;15439;p38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0" name="Google Shape;15440;p38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1" name="Google Shape;15441;p38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2" name="Google Shape;15442;p38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3" name="Google Shape;15443;p38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4" name="Google Shape;15444;p38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5" name="Google Shape;15445;p38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6" name="Google Shape;15446;p38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7" name="Google Shape;15447;p38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8" name="Google Shape;15448;p38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9" name="Google Shape;15449;p38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0" name="Google Shape;15450;p38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1" name="Google Shape;15451;p38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2" name="Google Shape;15452;p38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3" name="Google Shape;15453;p38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4" name="Google Shape;15454;p38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5" name="Google Shape;15455;p38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6" name="Google Shape;15456;p38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7" name="Google Shape;15457;p38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8" name="Google Shape;15458;p38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9" name="Google Shape;15459;p38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0" name="Google Shape;15460;p38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1" name="Google Shape;15461;p38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2" name="Google Shape;15462;p38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3" name="Google Shape;15463;p38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4" name="Google Shape;15464;p38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5" name="Google Shape;15465;p38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6" name="Google Shape;15466;p38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7" name="Google Shape;15467;p38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8" name="Google Shape;15468;p38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9" name="Google Shape;15469;p38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0" name="Google Shape;15470;p38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1" name="Google Shape;15471;p38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2" name="Google Shape;15472;p38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3" name="Google Shape;15473;p38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4" name="Google Shape;15474;p38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5" name="Google Shape;15475;p38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6" name="Google Shape;15476;p38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7" name="Google Shape;15477;p38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8" name="Google Shape;15478;p38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9" name="Google Shape;15479;p38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0" name="Google Shape;15480;p38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1" name="Google Shape;15481;p38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2" name="Google Shape;15482;p38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3" name="Google Shape;15483;p38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4" name="Google Shape;15484;p38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5" name="Google Shape;15485;p38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6" name="Google Shape;15486;p38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7" name="Google Shape;15487;p38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8" name="Google Shape;15488;p38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9" name="Google Shape;15489;p38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0" name="Google Shape;15490;p38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1" name="Google Shape;15491;p38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2" name="Google Shape;15492;p38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3" name="Google Shape;15493;p38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4" name="Google Shape;15494;p38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5" name="Google Shape;15495;p38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6" name="Google Shape;15496;p38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7" name="Google Shape;15497;p38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8" name="Google Shape;15498;p38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9" name="Google Shape;15499;p38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0" name="Google Shape;15500;p38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1" name="Google Shape;15501;p38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2" name="Google Shape;15502;p38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3" name="Google Shape;15503;p38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4" name="Google Shape;15504;p38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5" name="Google Shape;15505;p38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6" name="Google Shape;15506;p38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7" name="Google Shape;15507;p38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8" name="Google Shape;15508;p38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9" name="Google Shape;15509;p38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0" name="Google Shape;15510;p38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1" name="Google Shape;15511;p38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2" name="Google Shape;15512;p38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3" name="Google Shape;15513;p38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4" name="Google Shape;15514;p38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5" name="Google Shape;15515;p38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6" name="Google Shape;15516;p38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7" name="Google Shape;15517;p38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8" name="Google Shape;15518;p38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9" name="Google Shape;15519;p38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0" name="Google Shape;15520;p38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1" name="Google Shape;15521;p38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2" name="Google Shape;15522;p38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3" name="Google Shape;15523;p38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4" name="Google Shape;15524;p38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5" name="Google Shape;15525;p38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6" name="Google Shape;15526;p38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7" name="Google Shape;15527;p38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8" name="Google Shape;15528;p38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9" name="Google Shape;15529;p38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0" name="Google Shape;15530;p38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1" name="Google Shape;15531;p38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2" name="Google Shape;15532;p38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3" name="Google Shape;15533;p38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4" name="Google Shape;15534;p38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5" name="Google Shape;15535;p38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6" name="Google Shape;15536;p38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7" name="Google Shape;15537;p38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8" name="Google Shape;15538;p38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9" name="Google Shape;15539;p38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0" name="Google Shape;15540;p38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1" name="Google Shape;15541;p38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2" name="Google Shape;15542;p38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3" name="Google Shape;15543;p38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4" name="Google Shape;15544;p38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5" name="Google Shape;15545;p38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6" name="Google Shape;15546;p38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7" name="Google Shape;15547;p38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8" name="Google Shape;15548;p38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9" name="Google Shape;15549;p38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0" name="Google Shape;15550;p38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1" name="Google Shape;15551;p38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2" name="Google Shape;15552;p38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3" name="Google Shape;15553;p38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4" name="Google Shape;15554;p38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5" name="Google Shape;15555;p38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6" name="Google Shape;15556;p38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7" name="Google Shape;15557;p38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8" name="Google Shape;15558;p38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9" name="Google Shape;15559;p38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0" name="Google Shape;15560;p38"/>
          <p:cNvSpPr/>
          <p:nvPr/>
        </p:nvSpPr>
        <p:spPr>
          <a:xfrm>
            <a:off x="433127" y="259025"/>
            <a:ext cx="477300" cy="477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1" name="Google Shape;15561;p38"/>
          <p:cNvSpPr/>
          <p:nvPr/>
        </p:nvSpPr>
        <p:spPr>
          <a:xfrm>
            <a:off x="8233500" y="4407050"/>
            <a:ext cx="477300" cy="477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2" name="Google Shape;15562;p38"/>
          <p:cNvSpPr/>
          <p:nvPr/>
        </p:nvSpPr>
        <p:spPr>
          <a:xfrm>
            <a:off x="1013738" y="1911075"/>
            <a:ext cx="289272" cy="28927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3" name="Google Shape;15563;p38"/>
          <p:cNvSpPr/>
          <p:nvPr/>
        </p:nvSpPr>
        <p:spPr>
          <a:xfrm>
            <a:off x="7880176" y="2900498"/>
            <a:ext cx="289272" cy="28927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4" name="Google Shape;15564;p38"/>
          <p:cNvSpPr/>
          <p:nvPr/>
        </p:nvSpPr>
        <p:spPr>
          <a:xfrm>
            <a:off x="910547" y="669800"/>
            <a:ext cx="289200" cy="289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5" name="Google Shape;15565;p38"/>
          <p:cNvSpPr/>
          <p:nvPr/>
        </p:nvSpPr>
        <p:spPr>
          <a:xfrm>
            <a:off x="7996097" y="4162250"/>
            <a:ext cx="289200" cy="289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2" name="Google Shape;15632;p4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17500" cy="1087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Repetition </a:t>
            </a:r>
            <a:r>
              <a:rPr lang="en" sz="3200" dirty="0">
                <a:solidFill>
                  <a:schemeClr val="tx1"/>
                </a:solidFill>
              </a:rPr>
              <a:t>Dekubitus</a:t>
            </a:r>
            <a:br>
              <a:rPr lang="en" sz="3200" dirty="0">
                <a:solidFill>
                  <a:schemeClr val="accent4"/>
                </a:solidFill>
              </a:rPr>
            </a:br>
            <a:r>
              <a:rPr lang="en" sz="3200" dirty="0">
                <a:solidFill>
                  <a:schemeClr val="accent4"/>
                </a:solidFill>
              </a:rPr>
              <a:t>Braden-Skala</a:t>
            </a:r>
            <a:endParaRPr sz="3200" dirty="0">
              <a:solidFill>
                <a:schemeClr val="accent4"/>
              </a:solidFill>
            </a:endParaRPr>
          </a:p>
        </p:txBody>
      </p:sp>
      <p:sp>
        <p:nvSpPr>
          <p:cNvPr id="15633" name="Google Shape;15633;p41"/>
          <p:cNvSpPr/>
          <p:nvPr/>
        </p:nvSpPr>
        <p:spPr>
          <a:xfrm>
            <a:off x="5904985" y="1920768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4" name="Google Shape;15634;p41"/>
          <p:cNvSpPr/>
          <p:nvPr/>
        </p:nvSpPr>
        <p:spPr>
          <a:xfrm>
            <a:off x="5904985" y="3056648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5" name="Google Shape;15635;p41"/>
          <p:cNvSpPr/>
          <p:nvPr/>
        </p:nvSpPr>
        <p:spPr>
          <a:xfrm>
            <a:off x="7434910" y="1920768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6" name="Google Shape;15636;p41"/>
          <p:cNvSpPr/>
          <p:nvPr/>
        </p:nvSpPr>
        <p:spPr>
          <a:xfrm>
            <a:off x="7434910" y="3056648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8614;p63">
            <a:extLst>
              <a:ext uri="{FF2B5EF4-FFF2-40B4-BE49-F238E27FC236}">
                <a16:creationId xmlns:a16="http://schemas.microsoft.com/office/drawing/2014/main" id="{8D127685-2CC0-0796-0A12-58EE882CE5AD}"/>
              </a:ext>
            </a:extLst>
          </p:cNvPr>
          <p:cNvGrpSpPr/>
          <p:nvPr/>
        </p:nvGrpSpPr>
        <p:grpSpPr>
          <a:xfrm>
            <a:off x="6046147" y="2058206"/>
            <a:ext cx="340325" cy="340325"/>
            <a:chOff x="2259900" y="2638550"/>
            <a:chExt cx="340325" cy="340325"/>
          </a:xfrm>
        </p:grpSpPr>
        <p:sp>
          <p:nvSpPr>
            <p:cNvPr id="3" name="Google Shape;18615;p63">
              <a:extLst>
                <a:ext uri="{FF2B5EF4-FFF2-40B4-BE49-F238E27FC236}">
                  <a16:creationId xmlns:a16="http://schemas.microsoft.com/office/drawing/2014/main" id="{30BDE9EB-9B6C-05DB-EA2E-6D86E12AB5DB}"/>
                </a:ext>
              </a:extLst>
            </p:cNvPr>
            <p:cNvSpPr/>
            <p:nvPr/>
          </p:nvSpPr>
          <p:spPr>
            <a:xfrm>
              <a:off x="2259900" y="2678425"/>
              <a:ext cx="340325" cy="300450"/>
            </a:xfrm>
            <a:custGeom>
              <a:avLst/>
              <a:gdLst/>
              <a:ahLst/>
              <a:cxnLst/>
              <a:rect l="l" t="t" r="r" b="b"/>
              <a:pathLst>
                <a:path w="13613" h="12018" extrusionOk="0">
                  <a:moveTo>
                    <a:pt x="9068" y="2395"/>
                  </a:moveTo>
                  <a:lnTo>
                    <a:pt x="9068" y="2795"/>
                  </a:lnTo>
                  <a:cubicBezTo>
                    <a:pt x="9068" y="3015"/>
                    <a:pt x="8888" y="3194"/>
                    <a:pt x="8669" y="3194"/>
                  </a:cubicBezTo>
                  <a:cubicBezTo>
                    <a:pt x="8449" y="3194"/>
                    <a:pt x="8270" y="3015"/>
                    <a:pt x="8270" y="2795"/>
                  </a:cubicBezTo>
                  <a:lnTo>
                    <a:pt x="8270" y="2395"/>
                  </a:lnTo>
                  <a:close/>
                  <a:moveTo>
                    <a:pt x="10423" y="798"/>
                  </a:moveTo>
                  <a:lnTo>
                    <a:pt x="10423" y="6779"/>
                  </a:lnTo>
                  <a:lnTo>
                    <a:pt x="9068" y="6779"/>
                  </a:lnTo>
                  <a:lnTo>
                    <a:pt x="9068" y="3921"/>
                  </a:lnTo>
                  <a:lnTo>
                    <a:pt x="9066" y="3921"/>
                  </a:lnTo>
                  <a:cubicBezTo>
                    <a:pt x="9530" y="3756"/>
                    <a:pt x="9865" y="3314"/>
                    <a:pt x="9865" y="2795"/>
                  </a:cubicBezTo>
                  <a:lnTo>
                    <a:pt x="9865" y="1996"/>
                  </a:lnTo>
                  <a:cubicBezTo>
                    <a:pt x="9865" y="1776"/>
                    <a:pt x="9686" y="1597"/>
                    <a:pt x="9465" y="1597"/>
                  </a:cubicBezTo>
                  <a:lnTo>
                    <a:pt x="9092" y="1597"/>
                  </a:lnTo>
                  <a:lnTo>
                    <a:pt x="9092" y="798"/>
                  </a:lnTo>
                  <a:close/>
                  <a:moveTo>
                    <a:pt x="2848" y="5958"/>
                  </a:moveTo>
                  <a:cubicBezTo>
                    <a:pt x="3177" y="5958"/>
                    <a:pt x="3445" y="6226"/>
                    <a:pt x="3445" y="6557"/>
                  </a:cubicBezTo>
                  <a:cubicBezTo>
                    <a:pt x="3445" y="6885"/>
                    <a:pt x="3177" y="7153"/>
                    <a:pt x="2848" y="7153"/>
                  </a:cubicBezTo>
                  <a:cubicBezTo>
                    <a:pt x="2518" y="7153"/>
                    <a:pt x="2250" y="6885"/>
                    <a:pt x="2250" y="6557"/>
                  </a:cubicBezTo>
                  <a:cubicBezTo>
                    <a:pt x="2248" y="6226"/>
                    <a:pt x="2516" y="5958"/>
                    <a:pt x="2848" y="5958"/>
                  </a:cubicBezTo>
                  <a:close/>
                  <a:moveTo>
                    <a:pt x="4495" y="7018"/>
                  </a:moveTo>
                  <a:cubicBezTo>
                    <a:pt x="4544" y="7018"/>
                    <a:pt x="4593" y="7027"/>
                    <a:pt x="4641" y="7047"/>
                  </a:cubicBezTo>
                  <a:lnTo>
                    <a:pt x="5638" y="7449"/>
                  </a:lnTo>
                  <a:lnTo>
                    <a:pt x="5638" y="8209"/>
                  </a:lnTo>
                  <a:lnTo>
                    <a:pt x="4290" y="7728"/>
                  </a:lnTo>
                  <a:cubicBezTo>
                    <a:pt x="4141" y="7633"/>
                    <a:pt x="4072" y="7441"/>
                    <a:pt x="4135" y="7273"/>
                  </a:cubicBezTo>
                  <a:cubicBezTo>
                    <a:pt x="4190" y="7116"/>
                    <a:pt x="4338" y="7018"/>
                    <a:pt x="4495" y="7018"/>
                  </a:cubicBezTo>
                  <a:close/>
                  <a:moveTo>
                    <a:pt x="800" y="7328"/>
                  </a:moveTo>
                  <a:lnTo>
                    <a:pt x="5638" y="9053"/>
                  </a:lnTo>
                  <a:lnTo>
                    <a:pt x="5638" y="9806"/>
                  </a:lnTo>
                  <a:lnTo>
                    <a:pt x="800" y="8100"/>
                  </a:lnTo>
                  <a:lnTo>
                    <a:pt x="800" y="7328"/>
                  </a:lnTo>
                  <a:close/>
                  <a:moveTo>
                    <a:pt x="12150" y="7578"/>
                  </a:moveTo>
                  <a:cubicBezTo>
                    <a:pt x="12516" y="7578"/>
                    <a:pt x="12814" y="7876"/>
                    <a:pt x="12814" y="8242"/>
                  </a:cubicBezTo>
                  <a:lnTo>
                    <a:pt x="12814" y="9969"/>
                  </a:lnTo>
                  <a:lnTo>
                    <a:pt x="6435" y="9969"/>
                  </a:lnTo>
                  <a:lnTo>
                    <a:pt x="6435" y="7578"/>
                  </a:lnTo>
                  <a:close/>
                  <a:moveTo>
                    <a:pt x="7868" y="1"/>
                  </a:moveTo>
                  <a:cubicBezTo>
                    <a:pt x="7649" y="1"/>
                    <a:pt x="7469" y="180"/>
                    <a:pt x="7469" y="399"/>
                  </a:cubicBezTo>
                  <a:cubicBezTo>
                    <a:pt x="7469" y="619"/>
                    <a:pt x="7649" y="798"/>
                    <a:pt x="7868" y="798"/>
                  </a:cubicBezTo>
                  <a:lnTo>
                    <a:pt x="8293" y="798"/>
                  </a:lnTo>
                  <a:lnTo>
                    <a:pt x="8293" y="1597"/>
                  </a:lnTo>
                  <a:lnTo>
                    <a:pt x="7868" y="1597"/>
                  </a:lnTo>
                  <a:cubicBezTo>
                    <a:pt x="7649" y="1597"/>
                    <a:pt x="7469" y="1776"/>
                    <a:pt x="7469" y="1996"/>
                  </a:cubicBezTo>
                  <a:lnTo>
                    <a:pt x="7469" y="2795"/>
                  </a:lnTo>
                  <a:cubicBezTo>
                    <a:pt x="7469" y="3314"/>
                    <a:pt x="7803" y="3758"/>
                    <a:pt x="8268" y="3921"/>
                  </a:cubicBezTo>
                  <a:lnTo>
                    <a:pt x="8268" y="6781"/>
                  </a:lnTo>
                  <a:lnTo>
                    <a:pt x="6113" y="6781"/>
                  </a:lnTo>
                  <a:lnTo>
                    <a:pt x="4938" y="6307"/>
                  </a:lnTo>
                  <a:cubicBezTo>
                    <a:pt x="4796" y="6249"/>
                    <a:pt x="4646" y="6220"/>
                    <a:pt x="4496" y="6220"/>
                  </a:cubicBezTo>
                  <a:cubicBezTo>
                    <a:pt x="4400" y="6220"/>
                    <a:pt x="4303" y="6232"/>
                    <a:pt x="4208" y="6256"/>
                  </a:cubicBezTo>
                  <a:cubicBezTo>
                    <a:pt x="4069" y="5631"/>
                    <a:pt x="3511" y="5159"/>
                    <a:pt x="2845" y="5159"/>
                  </a:cubicBezTo>
                  <a:cubicBezTo>
                    <a:pt x="2018" y="5159"/>
                    <a:pt x="1364" y="5882"/>
                    <a:pt x="1459" y="6715"/>
                  </a:cubicBezTo>
                  <a:lnTo>
                    <a:pt x="800" y="6480"/>
                  </a:lnTo>
                  <a:lnTo>
                    <a:pt x="800" y="5585"/>
                  </a:lnTo>
                  <a:cubicBezTo>
                    <a:pt x="800" y="5363"/>
                    <a:pt x="621" y="5184"/>
                    <a:pt x="399" y="5184"/>
                  </a:cubicBezTo>
                  <a:cubicBezTo>
                    <a:pt x="180" y="5184"/>
                    <a:pt x="1" y="5363"/>
                    <a:pt x="1" y="5585"/>
                  </a:cubicBezTo>
                  <a:lnTo>
                    <a:pt x="1" y="11619"/>
                  </a:lnTo>
                  <a:cubicBezTo>
                    <a:pt x="1" y="11838"/>
                    <a:pt x="180" y="12018"/>
                    <a:pt x="399" y="12018"/>
                  </a:cubicBezTo>
                  <a:cubicBezTo>
                    <a:pt x="621" y="12018"/>
                    <a:pt x="800" y="11838"/>
                    <a:pt x="800" y="11619"/>
                  </a:cubicBezTo>
                  <a:lnTo>
                    <a:pt x="800" y="8948"/>
                  </a:lnTo>
                  <a:cubicBezTo>
                    <a:pt x="6130" y="10826"/>
                    <a:pt x="5902" y="10747"/>
                    <a:pt x="5927" y="10751"/>
                  </a:cubicBezTo>
                  <a:cubicBezTo>
                    <a:pt x="5973" y="10765"/>
                    <a:pt x="5878" y="10767"/>
                    <a:pt x="7107" y="10767"/>
                  </a:cubicBezTo>
                  <a:cubicBezTo>
                    <a:pt x="7715" y="10767"/>
                    <a:pt x="8646" y="10766"/>
                    <a:pt x="10077" y="10766"/>
                  </a:cubicBezTo>
                  <a:cubicBezTo>
                    <a:pt x="10838" y="10766"/>
                    <a:pt x="11742" y="10766"/>
                    <a:pt x="12814" y="10767"/>
                  </a:cubicBezTo>
                  <a:lnTo>
                    <a:pt x="12814" y="11591"/>
                  </a:lnTo>
                  <a:cubicBezTo>
                    <a:pt x="12814" y="11810"/>
                    <a:pt x="12993" y="11990"/>
                    <a:pt x="13214" y="11990"/>
                  </a:cubicBezTo>
                  <a:cubicBezTo>
                    <a:pt x="13434" y="11990"/>
                    <a:pt x="13613" y="11810"/>
                    <a:pt x="13613" y="11591"/>
                  </a:cubicBezTo>
                  <a:lnTo>
                    <a:pt x="13613" y="8242"/>
                  </a:lnTo>
                  <a:cubicBezTo>
                    <a:pt x="13613" y="7437"/>
                    <a:pt x="12957" y="6779"/>
                    <a:pt x="12150" y="6779"/>
                  </a:cubicBezTo>
                  <a:lnTo>
                    <a:pt x="11220" y="6779"/>
                  </a:lnTo>
                  <a:lnTo>
                    <a:pt x="11220" y="798"/>
                  </a:lnTo>
                  <a:lnTo>
                    <a:pt x="12787" y="798"/>
                  </a:lnTo>
                  <a:cubicBezTo>
                    <a:pt x="13007" y="798"/>
                    <a:pt x="13186" y="619"/>
                    <a:pt x="13186" y="399"/>
                  </a:cubicBezTo>
                  <a:cubicBezTo>
                    <a:pt x="13186" y="180"/>
                    <a:pt x="13007" y="1"/>
                    <a:pt x="12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8616;p63">
              <a:extLst>
                <a:ext uri="{FF2B5EF4-FFF2-40B4-BE49-F238E27FC236}">
                  <a16:creationId xmlns:a16="http://schemas.microsoft.com/office/drawing/2014/main" id="{7AF08C37-0C36-EC03-1DC1-5E7B9B58140A}"/>
                </a:ext>
              </a:extLst>
            </p:cNvPr>
            <p:cNvSpPr/>
            <p:nvPr/>
          </p:nvSpPr>
          <p:spPr>
            <a:xfrm>
              <a:off x="2260650" y="2638550"/>
              <a:ext cx="159400" cy="118300"/>
            </a:xfrm>
            <a:custGeom>
              <a:avLst/>
              <a:gdLst/>
              <a:ahLst/>
              <a:cxnLst/>
              <a:rect l="l" t="t" r="r" b="b"/>
              <a:pathLst>
                <a:path w="6376" h="4732" extrusionOk="0">
                  <a:moveTo>
                    <a:pt x="5446" y="801"/>
                  </a:moveTo>
                  <a:cubicBezTo>
                    <a:pt x="5520" y="801"/>
                    <a:pt x="5578" y="862"/>
                    <a:pt x="5578" y="934"/>
                  </a:cubicBezTo>
                  <a:lnTo>
                    <a:pt x="5578" y="3803"/>
                  </a:lnTo>
                  <a:cubicBezTo>
                    <a:pt x="5578" y="3877"/>
                    <a:pt x="5517" y="3935"/>
                    <a:pt x="5446" y="3935"/>
                  </a:cubicBezTo>
                  <a:lnTo>
                    <a:pt x="930" y="3935"/>
                  </a:lnTo>
                  <a:cubicBezTo>
                    <a:pt x="857" y="3935"/>
                    <a:pt x="798" y="3874"/>
                    <a:pt x="798" y="3803"/>
                  </a:cubicBezTo>
                  <a:lnTo>
                    <a:pt x="798" y="934"/>
                  </a:lnTo>
                  <a:cubicBezTo>
                    <a:pt x="798" y="859"/>
                    <a:pt x="858" y="801"/>
                    <a:pt x="930" y="801"/>
                  </a:cubicBezTo>
                  <a:close/>
                  <a:moveTo>
                    <a:pt x="930" y="1"/>
                  </a:moveTo>
                  <a:cubicBezTo>
                    <a:pt x="418" y="1"/>
                    <a:pt x="0" y="416"/>
                    <a:pt x="0" y="930"/>
                  </a:cubicBezTo>
                  <a:lnTo>
                    <a:pt x="0" y="3801"/>
                  </a:lnTo>
                  <a:cubicBezTo>
                    <a:pt x="0" y="4315"/>
                    <a:pt x="419" y="4731"/>
                    <a:pt x="930" y="4731"/>
                  </a:cubicBezTo>
                  <a:lnTo>
                    <a:pt x="5446" y="4731"/>
                  </a:lnTo>
                  <a:cubicBezTo>
                    <a:pt x="5958" y="4731"/>
                    <a:pt x="6376" y="4315"/>
                    <a:pt x="6376" y="3801"/>
                  </a:cubicBezTo>
                  <a:lnTo>
                    <a:pt x="6376" y="930"/>
                  </a:lnTo>
                  <a:cubicBezTo>
                    <a:pt x="6376" y="420"/>
                    <a:pt x="5960" y="1"/>
                    <a:pt x="5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617;p63">
              <a:extLst>
                <a:ext uri="{FF2B5EF4-FFF2-40B4-BE49-F238E27FC236}">
                  <a16:creationId xmlns:a16="http://schemas.microsoft.com/office/drawing/2014/main" id="{2DF36FE5-B897-20D4-8C86-2F40E59BDE2F}"/>
                </a:ext>
              </a:extLst>
            </p:cNvPr>
            <p:cNvSpPr/>
            <p:nvPr/>
          </p:nvSpPr>
          <p:spPr>
            <a:xfrm>
              <a:off x="2300450" y="2677100"/>
              <a:ext cx="79800" cy="39925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1198" y="1"/>
                  </a:moveTo>
                  <a:cubicBezTo>
                    <a:pt x="1096" y="1"/>
                    <a:pt x="994" y="40"/>
                    <a:pt x="916" y="117"/>
                  </a:cubicBezTo>
                  <a:lnTo>
                    <a:pt x="636" y="398"/>
                  </a:lnTo>
                  <a:lnTo>
                    <a:pt x="399" y="398"/>
                  </a:lnTo>
                  <a:cubicBezTo>
                    <a:pt x="179" y="398"/>
                    <a:pt x="0" y="577"/>
                    <a:pt x="0" y="797"/>
                  </a:cubicBezTo>
                  <a:cubicBezTo>
                    <a:pt x="0" y="1018"/>
                    <a:pt x="179" y="1197"/>
                    <a:pt x="399" y="1197"/>
                  </a:cubicBezTo>
                  <a:cubicBezTo>
                    <a:pt x="439" y="1194"/>
                    <a:pt x="478" y="1193"/>
                    <a:pt x="515" y="1193"/>
                  </a:cubicBezTo>
                  <a:cubicBezTo>
                    <a:pt x="599" y="1193"/>
                    <a:pt x="675" y="1198"/>
                    <a:pt x="745" y="1198"/>
                  </a:cubicBezTo>
                  <a:cubicBezTo>
                    <a:pt x="874" y="1198"/>
                    <a:pt x="982" y="1180"/>
                    <a:pt x="1081" y="1080"/>
                  </a:cubicBezTo>
                  <a:lnTo>
                    <a:pt x="1196" y="965"/>
                  </a:lnTo>
                  <a:lnTo>
                    <a:pt x="1712" y="1480"/>
                  </a:lnTo>
                  <a:cubicBezTo>
                    <a:pt x="1789" y="1558"/>
                    <a:pt x="1891" y="1597"/>
                    <a:pt x="1993" y="1597"/>
                  </a:cubicBezTo>
                  <a:cubicBezTo>
                    <a:pt x="2090" y="1597"/>
                    <a:pt x="2188" y="1561"/>
                    <a:pt x="2265" y="1490"/>
                  </a:cubicBezTo>
                  <a:lnTo>
                    <a:pt x="2551" y="1225"/>
                  </a:lnTo>
                  <a:lnTo>
                    <a:pt x="2793" y="1225"/>
                  </a:lnTo>
                  <a:cubicBezTo>
                    <a:pt x="3013" y="1225"/>
                    <a:pt x="3192" y="1046"/>
                    <a:pt x="3192" y="826"/>
                  </a:cubicBezTo>
                  <a:cubicBezTo>
                    <a:pt x="3192" y="607"/>
                    <a:pt x="3013" y="427"/>
                    <a:pt x="2793" y="427"/>
                  </a:cubicBezTo>
                  <a:lnTo>
                    <a:pt x="2396" y="427"/>
                  </a:lnTo>
                  <a:cubicBezTo>
                    <a:pt x="2179" y="427"/>
                    <a:pt x="2081" y="586"/>
                    <a:pt x="2006" y="644"/>
                  </a:cubicBezTo>
                  <a:lnTo>
                    <a:pt x="1480" y="117"/>
                  </a:lnTo>
                  <a:cubicBezTo>
                    <a:pt x="1402" y="40"/>
                    <a:pt x="1300" y="1"/>
                    <a:pt x="1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5634;p41">
            <a:extLst>
              <a:ext uri="{FF2B5EF4-FFF2-40B4-BE49-F238E27FC236}">
                <a16:creationId xmlns:a16="http://schemas.microsoft.com/office/drawing/2014/main" id="{381808EA-508C-7810-7872-B8EB61A0A7CD}"/>
              </a:ext>
            </a:extLst>
          </p:cNvPr>
          <p:cNvSpPr/>
          <p:nvPr/>
        </p:nvSpPr>
        <p:spPr>
          <a:xfrm>
            <a:off x="5904985" y="4207278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5636;p41">
            <a:extLst>
              <a:ext uri="{FF2B5EF4-FFF2-40B4-BE49-F238E27FC236}">
                <a16:creationId xmlns:a16="http://schemas.microsoft.com/office/drawing/2014/main" id="{54E0C970-34AB-6272-631E-B6DE8F20B9E0}"/>
              </a:ext>
            </a:extLst>
          </p:cNvPr>
          <p:cNvSpPr/>
          <p:nvPr/>
        </p:nvSpPr>
        <p:spPr>
          <a:xfrm>
            <a:off x="7434910" y="4207278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8678;p63">
            <a:extLst>
              <a:ext uri="{FF2B5EF4-FFF2-40B4-BE49-F238E27FC236}">
                <a16:creationId xmlns:a16="http://schemas.microsoft.com/office/drawing/2014/main" id="{06AF3CB1-A8B3-D518-F814-FAC5A99DFB10}"/>
              </a:ext>
            </a:extLst>
          </p:cNvPr>
          <p:cNvSpPr/>
          <p:nvPr/>
        </p:nvSpPr>
        <p:spPr>
          <a:xfrm>
            <a:off x="7575493" y="2062471"/>
            <a:ext cx="339625" cy="338775"/>
          </a:xfrm>
          <a:custGeom>
            <a:avLst/>
            <a:gdLst/>
            <a:ahLst/>
            <a:cxnLst/>
            <a:rect l="l" t="t" r="r" b="b"/>
            <a:pathLst>
              <a:path w="13585" h="13551" extrusionOk="0">
                <a:moveTo>
                  <a:pt x="2314" y="795"/>
                </a:moveTo>
                <a:cubicBezTo>
                  <a:pt x="2677" y="795"/>
                  <a:pt x="2973" y="1091"/>
                  <a:pt x="2973" y="1456"/>
                </a:cubicBezTo>
                <a:cubicBezTo>
                  <a:pt x="2973" y="1818"/>
                  <a:pt x="2677" y="2114"/>
                  <a:pt x="2314" y="2114"/>
                </a:cubicBezTo>
                <a:cubicBezTo>
                  <a:pt x="1952" y="2114"/>
                  <a:pt x="1657" y="1818"/>
                  <a:pt x="1657" y="1456"/>
                </a:cubicBezTo>
                <a:cubicBezTo>
                  <a:pt x="1657" y="1091"/>
                  <a:pt x="1952" y="795"/>
                  <a:pt x="2314" y="795"/>
                </a:cubicBezTo>
                <a:close/>
                <a:moveTo>
                  <a:pt x="10780" y="795"/>
                </a:moveTo>
                <a:cubicBezTo>
                  <a:pt x="11219" y="795"/>
                  <a:pt x="11574" y="1152"/>
                  <a:pt x="11574" y="1590"/>
                </a:cubicBezTo>
                <a:cubicBezTo>
                  <a:pt x="11574" y="2027"/>
                  <a:pt x="11219" y="2384"/>
                  <a:pt x="10780" y="2384"/>
                </a:cubicBezTo>
                <a:cubicBezTo>
                  <a:pt x="10342" y="2384"/>
                  <a:pt x="9985" y="2027"/>
                  <a:pt x="9985" y="1590"/>
                </a:cubicBezTo>
                <a:cubicBezTo>
                  <a:pt x="9985" y="1152"/>
                  <a:pt x="10343" y="795"/>
                  <a:pt x="10780" y="795"/>
                </a:cubicBezTo>
                <a:close/>
                <a:moveTo>
                  <a:pt x="2501" y="3194"/>
                </a:moveTo>
                <a:cubicBezTo>
                  <a:pt x="2663" y="3194"/>
                  <a:pt x="2809" y="3303"/>
                  <a:pt x="2854" y="3456"/>
                </a:cubicBezTo>
                <a:lnTo>
                  <a:pt x="3231" y="4736"/>
                </a:lnTo>
                <a:cubicBezTo>
                  <a:pt x="3270" y="4868"/>
                  <a:pt x="3378" y="4971"/>
                  <a:pt x="3510" y="5005"/>
                </a:cubicBezTo>
                <a:lnTo>
                  <a:pt x="5766" y="5602"/>
                </a:lnTo>
                <a:cubicBezTo>
                  <a:pt x="5870" y="5628"/>
                  <a:pt x="5935" y="5727"/>
                  <a:pt x="5926" y="5834"/>
                </a:cubicBezTo>
                <a:cubicBezTo>
                  <a:pt x="5913" y="5945"/>
                  <a:pt x="5820" y="6026"/>
                  <a:pt x="5713" y="6026"/>
                </a:cubicBezTo>
                <a:cubicBezTo>
                  <a:pt x="5700" y="6026"/>
                  <a:pt x="5687" y="6025"/>
                  <a:pt x="5674" y="6023"/>
                </a:cubicBezTo>
                <a:lnTo>
                  <a:pt x="2797" y="5476"/>
                </a:lnTo>
                <a:lnTo>
                  <a:pt x="2157" y="3685"/>
                </a:lnTo>
                <a:cubicBezTo>
                  <a:pt x="2071" y="3445"/>
                  <a:pt x="2248" y="3194"/>
                  <a:pt x="2501" y="3194"/>
                </a:cubicBezTo>
                <a:close/>
                <a:moveTo>
                  <a:pt x="1516" y="4250"/>
                </a:moveTo>
                <a:lnTo>
                  <a:pt x="2125" y="5957"/>
                </a:lnTo>
                <a:cubicBezTo>
                  <a:pt x="2172" y="6089"/>
                  <a:pt x="2287" y="6186"/>
                  <a:pt x="2424" y="6214"/>
                </a:cubicBezTo>
                <a:lnTo>
                  <a:pt x="3264" y="6373"/>
                </a:lnTo>
                <a:lnTo>
                  <a:pt x="3934" y="10346"/>
                </a:lnTo>
                <a:lnTo>
                  <a:pt x="865" y="10346"/>
                </a:lnTo>
                <a:lnTo>
                  <a:pt x="1516" y="4250"/>
                </a:lnTo>
                <a:close/>
                <a:moveTo>
                  <a:pt x="9647" y="2786"/>
                </a:moveTo>
                <a:lnTo>
                  <a:pt x="11082" y="5354"/>
                </a:lnTo>
                <a:cubicBezTo>
                  <a:pt x="11114" y="5415"/>
                  <a:pt x="11164" y="5465"/>
                  <a:pt x="11223" y="5501"/>
                </a:cubicBezTo>
                <a:lnTo>
                  <a:pt x="12699" y="6389"/>
                </a:lnTo>
                <a:cubicBezTo>
                  <a:pt x="12852" y="6481"/>
                  <a:pt x="12770" y="6707"/>
                  <a:pt x="12613" y="6707"/>
                </a:cubicBezTo>
                <a:cubicBezTo>
                  <a:pt x="12595" y="6707"/>
                  <a:pt x="12575" y="6704"/>
                  <a:pt x="12555" y="6697"/>
                </a:cubicBezTo>
                <a:lnTo>
                  <a:pt x="10502" y="6021"/>
                </a:lnTo>
                <a:lnTo>
                  <a:pt x="9385" y="4163"/>
                </a:lnTo>
                <a:cubicBezTo>
                  <a:pt x="9312" y="4039"/>
                  <a:pt x="9181" y="3970"/>
                  <a:pt x="9046" y="3970"/>
                </a:cubicBezTo>
                <a:cubicBezTo>
                  <a:pt x="8976" y="3970"/>
                  <a:pt x="8905" y="3988"/>
                  <a:pt x="8840" y="4027"/>
                </a:cubicBezTo>
                <a:cubicBezTo>
                  <a:pt x="8652" y="4139"/>
                  <a:pt x="8591" y="4384"/>
                  <a:pt x="8705" y="4572"/>
                </a:cubicBezTo>
                <a:lnTo>
                  <a:pt x="9264" y="5502"/>
                </a:lnTo>
                <a:lnTo>
                  <a:pt x="9264" y="10346"/>
                </a:lnTo>
                <a:lnTo>
                  <a:pt x="6269" y="10346"/>
                </a:lnTo>
                <a:lnTo>
                  <a:pt x="6269" y="6653"/>
                </a:lnTo>
                <a:cubicBezTo>
                  <a:pt x="6773" y="6320"/>
                  <a:pt x="6873" y="5618"/>
                  <a:pt x="6484" y="5158"/>
                </a:cubicBezTo>
                <a:cubicBezTo>
                  <a:pt x="6974" y="3803"/>
                  <a:pt x="8214" y="2876"/>
                  <a:pt x="9647" y="2786"/>
                </a:cubicBezTo>
                <a:close/>
                <a:moveTo>
                  <a:pt x="7677" y="11139"/>
                </a:moveTo>
                <a:lnTo>
                  <a:pt x="7677" y="12726"/>
                </a:lnTo>
                <a:lnTo>
                  <a:pt x="6882" y="12726"/>
                </a:lnTo>
                <a:lnTo>
                  <a:pt x="6882" y="11139"/>
                </a:lnTo>
                <a:close/>
                <a:moveTo>
                  <a:pt x="9266" y="11141"/>
                </a:moveTo>
                <a:lnTo>
                  <a:pt x="9266" y="12728"/>
                </a:lnTo>
                <a:lnTo>
                  <a:pt x="8471" y="12728"/>
                </a:lnTo>
                <a:lnTo>
                  <a:pt x="8471" y="11141"/>
                </a:lnTo>
                <a:close/>
                <a:moveTo>
                  <a:pt x="2811" y="11139"/>
                </a:moveTo>
                <a:lnTo>
                  <a:pt x="2812" y="12753"/>
                </a:lnTo>
                <a:lnTo>
                  <a:pt x="2013" y="12753"/>
                </a:lnTo>
                <a:lnTo>
                  <a:pt x="2010" y="11139"/>
                </a:lnTo>
                <a:close/>
                <a:moveTo>
                  <a:pt x="10780" y="1"/>
                </a:moveTo>
                <a:cubicBezTo>
                  <a:pt x="9731" y="1"/>
                  <a:pt x="8962" y="1012"/>
                  <a:pt x="9256" y="2027"/>
                </a:cubicBezTo>
                <a:cubicBezTo>
                  <a:pt x="7700" y="2245"/>
                  <a:pt x="6354" y="3297"/>
                  <a:pt x="5775" y="4783"/>
                </a:cubicBezTo>
                <a:lnTo>
                  <a:pt x="3929" y="4295"/>
                </a:lnTo>
                <a:lnTo>
                  <a:pt x="3614" y="3233"/>
                </a:lnTo>
                <a:cubicBezTo>
                  <a:pt x="3541" y="2982"/>
                  <a:pt x="3384" y="2767"/>
                  <a:pt x="3178" y="2621"/>
                </a:cubicBezTo>
                <a:cubicBezTo>
                  <a:pt x="3535" y="2356"/>
                  <a:pt x="3766" y="1932"/>
                  <a:pt x="3766" y="1456"/>
                </a:cubicBezTo>
                <a:cubicBezTo>
                  <a:pt x="3766" y="653"/>
                  <a:pt x="3113" y="2"/>
                  <a:pt x="2312" y="2"/>
                </a:cubicBezTo>
                <a:cubicBezTo>
                  <a:pt x="1512" y="2"/>
                  <a:pt x="861" y="655"/>
                  <a:pt x="861" y="1456"/>
                </a:cubicBezTo>
                <a:cubicBezTo>
                  <a:pt x="861" y="1980"/>
                  <a:pt x="1141" y="2442"/>
                  <a:pt x="1558" y="2697"/>
                </a:cubicBezTo>
                <a:cubicBezTo>
                  <a:pt x="1107" y="2998"/>
                  <a:pt x="798" y="3485"/>
                  <a:pt x="738" y="4052"/>
                </a:cubicBezTo>
                <a:lnTo>
                  <a:pt x="27" y="10703"/>
                </a:lnTo>
                <a:cubicBezTo>
                  <a:pt x="1" y="10937"/>
                  <a:pt x="186" y="11141"/>
                  <a:pt x="421" y="11141"/>
                </a:cubicBezTo>
                <a:lnTo>
                  <a:pt x="1219" y="11141"/>
                </a:lnTo>
                <a:lnTo>
                  <a:pt x="1220" y="13153"/>
                </a:lnTo>
                <a:cubicBezTo>
                  <a:pt x="1220" y="13373"/>
                  <a:pt x="1398" y="13550"/>
                  <a:pt x="1618" y="13550"/>
                </a:cubicBezTo>
                <a:lnTo>
                  <a:pt x="3209" y="13550"/>
                </a:lnTo>
                <a:cubicBezTo>
                  <a:pt x="3429" y="13550"/>
                  <a:pt x="3607" y="13373"/>
                  <a:pt x="3607" y="13153"/>
                </a:cubicBezTo>
                <a:lnTo>
                  <a:pt x="3607" y="11141"/>
                </a:lnTo>
                <a:lnTo>
                  <a:pt x="4403" y="11141"/>
                </a:lnTo>
                <a:cubicBezTo>
                  <a:pt x="4649" y="11141"/>
                  <a:pt x="4836" y="10921"/>
                  <a:pt x="4795" y="10678"/>
                </a:cubicBezTo>
                <a:lnTo>
                  <a:pt x="4096" y="6530"/>
                </a:lnTo>
                <a:lnTo>
                  <a:pt x="5474" y="6794"/>
                </a:lnTo>
                <a:lnTo>
                  <a:pt x="5474" y="10744"/>
                </a:lnTo>
                <a:cubicBezTo>
                  <a:pt x="5474" y="10965"/>
                  <a:pt x="5652" y="11141"/>
                  <a:pt x="5871" y="11141"/>
                </a:cubicBezTo>
                <a:lnTo>
                  <a:pt x="6090" y="11141"/>
                </a:lnTo>
                <a:lnTo>
                  <a:pt x="6090" y="13125"/>
                </a:lnTo>
                <a:cubicBezTo>
                  <a:pt x="6090" y="13345"/>
                  <a:pt x="6267" y="13522"/>
                  <a:pt x="6487" y="13522"/>
                </a:cubicBezTo>
                <a:lnTo>
                  <a:pt x="9663" y="13522"/>
                </a:lnTo>
                <a:cubicBezTo>
                  <a:pt x="9882" y="13522"/>
                  <a:pt x="10060" y="13345"/>
                  <a:pt x="10060" y="13125"/>
                </a:cubicBezTo>
                <a:cubicBezTo>
                  <a:pt x="10060" y="12262"/>
                  <a:pt x="10061" y="6889"/>
                  <a:pt x="10061" y="6706"/>
                </a:cubicBezTo>
                <a:cubicBezTo>
                  <a:pt x="10079" y="6716"/>
                  <a:pt x="10096" y="6723"/>
                  <a:pt x="10116" y="6730"/>
                </a:cubicBezTo>
                <a:cubicBezTo>
                  <a:pt x="11969" y="7312"/>
                  <a:pt x="12305" y="7503"/>
                  <a:pt x="12614" y="7503"/>
                </a:cubicBezTo>
                <a:cubicBezTo>
                  <a:pt x="12668" y="7503"/>
                  <a:pt x="12722" y="7497"/>
                  <a:pt x="12783" y="7487"/>
                </a:cubicBezTo>
                <a:lnTo>
                  <a:pt x="12783" y="13153"/>
                </a:lnTo>
                <a:cubicBezTo>
                  <a:pt x="12783" y="13373"/>
                  <a:pt x="12960" y="13550"/>
                  <a:pt x="13180" y="13550"/>
                </a:cubicBezTo>
                <a:cubicBezTo>
                  <a:pt x="13401" y="13550"/>
                  <a:pt x="13577" y="13373"/>
                  <a:pt x="13577" y="13153"/>
                </a:cubicBezTo>
                <a:cubicBezTo>
                  <a:pt x="13568" y="6054"/>
                  <a:pt x="13585" y="6482"/>
                  <a:pt x="13560" y="6387"/>
                </a:cubicBezTo>
                <a:cubicBezTo>
                  <a:pt x="13518" y="6113"/>
                  <a:pt x="13357" y="5859"/>
                  <a:pt x="13107" y="5708"/>
                </a:cubicBezTo>
                <a:lnTo>
                  <a:pt x="11722" y="4875"/>
                </a:lnTo>
                <a:lnTo>
                  <a:pt x="10772" y="3174"/>
                </a:lnTo>
                <a:lnTo>
                  <a:pt x="10772" y="3174"/>
                </a:lnTo>
                <a:cubicBezTo>
                  <a:pt x="10775" y="3174"/>
                  <a:pt x="10777" y="3174"/>
                  <a:pt x="10780" y="3174"/>
                </a:cubicBezTo>
                <a:cubicBezTo>
                  <a:pt x="11655" y="3174"/>
                  <a:pt x="12367" y="2462"/>
                  <a:pt x="12367" y="1588"/>
                </a:cubicBezTo>
                <a:cubicBezTo>
                  <a:pt x="12367" y="711"/>
                  <a:pt x="11655" y="1"/>
                  <a:pt x="107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7570;p77">
            <a:extLst>
              <a:ext uri="{FF2B5EF4-FFF2-40B4-BE49-F238E27FC236}">
                <a16:creationId xmlns:a16="http://schemas.microsoft.com/office/drawing/2014/main" id="{6D857E90-18D7-CBE5-155A-D3D7E3735BA6}"/>
              </a:ext>
            </a:extLst>
          </p:cNvPr>
          <p:cNvGrpSpPr/>
          <p:nvPr/>
        </p:nvGrpSpPr>
        <p:grpSpPr>
          <a:xfrm>
            <a:off x="6043368" y="3188034"/>
            <a:ext cx="325858" cy="351327"/>
            <a:chOff x="-28461325" y="2701925"/>
            <a:chExt cx="272525" cy="293825"/>
          </a:xfrm>
          <a:solidFill>
            <a:schemeClr val="tx1"/>
          </a:solidFill>
        </p:grpSpPr>
        <p:sp>
          <p:nvSpPr>
            <p:cNvPr id="22" name="Google Shape;27571;p77">
              <a:extLst>
                <a:ext uri="{FF2B5EF4-FFF2-40B4-BE49-F238E27FC236}">
                  <a16:creationId xmlns:a16="http://schemas.microsoft.com/office/drawing/2014/main" id="{8375AA7F-1A6A-6BD9-F323-73AFAED9DFC8}"/>
                </a:ext>
              </a:extLst>
            </p:cNvPr>
            <p:cNvSpPr/>
            <p:nvPr/>
          </p:nvSpPr>
          <p:spPr>
            <a:xfrm>
              <a:off x="-28427475" y="2789200"/>
              <a:ext cx="54375" cy="80525"/>
            </a:xfrm>
            <a:custGeom>
              <a:avLst/>
              <a:gdLst/>
              <a:ahLst/>
              <a:cxnLst/>
              <a:rect l="l" t="t" r="r" b="b"/>
              <a:pathLst>
                <a:path w="2175" h="3221" extrusionOk="0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Google Shape;27572;p77">
              <a:extLst>
                <a:ext uri="{FF2B5EF4-FFF2-40B4-BE49-F238E27FC236}">
                  <a16:creationId xmlns:a16="http://schemas.microsoft.com/office/drawing/2014/main" id="{0F5ACAAC-B9EF-8108-2F7D-E1031D8D95AD}"/>
                </a:ext>
              </a:extLst>
            </p:cNvPr>
            <p:cNvSpPr/>
            <p:nvPr/>
          </p:nvSpPr>
          <p:spPr>
            <a:xfrm>
              <a:off x="-28362875" y="2824025"/>
              <a:ext cx="124475" cy="103200"/>
            </a:xfrm>
            <a:custGeom>
              <a:avLst/>
              <a:gdLst/>
              <a:ahLst/>
              <a:cxnLst/>
              <a:rect l="l" t="t" r="r" b="b"/>
              <a:pathLst>
                <a:path w="4979" h="4128" extrusionOk="0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Google Shape;27573;p77">
              <a:extLst>
                <a:ext uri="{FF2B5EF4-FFF2-40B4-BE49-F238E27FC236}">
                  <a16:creationId xmlns:a16="http://schemas.microsoft.com/office/drawing/2014/main" id="{D5F05E7C-DC9C-341C-B344-C760533B12C8}"/>
                </a:ext>
              </a:extLst>
            </p:cNvPr>
            <p:cNvSpPr/>
            <p:nvPr/>
          </p:nvSpPr>
          <p:spPr>
            <a:xfrm>
              <a:off x="-28461325" y="2701925"/>
              <a:ext cx="272525" cy="293825"/>
            </a:xfrm>
            <a:custGeom>
              <a:avLst/>
              <a:gdLst/>
              <a:ahLst/>
              <a:cxnLst/>
              <a:rect l="l" t="t" r="r" b="b"/>
              <a:pathLst>
                <a:path w="10901" h="11753" extrusionOk="0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oogle Shape;18658;p63">
            <a:extLst>
              <a:ext uri="{FF2B5EF4-FFF2-40B4-BE49-F238E27FC236}">
                <a16:creationId xmlns:a16="http://schemas.microsoft.com/office/drawing/2014/main" id="{995ABBC4-25B8-8010-3D05-DCD39A18438F}"/>
              </a:ext>
            </a:extLst>
          </p:cNvPr>
          <p:cNvGrpSpPr/>
          <p:nvPr/>
        </p:nvGrpSpPr>
        <p:grpSpPr>
          <a:xfrm>
            <a:off x="6043368" y="4341566"/>
            <a:ext cx="320000" cy="341375"/>
            <a:chOff x="1098925" y="3131725"/>
            <a:chExt cx="320000" cy="341375"/>
          </a:xfrm>
        </p:grpSpPr>
        <p:sp>
          <p:nvSpPr>
            <p:cNvPr id="26" name="Google Shape;18659;p63">
              <a:extLst>
                <a:ext uri="{FF2B5EF4-FFF2-40B4-BE49-F238E27FC236}">
                  <a16:creationId xmlns:a16="http://schemas.microsoft.com/office/drawing/2014/main" id="{25FFC270-109D-C4DA-C7AF-3FB695A98DD8}"/>
                </a:ext>
              </a:extLst>
            </p:cNvPr>
            <p:cNvSpPr/>
            <p:nvPr/>
          </p:nvSpPr>
          <p:spPr>
            <a:xfrm>
              <a:off x="1159050" y="3212375"/>
              <a:ext cx="59925" cy="59950"/>
            </a:xfrm>
            <a:custGeom>
              <a:avLst/>
              <a:gdLst/>
              <a:ahLst/>
              <a:cxnLst/>
              <a:rect l="l" t="t" r="r" b="b"/>
              <a:pathLst>
                <a:path w="2397" h="2398" extrusionOk="0">
                  <a:moveTo>
                    <a:pt x="1199" y="1"/>
                  </a:moveTo>
                  <a:cubicBezTo>
                    <a:pt x="979" y="1"/>
                    <a:pt x="800" y="180"/>
                    <a:pt x="800" y="399"/>
                  </a:cubicBezTo>
                  <a:lnTo>
                    <a:pt x="800" y="801"/>
                  </a:lnTo>
                  <a:lnTo>
                    <a:pt x="399" y="801"/>
                  </a:lnTo>
                  <a:cubicBezTo>
                    <a:pt x="180" y="801"/>
                    <a:pt x="1" y="980"/>
                    <a:pt x="1" y="1200"/>
                  </a:cubicBezTo>
                  <a:cubicBezTo>
                    <a:pt x="1" y="1421"/>
                    <a:pt x="180" y="1599"/>
                    <a:pt x="399" y="1599"/>
                  </a:cubicBezTo>
                  <a:lnTo>
                    <a:pt x="800" y="1599"/>
                  </a:lnTo>
                  <a:lnTo>
                    <a:pt x="800" y="1999"/>
                  </a:lnTo>
                  <a:cubicBezTo>
                    <a:pt x="800" y="2219"/>
                    <a:pt x="979" y="2398"/>
                    <a:pt x="1199" y="2398"/>
                  </a:cubicBezTo>
                  <a:cubicBezTo>
                    <a:pt x="1418" y="2398"/>
                    <a:pt x="1597" y="2219"/>
                    <a:pt x="1597" y="1999"/>
                  </a:cubicBezTo>
                  <a:lnTo>
                    <a:pt x="1597" y="1599"/>
                  </a:lnTo>
                  <a:lnTo>
                    <a:pt x="1996" y="1599"/>
                  </a:lnTo>
                  <a:cubicBezTo>
                    <a:pt x="2217" y="1599"/>
                    <a:pt x="2396" y="1421"/>
                    <a:pt x="2396" y="1200"/>
                  </a:cubicBezTo>
                  <a:cubicBezTo>
                    <a:pt x="2396" y="980"/>
                    <a:pt x="2217" y="801"/>
                    <a:pt x="1996" y="801"/>
                  </a:cubicBezTo>
                  <a:lnTo>
                    <a:pt x="1597" y="801"/>
                  </a:lnTo>
                  <a:lnTo>
                    <a:pt x="1597" y="399"/>
                  </a:lnTo>
                  <a:cubicBezTo>
                    <a:pt x="1597" y="180"/>
                    <a:pt x="1418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660;p63">
              <a:extLst>
                <a:ext uri="{FF2B5EF4-FFF2-40B4-BE49-F238E27FC236}">
                  <a16:creationId xmlns:a16="http://schemas.microsoft.com/office/drawing/2014/main" id="{6B077B4A-4024-FAD6-0057-61E28ACF0B65}"/>
                </a:ext>
              </a:extLst>
            </p:cNvPr>
            <p:cNvSpPr/>
            <p:nvPr/>
          </p:nvSpPr>
          <p:spPr>
            <a:xfrm>
              <a:off x="1098925" y="3131725"/>
              <a:ext cx="320000" cy="341375"/>
            </a:xfrm>
            <a:custGeom>
              <a:avLst/>
              <a:gdLst/>
              <a:ahLst/>
              <a:cxnLst/>
              <a:rect l="l" t="t" r="r" b="b"/>
              <a:pathLst>
                <a:path w="12800" h="13655" extrusionOk="0">
                  <a:moveTo>
                    <a:pt x="6004" y="800"/>
                  </a:moveTo>
                  <a:cubicBezTo>
                    <a:pt x="6223" y="800"/>
                    <a:pt x="6403" y="979"/>
                    <a:pt x="6403" y="1199"/>
                  </a:cubicBezTo>
                  <a:lnTo>
                    <a:pt x="6403" y="1625"/>
                  </a:lnTo>
                  <a:lnTo>
                    <a:pt x="800" y="1625"/>
                  </a:lnTo>
                  <a:lnTo>
                    <a:pt x="800" y="1199"/>
                  </a:lnTo>
                  <a:cubicBezTo>
                    <a:pt x="800" y="979"/>
                    <a:pt x="979" y="800"/>
                    <a:pt x="1200" y="800"/>
                  </a:cubicBezTo>
                  <a:close/>
                  <a:moveTo>
                    <a:pt x="6403" y="2428"/>
                  </a:moveTo>
                  <a:lnTo>
                    <a:pt x="6403" y="6428"/>
                  </a:lnTo>
                  <a:lnTo>
                    <a:pt x="800" y="6428"/>
                  </a:lnTo>
                  <a:lnTo>
                    <a:pt x="800" y="2428"/>
                  </a:lnTo>
                  <a:close/>
                  <a:moveTo>
                    <a:pt x="6401" y="7227"/>
                  </a:moveTo>
                  <a:cubicBezTo>
                    <a:pt x="6362" y="7943"/>
                    <a:pt x="5811" y="8527"/>
                    <a:pt x="5088" y="8604"/>
                  </a:cubicBezTo>
                  <a:lnTo>
                    <a:pt x="4362" y="8678"/>
                  </a:lnTo>
                  <a:cubicBezTo>
                    <a:pt x="4158" y="8700"/>
                    <a:pt x="4004" y="8871"/>
                    <a:pt x="4004" y="9075"/>
                  </a:cubicBezTo>
                  <a:lnTo>
                    <a:pt x="4004" y="10427"/>
                  </a:lnTo>
                  <a:lnTo>
                    <a:pt x="3202" y="10427"/>
                  </a:lnTo>
                  <a:lnTo>
                    <a:pt x="3202" y="9075"/>
                  </a:lnTo>
                  <a:cubicBezTo>
                    <a:pt x="3200" y="8873"/>
                    <a:pt x="3046" y="8700"/>
                    <a:pt x="2842" y="8678"/>
                  </a:cubicBezTo>
                  <a:lnTo>
                    <a:pt x="2116" y="8604"/>
                  </a:lnTo>
                  <a:cubicBezTo>
                    <a:pt x="1393" y="8527"/>
                    <a:pt x="842" y="7943"/>
                    <a:pt x="803" y="7227"/>
                  </a:cubicBezTo>
                  <a:close/>
                  <a:moveTo>
                    <a:pt x="11999" y="9628"/>
                  </a:moveTo>
                  <a:lnTo>
                    <a:pt x="11999" y="10828"/>
                  </a:lnTo>
                  <a:cubicBezTo>
                    <a:pt x="11999" y="11049"/>
                    <a:pt x="11820" y="11228"/>
                    <a:pt x="11599" y="11228"/>
                  </a:cubicBezTo>
                  <a:cubicBezTo>
                    <a:pt x="11379" y="11228"/>
                    <a:pt x="11200" y="11049"/>
                    <a:pt x="11200" y="10828"/>
                  </a:cubicBezTo>
                  <a:lnTo>
                    <a:pt x="11200" y="9628"/>
                  </a:lnTo>
                  <a:close/>
                  <a:moveTo>
                    <a:pt x="1200" y="1"/>
                  </a:moveTo>
                  <a:cubicBezTo>
                    <a:pt x="538" y="1"/>
                    <a:pt x="1" y="540"/>
                    <a:pt x="1" y="1200"/>
                  </a:cubicBezTo>
                  <a:lnTo>
                    <a:pt x="1" y="7147"/>
                  </a:lnTo>
                  <a:cubicBezTo>
                    <a:pt x="1" y="8311"/>
                    <a:pt x="876" y="9281"/>
                    <a:pt x="2033" y="9401"/>
                  </a:cubicBezTo>
                  <a:lnTo>
                    <a:pt x="2403" y="9440"/>
                  </a:lnTo>
                  <a:lnTo>
                    <a:pt x="2403" y="10831"/>
                  </a:lnTo>
                  <a:cubicBezTo>
                    <a:pt x="2403" y="11051"/>
                    <a:pt x="2582" y="11230"/>
                    <a:pt x="2801" y="11230"/>
                  </a:cubicBezTo>
                  <a:lnTo>
                    <a:pt x="3200" y="11230"/>
                  </a:lnTo>
                  <a:lnTo>
                    <a:pt x="3200" y="11656"/>
                  </a:lnTo>
                  <a:cubicBezTo>
                    <a:pt x="3200" y="12759"/>
                    <a:pt x="4097" y="13655"/>
                    <a:pt x="5200" y="13655"/>
                  </a:cubicBezTo>
                  <a:lnTo>
                    <a:pt x="6800" y="13655"/>
                  </a:lnTo>
                  <a:cubicBezTo>
                    <a:pt x="7904" y="13655"/>
                    <a:pt x="8800" y="12758"/>
                    <a:pt x="8800" y="11656"/>
                  </a:cubicBezTo>
                  <a:lnTo>
                    <a:pt x="8800" y="3628"/>
                  </a:lnTo>
                  <a:cubicBezTo>
                    <a:pt x="8800" y="2966"/>
                    <a:pt x="9339" y="2428"/>
                    <a:pt x="10001" y="2428"/>
                  </a:cubicBezTo>
                  <a:cubicBezTo>
                    <a:pt x="10663" y="2428"/>
                    <a:pt x="11202" y="2966"/>
                    <a:pt x="11202" y="3628"/>
                  </a:cubicBezTo>
                  <a:lnTo>
                    <a:pt x="11202" y="8829"/>
                  </a:lnTo>
                  <a:lnTo>
                    <a:pt x="10798" y="8829"/>
                  </a:lnTo>
                  <a:cubicBezTo>
                    <a:pt x="10577" y="8829"/>
                    <a:pt x="10398" y="9008"/>
                    <a:pt x="10398" y="9228"/>
                  </a:cubicBezTo>
                  <a:lnTo>
                    <a:pt x="10398" y="10828"/>
                  </a:lnTo>
                  <a:cubicBezTo>
                    <a:pt x="10398" y="11353"/>
                    <a:pt x="10737" y="11798"/>
                    <a:pt x="11206" y="11962"/>
                  </a:cubicBezTo>
                  <a:lnTo>
                    <a:pt x="11206" y="13255"/>
                  </a:lnTo>
                  <a:cubicBezTo>
                    <a:pt x="11206" y="13474"/>
                    <a:pt x="11385" y="13653"/>
                    <a:pt x="11605" y="13653"/>
                  </a:cubicBezTo>
                  <a:cubicBezTo>
                    <a:pt x="11826" y="13653"/>
                    <a:pt x="12005" y="13474"/>
                    <a:pt x="12005" y="13255"/>
                  </a:cubicBezTo>
                  <a:lnTo>
                    <a:pt x="12005" y="11956"/>
                  </a:lnTo>
                  <a:cubicBezTo>
                    <a:pt x="12466" y="11787"/>
                    <a:pt x="12797" y="11346"/>
                    <a:pt x="12797" y="10826"/>
                  </a:cubicBezTo>
                  <a:lnTo>
                    <a:pt x="12797" y="9227"/>
                  </a:lnTo>
                  <a:cubicBezTo>
                    <a:pt x="12800" y="9008"/>
                    <a:pt x="12621" y="8829"/>
                    <a:pt x="12398" y="8829"/>
                  </a:cubicBezTo>
                  <a:lnTo>
                    <a:pt x="12005" y="8829"/>
                  </a:lnTo>
                  <a:lnTo>
                    <a:pt x="12005" y="3628"/>
                  </a:lnTo>
                  <a:cubicBezTo>
                    <a:pt x="12005" y="2524"/>
                    <a:pt x="11107" y="1627"/>
                    <a:pt x="10002" y="1627"/>
                  </a:cubicBezTo>
                  <a:cubicBezTo>
                    <a:pt x="8899" y="1627"/>
                    <a:pt x="8001" y="2524"/>
                    <a:pt x="8001" y="3628"/>
                  </a:cubicBezTo>
                  <a:lnTo>
                    <a:pt x="8001" y="11656"/>
                  </a:lnTo>
                  <a:cubicBezTo>
                    <a:pt x="8001" y="12318"/>
                    <a:pt x="7462" y="12856"/>
                    <a:pt x="6801" y="12856"/>
                  </a:cubicBezTo>
                  <a:lnTo>
                    <a:pt x="5202" y="12856"/>
                  </a:lnTo>
                  <a:cubicBezTo>
                    <a:pt x="4540" y="12856"/>
                    <a:pt x="4002" y="12315"/>
                    <a:pt x="4002" y="11656"/>
                  </a:cubicBezTo>
                  <a:lnTo>
                    <a:pt x="4002" y="11230"/>
                  </a:lnTo>
                  <a:lnTo>
                    <a:pt x="4406" y="11230"/>
                  </a:lnTo>
                  <a:cubicBezTo>
                    <a:pt x="4625" y="11230"/>
                    <a:pt x="4804" y="11051"/>
                    <a:pt x="4804" y="10831"/>
                  </a:cubicBezTo>
                  <a:lnTo>
                    <a:pt x="4804" y="9440"/>
                  </a:lnTo>
                  <a:lnTo>
                    <a:pt x="5170" y="9401"/>
                  </a:lnTo>
                  <a:cubicBezTo>
                    <a:pt x="6329" y="9281"/>
                    <a:pt x="7203" y="8311"/>
                    <a:pt x="7203" y="7147"/>
                  </a:cubicBezTo>
                  <a:lnTo>
                    <a:pt x="7203" y="1200"/>
                  </a:lnTo>
                  <a:cubicBezTo>
                    <a:pt x="7203" y="538"/>
                    <a:pt x="6664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8559;p63">
            <a:extLst>
              <a:ext uri="{FF2B5EF4-FFF2-40B4-BE49-F238E27FC236}">
                <a16:creationId xmlns:a16="http://schemas.microsoft.com/office/drawing/2014/main" id="{4A6427A3-4DE6-EBBC-5FDC-92EB114C0F0E}"/>
              </a:ext>
            </a:extLst>
          </p:cNvPr>
          <p:cNvGrpSpPr/>
          <p:nvPr/>
        </p:nvGrpSpPr>
        <p:grpSpPr>
          <a:xfrm>
            <a:off x="7575493" y="3169856"/>
            <a:ext cx="342500" cy="341350"/>
            <a:chOff x="6357450" y="1644025"/>
            <a:chExt cx="342500" cy="341350"/>
          </a:xfrm>
        </p:grpSpPr>
        <p:sp>
          <p:nvSpPr>
            <p:cNvPr id="29" name="Google Shape;18560;p63">
              <a:extLst>
                <a:ext uri="{FF2B5EF4-FFF2-40B4-BE49-F238E27FC236}">
                  <a16:creationId xmlns:a16="http://schemas.microsoft.com/office/drawing/2014/main" id="{60F4322A-84BD-6F6D-7C64-81E7311A75BD}"/>
                </a:ext>
              </a:extLst>
            </p:cNvPr>
            <p:cNvSpPr/>
            <p:nvPr/>
          </p:nvSpPr>
          <p:spPr>
            <a:xfrm>
              <a:off x="6357450" y="1644025"/>
              <a:ext cx="342500" cy="341350"/>
            </a:xfrm>
            <a:custGeom>
              <a:avLst/>
              <a:gdLst/>
              <a:ahLst/>
              <a:cxnLst/>
              <a:rect l="l" t="t" r="r" b="b"/>
              <a:pathLst>
                <a:path w="13700" h="13654" extrusionOk="0">
                  <a:moveTo>
                    <a:pt x="6494" y="2416"/>
                  </a:moveTo>
                  <a:lnTo>
                    <a:pt x="6494" y="4829"/>
                  </a:lnTo>
                  <a:lnTo>
                    <a:pt x="2998" y="4829"/>
                  </a:lnTo>
                  <a:cubicBezTo>
                    <a:pt x="2952" y="4586"/>
                    <a:pt x="2610" y="2740"/>
                    <a:pt x="2551" y="2416"/>
                  </a:cubicBezTo>
                  <a:close/>
                  <a:moveTo>
                    <a:pt x="12896" y="801"/>
                  </a:moveTo>
                  <a:lnTo>
                    <a:pt x="12896" y="4802"/>
                  </a:lnTo>
                  <a:cubicBezTo>
                    <a:pt x="12251" y="4806"/>
                    <a:pt x="11700" y="4808"/>
                    <a:pt x="11228" y="4808"/>
                  </a:cubicBezTo>
                  <a:cubicBezTo>
                    <a:pt x="9950" y="4808"/>
                    <a:pt x="9255" y="4797"/>
                    <a:pt x="8860" y="4797"/>
                  </a:cubicBezTo>
                  <a:cubicBezTo>
                    <a:pt x="8380" y="4797"/>
                    <a:pt x="8347" y="4813"/>
                    <a:pt x="8255" y="4883"/>
                  </a:cubicBezTo>
                  <a:lnTo>
                    <a:pt x="7295" y="5617"/>
                  </a:lnTo>
                  <a:lnTo>
                    <a:pt x="7295" y="801"/>
                  </a:lnTo>
                  <a:close/>
                  <a:moveTo>
                    <a:pt x="2295" y="5371"/>
                  </a:moveTo>
                  <a:cubicBezTo>
                    <a:pt x="2353" y="5522"/>
                    <a:pt x="2501" y="5626"/>
                    <a:pt x="2669" y="5626"/>
                  </a:cubicBezTo>
                  <a:lnTo>
                    <a:pt x="6499" y="5626"/>
                  </a:lnTo>
                  <a:lnTo>
                    <a:pt x="6499" y="6425"/>
                  </a:lnTo>
                  <a:cubicBezTo>
                    <a:pt x="6499" y="6664"/>
                    <a:pt x="6694" y="6825"/>
                    <a:pt x="6901" y="6825"/>
                  </a:cubicBezTo>
                  <a:cubicBezTo>
                    <a:pt x="6983" y="6825"/>
                    <a:pt x="7067" y="6800"/>
                    <a:pt x="7141" y="6743"/>
                  </a:cubicBezTo>
                  <a:lnTo>
                    <a:pt x="8518" y="5690"/>
                  </a:lnTo>
                  <a:cubicBezTo>
                    <a:pt x="9879" y="7528"/>
                    <a:pt x="8878" y="8650"/>
                    <a:pt x="9619" y="12008"/>
                  </a:cubicBezTo>
                  <a:cubicBezTo>
                    <a:pt x="9279" y="12070"/>
                    <a:pt x="8722" y="12151"/>
                    <a:pt x="7955" y="12218"/>
                  </a:cubicBezTo>
                  <a:cubicBezTo>
                    <a:pt x="8287" y="11713"/>
                    <a:pt x="8482" y="11107"/>
                    <a:pt x="8482" y="10458"/>
                  </a:cubicBezTo>
                  <a:lnTo>
                    <a:pt x="8482" y="7656"/>
                  </a:lnTo>
                  <a:cubicBezTo>
                    <a:pt x="8482" y="7436"/>
                    <a:pt x="8303" y="7257"/>
                    <a:pt x="8083" y="7257"/>
                  </a:cubicBezTo>
                  <a:lnTo>
                    <a:pt x="2485" y="7257"/>
                  </a:lnTo>
                  <a:cubicBezTo>
                    <a:pt x="2265" y="7257"/>
                    <a:pt x="2086" y="7436"/>
                    <a:pt x="2086" y="7656"/>
                  </a:cubicBezTo>
                  <a:lnTo>
                    <a:pt x="2086" y="10458"/>
                  </a:lnTo>
                  <a:cubicBezTo>
                    <a:pt x="2086" y="11107"/>
                    <a:pt x="2281" y="11715"/>
                    <a:pt x="2618" y="12220"/>
                  </a:cubicBezTo>
                  <a:cubicBezTo>
                    <a:pt x="1836" y="12153"/>
                    <a:pt x="1270" y="12072"/>
                    <a:pt x="927" y="12011"/>
                  </a:cubicBezTo>
                  <a:cubicBezTo>
                    <a:pt x="1348" y="10103"/>
                    <a:pt x="1219" y="8760"/>
                    <a:pt x="1244" y="8084"/>
                  </a:cubicBezTo>
                  <a:cubicBezTo>
                    <a:pt x="1244" y="7072"/>
                    <a:pt x="1621" y="6107"/>
                    <a:pt x="2295" y="5371"/>
                  </a:cubicBezTo>
                  <a:close/>
                  <a:moveTo>
                    <a:pt x="7683" y="8058"/>
                  </a:moveTo>
                  <a:lnTo>
                    <a:pt x="7683" y="10459"/>
                  </a:lnTo>
                  <a:cubicBezTo>
                    <a:pt x="7683" y="11782"/>
                    <a:pt x="6605" y="12858"/>
                    <a:pt x="5283" y="12858"/>
                  </a:cubicBezTo>
                  <a:cubicBezTo>
                    <a:pt x="3962" y="12858"/>
                    <a:pt x="2885" y="11782"/>
                    <a:pt x="2885" y="10458"/>
                  </a:cubicBezTo>
                  <a:lnTo>
                    <a:pt x="2885" y="8058"/>
                  </a:lnTo>
                  <a:close/>
                  <a:moveTo>
                    <a:pt x="6896" y="0"/>
                  </a:moveTo>
                  <a:cubicBezTo>
                    <a:pt x="6675" y="0"/>
                    <a:pt x="6496" y="179"/>
                    <a:pt x="6496" y="399"/>
                  </a:cubicBezTo>
                  <a:lnTo>
                    <a:pt x="6496" y="1614"/>
                  </a:lnTo>
                  <a:lnTo>
                    <a:pt x="2071" y="1614"/>
                  </a:lnTo>
                  <a:cubicBezTo>
                    <a:pt x="1822" y="1614"/>
                    <a:pt x="1633" y="1843"/>
                    <a:pt x="1678" y="2087"/>
                  </a:cubicBezTo>
                  <a:lnTo>
                    <a:pt x="2114" y="4430"/>
                  </a:lnTo>
                  <a:cubicBezTo>
                    <a:pt x="1052" y="5349"/>
                    <a:pt x="443" y="6679"/>
                    <a:pt x="443" y="8083"/>
                  </a:cubicBezTo>
                  <a:cubicBezTo>
                    <a:pt x="417" y="8755"/>
                    <a:pt x="569" y="10202"/>
                    <a:pt x="55" y="12221"/>
                  </a:cubicBezTo>
                  <a:cubicBezTo>
                    <a:pt x="1" y="12436"/>
                    <a:pt x="132" y="12656"/>
                    <a:pt x="348" y="12709"/>
                  </a:cubicBezTo>
                  <a:cubicBezTo>
                    <a:pt x="393" y="12720"/>
                    <a:pt x="1431" y="12969"/>
                    <a:pt x="3456" y="13075"/>
                  </a:cubicBezTo>
                  <a:cubicBezTo>
                    <a:pt x="4001" y="13457"/>
                    <a:pt x="4645" y="13653"/>
                    <a:pt x="5292" y="13653"/>
                  </a:cubicBezTo>
                  <a:cubicBezTo>
                    <a:pt x="5929" y="13653"/>
                    <a:pt x="6570" y="13463"/>
                    <a:pt x="7125" y="13073"/>
                  </a:cubicBezTo>
                  <a:cubicBezTo>
                    <a:pt x="9131" y="12966"/>
                    <a:pt x="10156" y="12720"/>
                    <a:pt x="10202" y="12709"/>
                  </a:cubicBezTo>
                  <a:cubicBezTo>
                    <a:pt x="10418" y="12656"/>
                    <a:pt x="10549" y="12438"/>
                    <a:pt x="10494" y="12221"/>
                  </a:cubicBezTo>
                  <a:cubicBezTo>
                    <a:pt x="9627" y="8816"/>
                    <a:pt x="10684" y="7716"/>
                    <a:pt x="9420" y="5598"/>
                  </a:cubicBezTo>
                  <a:lnTo>
                    <a:pt x="13301" y="5598"/>
                  </a:lnTo>
                  <a:cubicBezTo>
                    <a:pt x="13521" y="5598"/>
                    <a:pt x="13700" y="5419"/>
                    <a:pt x="13700" y="5199"/>
                  </a:cubicBezTo>
                  <a:lnTo>
                    <a:pt x="13700" y="397"/>
                  </a:lnTo>
                  <a:cubicBezTo>
                    <a:pt x="13697" y="179"/>
                    <a:pt x="13518" y="0"/>
                    <a:pt x="13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561;p63">
              <a:extLst>
                <a:ext uri="{FF2B5EF4-FFF2-40B4-BE49-F238E27FC236}">
                  <a16:creationId xmlns:a16="http://schemas.microsoft.com/office/drawing/2014/main" id="{04110C0B-56AC-31DB-2DFA-783902B780A4}"/>
                </a:ext>
              </a:extLst>
            </p:cNvPr>
            <p:cNvSpPr/>
            <p:nvPr/>
          </p:nvSpPr>
          <p:spPr>
            <a:xfrm>
              <a:off x="6579225" y="1684500"/>
              <a:ext cx="59875" cy="60250"/>
            </a:xfrm>
            <a:custGeom>
              <a:avLst/>
              <a:gdLst/>
              <a:ahLst/>
              <a:cxnLst/>
              <a:rect l="l" t="t" r="r" b="b"/>
              <a:pathLst>
                <a:path w="2395" h="2410" extrusionOk="0">
                  <a:moveTo>
                    <a:pt x="1212" y="1"/>
                  </a:moveTo>
                  <a:cubicBezTo>
                    <a:pt x="993" y="1"/>
                    <a:pt x="813" y="180"/>
                    <a:pt x="813" y="400"/>
                  </a:cubicBezTo>
                  <a:lnTo>
                    <a:pt x="813" y="786"/>
                  </a:lnTo>
                  <a:lnTo>
                    <a:pt x="401" y="786"/>
                  </a:lnTo>
                  <a:cubicBezTo>
                    <a:pt x="179" y="786"/>
                    <a:pt x="0" y="965"/>
                    <a:pt x="0" y="1185"/>
                  </a:cubicBezTo>
                  <a:cubicBezTo>
                    <a:pt x="0" y="1404"/>
                    <a:pt x="178" y="1584"/>
                    <a:pt x="401" y="1584"/>
                  </a:cubicBezTo>
                  <a:lnTo>
                    <a:pt x="813" y="1584"/>
                  </a:lnTo>
                  <a:lnTo>
                    <a:pt x="813" y="2010"/>
                  </a:lnTo>
                  <a:cubicBezTo>
                    <a:pt x="813" y="2230"/>
                    <a:pt x="993" y="2409"/>
                    <a:pt x="1212" y="2409"/>
                  </a:cubicBezTo>
                  <a:cubicBezTo>
                    <a:pt x="1432" y="2409"/>
                    <a:pt x="1611" y="2230"/>
                    <a:pt x="1611" y="2010"/>
                  </a:cubicBezTo>
                  <a:lnTo>
                    <a:pt x="1611" y="1584"/>
                  </a:lnTo>
                  <a:lnTo>
                    <a:pt x="1994" y="1584"/>
                  </a:lnTo>
                  <a:cubicBezTo>
                    <a:pt x="2215" y="1584"/>
                    <a:pt x="2394" y="1404"/>
                    <a:pt x="2394" y="1185"/>
                  </a:cubicBezTo>
                  <a:cubicBezTo>
                    <a:pt x="2394" y="965"/>
                    <a:pt x="2215" y="786"/>
                    <a:pt x="1994" y="786"/>
                  </a:cubicBezTo>
                  <a:lnTo>
                    <a:pt x="1611" y="786"/>
                  </a:lnTo>
                  <a:lnTo>
                    <a:pt x="1611" y="400"/>
                  </a:lnTo>
                  <a:cubicBezTo>
                    <a:pt x="1611" y="180"/>
                    <a:pt x="1432" y="1"/>
                    <a:pt x="1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562;p63">
              <a:extLst>
                <a:ext uri="{FF2B5EF4-FFF2-40B4-BE49-F238E27FC236}">
                  <a16:creationId xmlns:a16="http://schemas.microsoft.com/office/drawing/2014/main" id="{56E762C9-381E-5F72-FECF-862988C06042}"/>
                </a:ext>
              </a:extLst>
            </p:cNvPr>
            <p:cNvSpPr/>
            <p:nvPr/>
          </p:nvSpPr>
          <p:spPr>
            <a:xfrm>
              <a:off x="6457725" y="1919200"/>
              <a:ext cx="62925" cy="25600"/>
            </a:xfrm>
            <a:custGeom>
              <a:avLst/>
              <a:gdLst/>
              <a:ahLst/>
              <a:cxnLst/>
              <a:rect l="l" t="t" r="r" b="b"/>
              <a:pathLst>
                <a:path w="2517" h="1024" extrusionOk="0">
                  <a:moveTo>
                    <a:pt x="458" y="0"/>
                  </a:moveTo>
                  <a:cubicBezTo>
                    <a:pt x="321" y="0"/>
                    <a:pt x="189" y="70"/>
                    <a:pt x="114" y="197"/>
                  </a:cubicBezTo>
                  <a:cubicBezTo>
                    <a:pt x="1" y="387"/>
                    <a:pt x="63" y="633"/>
                    <a:pt x="254" y="745"/>
                  </a:cubicBezTo>
                  <a:cubicBezTo>
                    <a:pt x="567" y="931"/>
                    <a:pt x="920" y="1024"/>
                    <a:pt x="1272" y="1024"/>
                  </a:cubicBezTo>
                  <a:cubicBezTo>
                    <a:pt x="1612" y="1024"/>
                    <a:pt x="1951" y="938"/>
                    <a:pt x="2256" y="767"/>
                  </a:cubicBezTo>
                  <a:cubicBezTo>
                    <a:pt x="2448" y="658"/>
                    <a:pt x="2516" y="414"/>
                    <a:pt x="2407" y="222"/>
                  </a:cubicBezTo>
                  <a:cubicBezTo>
                    <a:pt x="2333" y="91"/>
                    <a:pt x="2198" y="17"/>
                    <a:pt x="2058" y="17"/>
                  </a:cubicBezTo>
                  <a:cubicBezTo>
                    <a:pt x="1992" y="17"/>
                    <a:pt x="1924" y="34"/>
                    <a:pt x="1862" y="69"/>
                  </a:cubicBezTo>
                  <a:cubicBezTo>
                    <a:pt x="1680" y="172"/>
                    <a:pt x="1477" y="224"/>
                    <a:pt x="1273" y="224"/>
                  </a:cubicBezTo>
                  <a:cubicBezTo>
                    <a:pt x="1062" y="224"/>
                    <a:pt x="851" y="168"/>
                    <a:pt x="663" y="57"/>
                  </a:cubicBezTo>
                  <a:cubicBezTo>
                    <a:pt x="598" y="18"/>
                    <a:pt x="52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6" name="Google Shape;27623;p77">
            <a:extLst>
              <a:ext uri="{FF2B5EF4-FFF2-40B4-BE49-F238E27FC236}">
                <a16:creationId xmlns:a16="http://schemas.microsoft.com/office/drawing/2014/main" id="{65BA7951-D5B8-77DB-92F7-16830F704A0F}"/>
              </a:ext>
            </a:extLst>
          </p:cNvPr>
          <p:cNvGrpSpPr/>
          <p:nvPr/>
        </p:nvGrpSpPr>
        <p:grpSpPr>
          <a:xfrm>
            <a:off x="7575493" y="4329761"/>
            <a:ext cx="354136" cy="353180"/>
            <a:chOff x="-26215025" y="1971025"/>
            <a:chExt cx="296175" cy="295375"/>
          </a:xfrm>
          <a:solidFill>
            <a:schemeClr val="tx1"/>
          </a:solidFill>
        </p:grpSpPr>
        <p:sp>
          <p:nvSpPr>
            <p:cNvPr id="15617" name="Google Shape;27624;p77">
              <a:extLst>
                <a:ext uri="{FF2B5EF4-FFF2-40B4-BE49-F238E27FC236}">
                  <a16:creationId xmlns:a16="http://schemas.microsoft.com/office/drawing/2014/main" id="{47BDA0C0-5BDF-CF99-D509-B36CC3F22197}"/>
                </a:ext>
              </a:extLst>
            </p:cNvPr>
            <p:cNvSpPr/>
            <p:nvPr/>
          </p:nvSpPr>
          <p:spPr>
            <a:xfrm>
              <a:off x="-26092950" y="1971025"/>
              <a:ext cx="51225" cy="225275"/>
            </a:xfrm>
            <a:custGeom>
              <a:avLst/>
              <a:gdLst/>
              <a:ahLst/>
              <a:cxnLst/>
              <a:rect l="l" t="t" r="r" b="b"/>
              <a:pathLst>
                <a:path w="2049" h="9011" extrusionOk="0">
                  <a:moveTo>
                    <a:pt x="1009" y="7246"/>
                  </a:moveTo>
                  <a:cubicBezTo>
                    <a:pt x="1198" y="7593"/>
                    <a:pt x="1355" y="7877"/>
                    <a:pt x="1355" y="8003"/>
                  </a:cubicBezTo>
                  <a:cubicBezTo>
                    <a:pt x="1355" y="8192"/>
                    <a:pt x="1198" y="8349"/>
                    <a:pt x="1009" y="8349"/>
                  </a:cubicBezTo>
                  <a:cubicBezTo>
                    <a:pt x="820" y="8349"/>
                    <a:pt x="662" y="8192"/>
                    <a:pt x="662" y="8003"/>
                  </a:cubicBezTo>
                  <a:cubicBezTo>
                    <a:pt x="694" y="7877"/>
                    <a:pt x="820" y="7562"/>
                    <a:pt x="1009" y="7246"/>
                  </a:cubicBezTo>
                  <a:close/>
                  <a:moveTo>
                    <a:pt x="977" y="0"/>
                  </a:moveTo>
                  <a:cubicBezTo>
                    <a:pt x="788" y="0"/>
                    <a:pt x="631" y="158"/>
                    <a:pt x="631" y="347"/>
                  </a:cubicBezTo>
                  <a:lnTo>
                    <a:pt x="631" y="6490"/>
                  </a:lnTo>
                  <a:cubicBezTo>
                    <a:pt x="536" y="6616"/>
                    <a:pt x="410" y="6774"/>
                    <a:pt x="316" y="6963"/>
                  </a:cubicBezTo>
                  <a:cubicBezTo>
                    <a:pt x="32" y="7562"/>
                    <a:pt x="1" y="7845"/>
                    <a:pt x="1" y="8003"/>
                  </a:cubicBezTo>
                  <a:cubicBezTo>
                    <a:pt x="1" y="8601"/>
                    <a:pt x="473" y="9011"/>
                    <a:pt x="1009" y="9011"/>
                  </a:cubicBezTo>
                  <a:cubicBezTo>
                    <a:pt x="1576" y="9011"/>
                    <a:pt x="2048" y="8538"/>
                    <a:pt x="2048" y="8003"/>
                  </a:cubicBezTo>
                  <a:cubicBezTo>
                    <a:pt x="2048" y="7845"/>
                    <a:pt x="1985" y="7593"/>
                    <a:pt x="1639" y="6963"/>
                  </a:cubicBezTo>
                  <a:cubicBezTo>
                    <a:pt x="1513" y="6774"/>
                    <a:pt x="1418" y="6585"/>
                    <a:pt x="1324" y="6490"/>
                  </a:cubicBezTo>
                  <a:lnTo>
                    <a:pt x="1324" y="347"/>
                  </a:lnTo>
                  <a:cubicBezTo>
                    <a:pt x="1324" y="158"/>
                    <a:pt x="1166" y="0"/>
                    <a:pt x="977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8" name="Google Shape;27625;p77">
              <a:extLst>
                <a:ext uri="{FF2B5EF4-FFF2-40B4-BE49-F238E27FC236}">
                  <a16:creationId xmlns:a16="http://schemas.microsoft.com/office/drawing/2014/main" id="{17F40B86-80C6-D720-C298-597F20C963D7}"/>
                </a:ext>
              </a:extLst>
            </p:cNvPr>
            <p:cNvSpPr/>
            <p:nvPr/>
          </p:nvSpPr>
          <p:spPr>
            <a:xfrm>
              <a:off x="-26179575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9" name="Google Shape;27626;p77">
              <a:extLst>
                <a:ext uri="{FF2B5EF4-FFF2-40B4-BE49-F238E27FC236}">
                  <a16:creationId xmlns:a16="http://schemas.microsoft.com/office/drawing/2014/main" id="{8EC3324A-67FE-BFDD-4F70-7B19D33A1232}"/>
                </a:ext>
              </a:extLst>
            </p:cNvPr>
            <p:cNvSpPr/>
            <p:nvPr/>
          </p:nvSpPr>
          <p:spPr>
            <a:xfrm>
              <a:off x="-26163050" y="2178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0" name="Google Shape;27627;p77">
              <a:extLst>
                <a:ext uri="{FF2B5EF4-FFF2-40B4-BE49-F238E27FC236}">
                  <a16:creationId xmlns:a16="http://schemas.microsoft.com/office/drawing/2014/main" id="{29A1C1FE-D204-7E57-93A3-52EDD2506303}"/>
                </a:ext>
              </a:extLst>
            </p:cNvPr>
            <p:cNvSpPr/>
            <p:nvPr/>
          </p:nvSpPr>
          <p:spPr>
            <a:xfrm>
              <a:off x="-26145725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1" name="Google Shape;27628;p77">
              <a:extLst>
                <a:ext uri="{FF2B5EF4-FFF2-40B4-BE49-F238E27FC236}">
                  <a16:creationId xmlns:a16="http://schemas.microsoft.com/office/drawing/2014/main" id="{F9ED0A95-540C-C640-2C0F-3C2B43A515BF}"/>
                </a:ext>
              </a:extLst>
            </p:cNvPr>
            <p:cNvSpPr/>
            <p:nvPr/>
          </p:nvSpPr>
          <p:spPr>
            <a:xfrm>
              <a:off x="-25988975" y="2178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662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2" name="Google Shape;27629;p77">
              <a:extLst>
                <a:ext uri="{FF2B5EF4-FFF2-40B4-BE49-F238E27FC236}">
                  <a16:creationId xmlns:a16="http://schemas.microsoft.com/office/drawing/2014/main" id="{1F3BB285-10BA-220D-9A8D-E35673E0BF71}"/>
                </a:ext>
              </a:extLst>
            </p:cNvPr>
            <p:cNvSpPr/>
            <p:nvPr/>
          </p:nvSpPr>
          <p:spPr>
            <a:xfrm>
              <a:off x="-260063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3" name="Google Shape;27630;p77">
              <a:extLst>
                <a:ext uri="{FF2B5EF4-FFF2-40B4-BE49-F238E27FC236}">
                  <a16:creationId xmlns:a16="http://schemas.microsoft.com/office/drawing/2014/main" id="{D3FEC29D-63E9-53A8-3537-ACB3016BDD0C}"/>
                </a:ext>
              </a:extLst>
            </p:cNvPr>
            <p:cNvSpPr/>
            <p:nvPr/>
          </p:nvSpPr>
          <p:spPr>
            <a:xfrm>
              <a:off x="-25972450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6" name="Google Shape;27631;p77">
              <a:extLst>
                <a:ext uri="{FF2B5EF4-FFF2-40B4-BE49-F238E27FC236}">
                  <a16:creationId xmlns:a16="http://schemas.microsoft.com/office/drawing/2014/main" id="{E055B345-3997-C7CF-CC4E-BD9BC9F0C537}"/>
                </a:ext>
              </a:extLst>
            </p:cNvPr>
            <p:cNvSpPr/>
            <p:nvPr/>
          </p:nvSpPr>
          <p:spPr>
            <a:xfrm>
              <a:off x="-26215025" y="2108850"/>
              <a:ext cx="296175" cy="157550"/>
            </a:xfrm>
            <a:custGeom>
              <a:avLst/>
              <a:gdLst/>
              <a:ahLst/>
              <a:cxnLst/>
              <a:rect l="l" t="t" r="r" b="b"/>
              <a:pathLst>
                <a:path w="11847" h="6302" extrusionOk="0">
                  <a:moveTo>
                    <a:pt x="4128" y="725"/>
                  </a:moveTo>
                  <a:cubicBezTo>
                    <a:pt x="3970" y="946"/>
                    <a:pt x="3844" y="1198"/>
                    <a:pt x="3781" y="1418"/>
                  </a:cubicBezTo>
                  <a:cubicBezTo>
                    <a:pt x="3781" y="1450"/>
                    <a:pt x="3749" y="1513"/>
                    <a:pt x="3749" y="1544"/>
                  </a:cubicBezTo>
                  <a:cubicBezTo>
                    <a:pt x="3403" y="1355"/>
                    <a:pt x="2993" y="1261"/>
                    <a:pt x="2615" y="1261"/>
                  </a:cubicBezTo>
                  <a:cubicBezTo>
                    <a:pt x="2111" y="1261"/>
                    <a:pt x="1450" y="1418"/>
                    <a:pt x="1166" y="1891"/>
                  </a:cubicBezTo>
                  <a:cubicBezTo>
                    <a:pt x="1040" y="2080"/>
                    <a:pt x="851" y="2175"/>
                    <a:pt x="694" y="2175"/>
                  </a:cubicBezTo>
                  <a:lnTo>
                    <a:pt x="694" y="1072"/>
                  </a:lnTo>
                  <a:cubicBezTo>
                    <a:pt x="694" y="851"/>
                    <a:pt x="851" y="725"/>
                    <a:pt x="1040" y="725"/>
                  </a:cubicBezTo>
                  <a:close/>
                  <a:moveTo>
                    <a:pt x="10775" y="725"/>
                  </a:moveTo>
                  <a:cubicBezTo>
                    <a:pt x="10964" y="725"/>
                    <a:pt x="11122" y="883"/>
                    <a:pt x="11122" y="1072"/>
                  </a:cubicBezTo>
                  <a:lnTo>
                    <a:pt x="11122" y="2175"/>
                  </a:lnTo>
                  <a:cubicBezTo>
                    <a:pt x="10933" y="2175"/>
                    <a:pt x="10775" y="2080"/>
                    <a:pt x="10649" y="1891"/>
                  </a:cubicBezTo>
                  <a:cubicBezTo>
                    <a:pt x="10429" y="1513"/>
                    <a:pt x="10050" y="1261"/>
                    <a:pt x="9546" y="1261"/>
                  </a:cubicBezTo>
                  <a:cubicBezTo>
                    <a:pt x="9074" y="1261"/>
                    <a:pt x="8696" y="1513"/>
                    <a:pt x="8444" y="1891"/>
                  </a:cubicBezTo>
                  <a:cubicBezTo>
                    <a:pt x="8412" y="1985"/>
                    <a:pt x="8349" y="2049"/>
                    <a:pt x="8286" y="2143"/>
                  </a:cubicBezTo>
                  <a:cubicBezTo>
                    <a:pt x="8255" y="1828"/>
                    <a:pt x="8097" y="1355"/>
                    <a:pt x="7719" y="725"/>
                  </a:cubicBezTo>
                  <a:close/>
                  <a:moveTo>
                    <a:pt x="9609" y="1922"/>
                  </a:moveTo>
                  <a:cubicBezTo>
                    <a:pt x="9830" y="1922"/>
                    <a:pt x="9987" y="2049"/>
                    <a:pt x="10113" y="2206"/>
                  </a:cubicBezTo>
                  <a:cubicBezTo>
                    <a:pt x="10334" y="2616"/>
                    <a:pt x="10744" y="2836"/>
                    <a:pt x="11185" y="2836"/>
                  </a:cubicBezTo>
                  <a:lnTo>
                    <a:pt x="11185" y="5546"/>
                  </a:lnTo>
                  <a:lnTo>
                    <a:pt x="694" y="5546"/>
                  </a:lnTo>
                  <a:lnTo>
                    <a:pt x="694" y="2931"/>
                  </a:lnTo>
                  <a:cubicBezTo>
                    <a:pt x="1135" y="2931"/>
                    <a:pt x="1576" y="2679"/>
                    <a:pt x="1765" y="2301"/>
                  </a:cubicBezTo>
                  <a:cubicBezTo>
                    <a:pt x="1828" y="2143"/>
                    <a:pt x="2143" y="2017"/>
                    <a:pt x="2615" y="2017"/>
                  </a:cubicBezTo>
                  <a:cubicBezTo>
                    <a:pt x="3056" y="2017"/>
                    <a:pt x="3371" y="2175"/>
                    <a:pt x="3497" y="2301"/>
                  </a:cubicBezTo>
                  <a:lnTo>
                    <a:pt x="3529" y="2364"/>
                  </a:lnTo>
                  <a:cubicBezTo>
                    <a:pt x="3529" y="2395"/>
                    <a:pt x="3560" y="2395"/>
                    <a:pt x="3560" y="2395"/>
                  </a:cubicBezTo>
                  <a:cubicBezTo>
                    <a:pt x="3560" y="2868"/>
                    <a:pt x="3686" y="3309"/>
                    <a:pt x="3939" y="3718"/>
                  </a:cubicBezTo>
                  <a:cubicBezTo>
                    <a:pt x="4317" y="4380"/>
                    <a:pt x="4947" y="4758"/>
                    <a:pt x="5671" y="4852"/>
                  </a:cubicBezTo>
                  <a:lnTo>
                    <a:pt x="5923" y="4852"/>
                  </a:lnTo>
                  <a:cubicBezTo>
                    <a:pt x="7121" y="4852"/>
                    <a:pt x="8097" y="4033"/>
                    <a:pt x="8286" y="2868"/>
                  </a:cubicBezTo>
                  <a:cubicBezTo>
                    <a:pt x="8727" y="2773"/>
                    <a:pt x="8916" y="2458"/>
                    <a:pt x="9074" y="2206"/>
                  </a:cubicBezTo>
                  <a:cubicBezTo>
                    <a:pt x="9200" y="2017"/>
                    <a:pt x="9357" y="1922"/>
                    <a:pt x="9609" y="192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5955"/>
                  </a:lnTo>
                  <a:cubicBezTo>
                    <a:pt x="0" y="6144"/>
                    <a:pt x="158" y="6302"/>
                    <a:pt x="347" y="6302"/>
                  </a:cubicBezTo>
                  <a:lnTo>
                    <a:pt x="11500" y="6302"/>
                  </a:lnTo>
                  <a:cubicBezTo>
                    <a:pt x="11689" y="6302"/>
                    <a:pt x="11846" y="6144"/>
                    <a:pt x="11846" y="5955"/>
                  </a:cubicBezTo>
                  <a:lnTo>
                    <a:pt x="11846" y="1072"/>
                  </a:lnTo>
                  <a:cubicBezTo>
                    <a:pt x="11846" y="505"/>
                    <a:pt x="11374" y="1"/>
                    <a:pt x="10775" y="1"/>
                  </a:cubicBezTo>
                  <a:lnTo>
                    <a:pt x="7089" y="1"/>
                  </a:lnTo>
                  <a:cubicBezTo>
                    <a:pt x="6963" y="1"/>
                    <a:pt x="6837" y="64"/>
                    <a:pt x="6774" y="190"/>
                  </a:cubicBezTo>
                  <a:cubicBezTo>
                    <a:pt x="6679" y="316"/>
                    <a:pt x="6711" y="442"/>
                    <a:pt x="6774" y="568"/>
                  </a:cubicBezTo>
                  <a:lnTo>
                    <a:pt x="6805" y="599"/>
                  </a:lnTo>
                  <a:cubicBezTo>
                    <a:pt x="7341" y="1387"/>
                    <a:pt x="7625" y="2017"/>
                    <a:pt x="7625" y="2490"/>
                  </a:cubicBezTo>
                  <a:cubicBezTo>
                    <a:pt x="7625" y="3435"/>
                    <a:pt x="6868" y="4191"/>
                    <a:pt x="5923" y="4191"/>
                  </a:cubicBezTo>
                  <a:lnTo>
                    <a:pt x="5734" y="4191"/>
                  </a:lnTo>
                  <a:cubicBezTo>
                    <a:pt x="5230" y="4128"/>
                    <a:pt x="4789" y="3813"/>
                    <a:pt x="4506" y="3340"/>
                  </a:cubicBezTo>
                  <a:cubicBezTo>
                    <a:pt x="4191" y="2836"/>
                    <a:pt x="4159" y="2206"/>
                    <a:pt x="4411" y="1702"/>
                  </a:cubicBezTo>
                  <a:cubicBezTo>
                    <a:pt x="4506" y="1387"/>
                    <a:pt x="4758" y="977"/>
                    <a:pt x="5041" y="599"/>
                  </a:cubicBezTo>
                  <a:lnTo>
                    <a:pt x="5073" y="568"/>
                  </a:lnTo>
                  <a:cubicBezTo>
                    <a:pt x="5136" y="442"/>
                    <a:pt x="5136" y="316"/>
                    <a:pt x="5073" y="190"/>
                  </a:cubicBezTo>
                  <a:cubicBezTo>
                    <a:pt x="4978" y="95"/>
                    <a:pt x="4884" y="1"/>
                    <a:pt x="4758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45" name="Textfeld 15644">
            <a:extLst>
              <a:ext uri="{FF2B5EF4-FFF2-40B4-BE49-F238E27FC236}">
                <a16:creationId xmlns:a16="http://schemas.microsoft.com/office/drawing/2014/main" id="{E39859A6-876F-4A0A-84CB-C6EC7FD51899}"/>
              </a:ext>
            </a:extLst>
          </p:cNvPr>
          <p:cNvSpPr txBox="1"/>
          <p:nvPr/>
        </p:nvSpPr>
        <p:spPr>
          <a:xfrm>
            <a:off x="680200" y="1921477"/>
            <a:ext cx="4330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Diskutiere mit der Person rechts von dir die Bedeutung dieser Piktogramme im Zusammenhang mit der Braden-Skala.</a:t>
            </a:r>
          </a:p>
          <a:p>
            <a:pPr>
              <a:buClr>
                <a:schemeClr val="dk1"/>
              </a:buClr>
              <a:buSzPts val="1400"/>
            </a:pPr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Zeit: 5 Minuten</a:t>
            </a:r>
            <a:endParaRPr lang="en-GB" dirty="0">
              <a:solidFill>
                <a:schemeClr val="dk1"/>
              </a:solidFill>
              <a:latin typeface="Figtree"/>
              <a:sym typeface="Figtree"/>
            </a:endParaRPr>
          </a:p>
        </p:txBody>
      </p:sp>
    </p:spTree>
    <p:extLst>
      <p:ext uri="{BB962C8B-B14F-4D97-AF65-F5344CB8AC3E}">
        <p14:creationId xmlns:p14="http://schemas.microsoft.com/office/powerpoint/2010/main" val="361633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4" name="Google Shape;15624;p41"/>
          <p:cNvSpPr txBox="1">
            <a:spLocks noGrp="1"/>
          </p:cNvSpPr>
          <p:nvPr>
            <p:ph type="subTitle" idx="1"/>
          </p:nvPr>
        </p:nvSpPr>
        <p:spPr>
          <a:xfrm>
            <a:off x="990723" y="1690959"/>
            <a:ext cx="22806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Aktivität</a:t>
            </a:r>
            <a:endParaRPr dirty="0"/>
          </a:p>
        </p:txBody>
      </p:sp>
      <p:sp>
        <p:nvSpPr>
          <p:cNvPr id="15625" name="Google Shape;15625;p41"/>
          <p:cNvSpPr txBox="1">
            <a:spLocks noGrp="1"/>
          </p:cNvSpPr>
          <p:nvPr>
            <p:ph type="subTitle" idx="6"/>
          </p:nvPr>
        </p:nvSpPr>
        <p:spPr>
          <a:xfrm>
            <a:off x="990783" y="2841589"/>
            <a:ext cx="22806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Ernährung</a:t>
            </a:r>
            <a:endParaRPr dirty="0"/>
          </a:p>
        </p:txBody>
      </p:sp>
      <p:sp>
        <p:nvSpPr>
          <p:cNvPr id="15626" name="Google Shape;15626;p41"/>
          <p:cNvSpPr txBox="1">
            <a:spLocks noGrp="1"/>
          </p:cNvSpPr>
          <p:nvPr>
            <p:ph type="subTitle" idx="7"/>
          </p:nvPr>
        </p:nvSpPr>
        <p:spPr>
          <a:xfrm>
            <a:off x="5872611" y="1690959"/>
            <a:ext cx="22806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Mobilität</a:t>
            </a:r>
            <a:endParaRPr dirty="0"/>
          </a:p>
        </p:txBody>
      </p:sp>
      <p:sp>
        <p:nvSpPr>
          <p:cNvPr id="15627" name="Google Shape;15627;p41"/>
          <p:cNvSpPr txBox="1">
            <a:spLocks noGrp="1"/>
          </p:cNvSpPr>
          <p:nvPr>
            <p:ph type="subTitle" idx="8"/>
          </p:nvPr>
        </p:nvSpPr>
        <p:spPr>
          <a:xfrm>
            <a:off x="5872623" y="2956709"/>
            <a:ext cx="29457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Sensorisches Empfindungsvermögen</a:t>
            </a:r>
            <a:endParaRPr dirty="0"/>
          </a:p>
        </p:txBody>
      </p:sp>
      <p:sp>
        <p:nvSpPr>
          <p:cNvPr id="15628" name="Google Shape;15628;p41"/>
          <p:cNvSpPr txBox="1">
            <a:spLocks noGrp="1"/>
          </p:cNvSpPr>
          <p:nvPr>
            <p:ph type="subTitle" idx="2"/>
          </p:nvPr>
        </p:nvSpPr>
        <p:spPr>
          <a:xfrm>
            <a:off x="990783" y="2087421"/>
            <a:ext cx="2280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Regelmässiges Umlagern reduziert den Druck auf die Haut</a:t>
            </a:r>
            <a:endParaRPr dirty="0"/>
          </a:p>
        </p:txBody>
      </p:sp>
      <p:sp>
        <p:nvSpPr>
          <p:cNvPr id="15629" name="Google Shape;15629;p41"/>
          <p:cNvSpPr txBox="1">
            <a:spLocks noGrp="1"/>
          </p:cNvSpPr>
          <p:nvPr>
            <p:ph type="subTitle" idx="3"/>
          </p:nvPr>
        </p:nvSpPr>
        <p:spPr>
          <a:xfrm>
            <a:off x="5872613" y="2087421"/>
            <a:ext cx="2280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Fähigkeit des Klienten selbständig die Position zu wechseln</a:t>
            </a:r>
            <a:endParaRPr dirty="0"/>
          </a:p>
        </p:txBody>
      </p:sp>
      <p:sp>
        <p:nvSpPr>
          <p:cNvPr id="15630" name="Google Shape;15630;p41"/>
          <p:cNvSpPr txBox="1">
            <a:spLocks noGrp="1"/>
          </p:cNvSpPr>
          <p:nvPr>
            <p:ph type="subTitle" idx="4"/>
          </p:nvPr>
        </p:nvSpPr>
        <p:spPr>
          <a:xfrm>
            <a:off x="990783" y="3228514"/>
            <a:ext cx="2280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Menge und va Eiweiss aufnahme werden beweretet</a:t>
            </a:r>
            <a:endParaRPr dirty="0"/>
          </a:p>
        </p:txBody>
      </p:sp>
      <p:sp>
        <p:nvSpPr>
          <p:cNvPr id="15631" name="Google Shape;15631;p41"/>
          <p:cNvSpPr txBox="1">
            <a:spLocks noGrp="1"/>
          </p:cNvSpPr>
          <p:nvPr>
            <p:ph type="subTitle" idx="5"/>
          </p:nvPr>
        </p:nvSpPr>
        <p:spPr>
          <a:xfrm>
            <a:off x="5872625" y="3343634"/>
            <a:ext cx="2280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Fähigkeit des Klienten auf Druck zu reagieren</a:t>
            </a:r>
            <a:endParaRPr dirty="0"/>
          </a:p>
        </p:txBody>
      </p:sp>
      <p:sp>
        <p:nvSpPr>
          <p:cNvPr id="15632" name="Google Shape;15632;p4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17500" cy="1087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Repetition </a:t>
            </a:r>
            <a:r>
              <a:rPr lang="en" sz="3200" dirty="0">
                <a:solidFill>
                  <a:schemeClr val="tx1"/>
                </a:solidFill>
              </a:rPr>
              <a:t>Dekubitus</a:t>
            </a:r>
            <a:br>
              <a:rPr lang="en" sz="3200" dirty="0">
                <a:solidFill>
                  <a:schemeClr val="accent4"/>
                </a:solidFill>
              </a:rPr>
            </a:br>
            <a:r>
              <a:rPr lang="en" sz="3200" dirty="0">
                <a:solidFill>
                  <a:schemeClr val="accent4"/>
                </a:solidFill>
              </a:rPr>
              <a:t>Braden-Skala</a:t>
            </a:r>
            <a:endParaRPr sz="3200" dirty="0">
              <a:solidFill>
                <a:schemeClr val="accent4"/>
              </a:solidFill>
            </a:endParaRPr>
          </a:p>
        </p:txBody>
      </p:sp>
      <p:sp>
        <p:nvSpPr>
          <p:cNvPr id="15633" name="Google Shape;15633;p41"/>
          <p:cNvSpPr/>
          <p:nvPr/>
        </p:nvSpPr>
        <p:spPr>
          <a:xfrm>
            <a:off x="3499987" y="1958346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4" name="Google Shape;15634;p41"/>
          <p:cNvSpPr/>
          <p:nvPr/>
        </p:nvSpPr>
        <p:spPr>
          <a:xfrm>
            <a:off x="3499987" y="3094226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5" name="Google Shape;15635;p41"/>
          <p:cNvSpPr/>
          <p:nvPr/>
        </p:nvSpPr>
        <p:spPr>
          <a:xfrm>
            <a:off x="5029912" y="1958346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6" name="Google Shape;15636;p41"/>
          <p:cNvSpPr/>
          <p:nvPr/>
        </p:nvSpPr>
        <p:spPr>
          <a:xfrm>
            <a:off x="5029912" y="3094226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8614;p63">
            <a:extLst>
              <a:ext uri="{FF2B5EF4-FFF2-40B4-BE49-F238E27FC236}">
                <a16:creationId xmlns:a16="http://schemas.microsoft.com/office/drawing/2014/main" id="{8D127685-2CC0-0796-0A12-58EE882CE5AD}"/>
              </a:ext>
            </a:extLst>
          </p:cNvPr>
          <p:cNvGrpSpPr/>
          <p:nvPr/>
        </p:nvGrpSpPr>
        <p:grpSpPr>
          <a:xfrm>
            <a:off x="3641149" y="2095784"/>
            <a:ext cx="340325" cy="340325"/>
            <a:chOff x="2259900" y="2638550"/>
            <a:chExt cx="340325" cy="340325"/>
          </a:xfrm>
        </p:grpSpPr>
        <p:sp>
          <p:nvSpPr>
            <p:cNvPr id="3" name="Google Shape;18615;p63">
              <a:extLst>
                <a:ext uri="{FF2B5EF4-FFF2-40B4-BE49-F238E27FC236}">
                  <a16:creationId xmlns:a16="http://schemas.microsoft.com/office/drawing/2014/main" id="{30BDE9EB-9B6C-05DB-EA2E-6D86E12AB5DB}"/>
                </a:ext>
              </a:extLst>
            </p:cNvPr>
            <p:cNvSpPr/>
            <p:nvPr/>
          </p:nvSpPr>
          <p:spPr>
            <a:xfrm>
              <a:off x="2259900" y="2678425"/>
              <a:ext cx="340325" cy="300450"/>
            </a:xfrm>
            <a:custGeom>
              <a:avLst/>
              <a:gdLst/>
              <a:ahLst/>
              <a:cxnLst/>
              <a:rect l="l" t="t" r="r" b="b"/>
              <a:pathLst>
                <a:path w="13613" h="12018" extrusionOk="0">
                  <a:moveTo>
                    <a:pt x="9068" y="2395"/>
                  </a:moveTo>
                  <a:lnTo>
                    <a:pt x="9068" y="2795"/>
                  </a:lnTo>
                  <a:cubicBezTo>
                    <a:pt x="9068" y="3015"/>
                    <a:pt x="8888" y="3194"/>
                    <a:pt x="8669" y="3194"/>
                  </a:cubicBezTo>
                  <a:cubicBezTo>
                    <a:pt x="8449" y="3194"/>
                    <a:pt x="8270" y="3015"/>
                    <a:pt x="8270" y="2795"/>
                  </a:cubicBezTo>
                  <a:lnTo>
                    <a:pt x="8270" y="2395"/>
                  </a:lnTo>
                  <a:close/>
                  <a:moveTo>
                    <a:pt x="10423" y="798"/>
                  </a:moveTo>
                  <a:lnTo>
                    <a:pt x="10423" y="6779"/>
                  </a:lnTo>
                  <a:lnTo>
                    <a:pt x="9068" y="6779"/>
                  </a:lnTo>
                  <a:lnTo>
                    <a:pt x="9068" y="3921"/>
                  </a:lnTo>
                  <a:lnTo>
                    <a:pt x="9066" y="3921"/>
                  </a:lnTo>
                  <a:cubicBezTo>
                    <a:pt x="9530" y="3756"/>
                    <a:pt x="9865" y="3314"/>
                    <a:pt x="9865" y="2795"/>
                  </a:cubicBezTo>
                  <a:lnTo>
                    <a:pt x="9865" y="1996"/>
                  </a:lnTo>
                  <a:cubicBezTo>
                    <a:pt x="9865" y="1776"/>
                    <a:pt x="9686" y="1597"/>
                    <a:pt x="9465" y="1597"/>
                  </a:cubicBezTo>
                  <a:lnTo>
                    <a:pt x="9092" y="1597"/>
                  </a:lnTo>
                  <a:lnTo>
                    <a:pt x="9092" y="798"/>
                  </a:lnTo>
                  <a:close/>
                  <a:moveTo>
                    <a:pt x="2848" y="5958"/>
                  </a:moveTo>
                  <a:cubicBezTo>
                    <a:pt x="3177" y="5958"/>
                    <a:pt x="3445" y="6226"/>
                    <a:pt x="3445" y="6557"/>
                  </a:cubicBezTo>
                  <a:cubicBezTo>
                    <a:pt x="3445" y="6885"/>
                    <a:pt x="3177" y="7153"/>
                    <a:pt x="2848" y="7153"/>
                  </a:cubicBezTo>
                  <a:cubicBezTo>
                    <a:pt x="2518" y="7153"/>
                    <a:pt x="2250" y="6885"/>
                    <a:pt x="2250" y="6557"/>
                  </a:cubicBezTo>
                  <a:cubicBezTo>
                    <a:pt x="2248" y="6226"/>
                    <a:pt x="2516" y="5958"/>
                    <a:pt x="2848" y="5958"/>
                  </a:cubicBezTo>
                  <a:close/>
                  <a:moveTo>
                    <a:pt x="4495" y="7018"/>
                  </a:moveTo>
                  <a:cubicBezTo>
                    <a:pt x="4544" y="7018"/>
                    <a:pt x="4593" y="7027"/>
                    <a:pt x="4641" y="7047"/>
                  </a:cubicBezTo>
                  <a:lnTo>
                    <a:pt x="5638" y="7449"/>
                  </a:lnTo>
                  <a:lnTo>
                    <a:pt x="5638" y="8209"/>
                  </a:lnTo>
                  <a:lnTo>
                    <a:pt x="4290" y="7728"/>
                  </a:lnTo>
                  <a:cubicBezTo>
                    <a:pt x="4141" y="7633"/>
                    <a:pt x="4072" y="7441"/>
                    <a:pt x="4135" y="7273"/>
                  </a:cubicBezTo>
                  <a:cubicBezTo>
                    <a:pt x="4190" y="7116"/>
                    <a:pt x="4338" y="7018"/>
                    <a:pt x="4495" y="7018"/>
                  </a:cubicBezTo>
                  <a:close/>
                  <a:moveTo>
                    <a:pt x="800" y="7328"/>
                  </a:moveTo>
                  <a:lnTo>
                    <a:pt x="5638" y="9053"/>
                  </a:lnTo>
                  <a:lnTo>
                    <a:pt x="5638" y="9806"/>
                  </a:lnTo>
                  <a:lnTo>
                    <a:pt x="800" y="8100"/>
                  </a:lnTo>
                  <a:lnTo>
                    <a:pt x="800" y="7328"/>
                  </a:lnTo>
                  <a:close/>
                  <a:moveTo>
                    <a:pt x="12150" y="7578"/>
                  </a:moveTo>
                  <a:cubicBezTo>
                    <a:pt x="12516" y="7578"/>
                    <a:pt x="12814" y="7876"/>
                    <a:pt x="12814" y="8242"/>
                  </a:cubicBezTo>
                  <a:lnTo>
                    <a:pt x="12814" y="9969"/>
                  </a:lnTo>
                  <a:lnTo>
                    <a:pt x="6435" y="9969"/>
                  </a:lnTo>
                  <a:lnTo>
                    <a:pt x="6435" y="7578"/>
                  </a:lnTo>
                  <a:close/>
                  <a:moveTo>
                    <a:pt x="7868" y="1"/>
                  </a:moveTo>
                  <a:cubicBezTo>
                    <a:pt x="7649" y="1"/>
                    <a:pt x="7469" y="180"/>
                    <a:pt x="7469" y="399"/>
                  </a:cubicBezTo>
                  <a:cubicBezTo>
                    <a:pt x="7469" y="619"/>
                    <a:pt x="7649" y="798"/>
                    <a:pt x="7868" y="798"/>
                  </a:cubicBezTo>
                  <a:lnTo>
                    <a:pt x="8293" y="798"/>
                  </a:lnTo>
                  <a:lnTo>
                    <a:pt x="8293" y="1597"/>
                  </a:lnTo>
                  <a:lnTo>
                    <a:pt x="7868" y="1597"/>
                  </a:lnTo>
                  <a:cubicBezTo>
                    <a:pt x="7649" y="1597"/>
                    <a:pt x="7469" y="1776"/>
                    <a:pt x="7469" y="1996"/>
                  </a:cubicBezTo>
                  <a:lnTo>
                    <a:pt x="7469" y="2795"/>
                  </a:lnTo>
                  <a:cubicBezTo>
                    <a:pt x="7469" y="3314"/>
                    <a:pt x="7803" y="3758"/>
                    <a:pt x="8268" y="3921"/>
                  </a:cubicBezTo>
                  <a:lnTo>
                    <a:pt x="8268" y="6781"/>
                  </a:lnTo>
                  <a:lnTo>
                    <a:pt x="6113" y="6781"/>
                  </a:lnTo>
                  <a:lnTo>
                    <a:pt x="4938" y="6307"/>
                  </a:lnTo>
                  <a:cubicBezTo>
                    <a:pt x="4796" y="6249"/>
                    <a:pt x="4646" y="6220"/>
                    <a:pt x="4496" y="6220"/>
                  </a:cubicBezTo>
                  <a:cubicBezTo>
                    <a:pt x="4400" y="6220"/>
                    <a:pt x="4303" y="6232"/>
                    <a:pt x="4208" y="6256"/>
                  </a:cubicBezTo>
                  <a:cubicBezTo>
                    <a:pt x="4069" y="5631"/>
                    <a:pt x="3511" y="5159"/>
                    <a:pt x="2845" y="5159"/>
                  </a:cubicBezTo>
                  <a:cubicBezTo>
                    <a:pt x="2018" y="5159"/>
                    <a:pt x="1364" y="5882"/>
                    <a:pt x="1459" y="6715"/>
                  </a:cubicBezTo>
                  <a:lnTo>
                    <a:pt x="800" y="6480"/>
                  </a:lnTo>
                  <a:lnTo>
                    <a:pt x="800" y="5585"/>
                  </a:lnTo>
                  <a:cubicBezTo>
                    <a:pt x="800" y="5363"/>
                    <a:pt x="621" y="5184"/>
                    <a:pt x="399" y="5184"/>
                  </a:cubicBezTo>
                  <a:cubicBezTo>
                    <a:pt x="180" y="5184"/>
                    <a:pt x="1" y="5363"/>
                    <a:pt x="1" y="5585"/>
                  </a:cubicBezTo>
                  <a:lnTo>
                    <a:pt x="1" y="11619"/>
                  </a:lnTo>
                  <a:cubicBezTo>
                    <a:pt x="1" y="11838"/>
                    <a:pt x="180" y="12018"/>
                    <a:pt x="399" y="12018"/>
                  </a:cubicBezTo>
                  <a:cubicBezTo>
                    <a:pt x="621" y="12018"/>
                    <a:pt x="800" y="11838"/>
                    <a:pt x="800" y="11619"/>
                  </a:cubicBezTo>
                  <a:lnTo>
                    <a:pt x="800" y="8948"/>
                  </a:lnTo>
                  <a:cubicBezTo>
                    <a:pt x="6130" y="10826"/>
                    <a:pt x="5902" y="10747"/>
                    <a:pt x="5927" y="10751"/>
                  </a:cubicBezTo>
                  <a:cubicBezTo>
                    <a:pt x="5973" y="10765"/>
                    <a:pt x="5878" y="10767"/>
                    <a:pt x="7107" y="10767"/>
                  </a:cubicBezTo>
                  <a:cubicBezTo>
                    <a:pt x="7715" y="10767"/>
                    <a:pt x="8646" y="10766"/>
                    <a:pt x="10077" y="10766"/>
                  </a:cubicBezTo>
                  <a:cubicBezTo>
                    <a:pt x="10838" y="10766"/>
                    <a:pt x="11742" y="10766"/>
                    <a:pt x="12814" y="10767"/>
                  </a:cubicBezTo>
                  <a:lnTo>
                    <a:pt x="12814" y="11591"/>
                  </a:lnTo>
                  <a:cubicBezTo>
                    <a:pt x="12814" y="11810"/>
                    <a:pt x="12993" y="11990"/>
                    <a:pt x="13214" y="11990"/>
                  </a:cubicBezTo>
                  <a:cubicBezTo>
                    <a:pt x="13434" y="11990"/>
                    <a:pt x="13613" y="11810"/>
                    <a:pt x="13613" y="11591"/>
                  </a:cubicBezTo>
                  <a:lnTo>
                    <a:pt x="13613" y="8242"/>
                  </a:lnTo>
                  <a:cubicBezTo>
                    <a:pt x="13613" y="7437"/>
                    <a:pt x="12957" y="6779"/>
                    <a:pt x="12150" y="6779"/>
                  </a:cubicBezTo>
                  <a:lnTo>
                    <a:pt x="11220" y="6779"/>
                  </a:lnTo>
                  <a:lnTo>
                    <a:pt x="11220" y="798"/>
                  </a:lnTo>
                  <a:lnTo>
                    <a:pt x="12787" y="798"/>
                  </a:lnTo>
                  <a:cubicBezTo>
                    <a:pt x="13007" y="798"/>
                    <a:pt x="13186" y="619"/>
                    <a:pt x="13186" y="399"/>
                  </a:cubicBezTo>
                  <a:cubicBezTo>
                    <a:pt x="13186" y="180"/>
                    <a:pt x="13007" y="1"/>
                    <a:pt x="12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8616;p63">
              <a:extLst>
                <a:ext uri="{FF2B5EF4-FFF2-40B4-BE49-F238E27FC236}">
                  <a16:creationId xmlns:a16="http://schemas.microsoft.com/office/drawing/2014/main" id="{7AF08C37-0C36-EC03-1DC1-5E7B9B58140A}"/>
                </a:ext>
              </a:extLst>
            </p:cNvPr>
            <p:cNvSpPr/>
            <p:nvPr/>
          </p:nvSpPr>
          <p:spPr>
            <a:xfrm>
              <a:off x="2260650" y="2638550"/>
              <a:ext cx="159400" cy="118300"/>
            </a:xfrm>
            <a:custGeom>
              <a:avLst/>
              <a:gdLst/>
              <a:ahLst/>
              <a:cxnLst/>
              <a:rect l="l" t="t" r="r" b="b"/>
              <a:pathLst>
                <a:path w="6376" h="4732" extrusionOk="0">
                  <a:moveTo>
                    <a:pt x="5446" y="801"/>
                  </a:moveTo>
                  <a:cubicBezTo>
                    <a:pt x="5520" y="801"/>
                    <a:pt x="5578" y="862"/>
                    <a:pt x="5578" y="934"/>
                  </a:cubicBezTo>
                  <a:lnTo>
                    <a:pt x="5578" y="3803"/>
                  </a:lnTo>
                  <a:cubicBezTo>
                    <a:pt x="5578" y="3877"/>
                    <a:pt x="5517" y="3935"/>
                    <a:pt x="5446" y="3935"/>
                  </a:cubicBezTo>
                  <a:lnTo>
                    <a:pt x="930" y="3935"/>
                  </a:lnTo>
                  <a:cubicBezTo>
                    <a:pt x="857" y="3935"/>
                    <a:pt x="798" y="3874"/>
                    <a:pt x="798" y="3803"/>
                  </a:cubicBezTo>
                  <a:lnTo>
                    <a:pt x="798" y="934"/>
                  </a:lnTo>
                  <a:cubicBezTo>
                    <a:pt x="798" y="859"/>
                    <a:pt x="858" y="801"/>
                    <a:pt x="930" y="801"/>
                  </a:cubicBezTo>
                  <a:close/>
                  <a:moveTo>
                    <a:pt x="930" y="1"/>
                  </a:moveTo>
                  <a:cubicBezTo>
                    <a:pt x="418" y="1"/>
                    <a:pt x="0" y="416"/>
                    <a:pt x="0" y="930"/>
                  </a:cubicBezTo>
                  <a:lnTo>
                    <a:pt x="0" y="3801"/>
                  </a:lnTo>
                  <a:cubicBezTo>
                    <a:pt x="0" y="4315"/>
                    <a:pt x="419" y="4731"/>
                    <a:pt x="930" y="4731"/>
                  </a:cubicBezTo>
                  <a:lnTo>
                    <a:pt x="5446" y="4731"/>
                  </a:lnTo>
                  <a:cubicBezTo>
                    <a:pt x="5958" y="4731"/>
                    <a:pt x="6376" y="4315"/>
                    <a:pt x="6376" y="3801"/>
                  </a:cubicBezTo>
                  <a:lnTo>
                    <a:pt x="6376" y="930"/>
                  </a:lnTo>
                  <a:cubicBezTo>
                    <a:pt x="6376" y="420"/>
                    <a:pt x="5960" y="1"/>
                    <a:pt x="5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617;p63">
              <a:extLst>
                <a:ext uri="{FF2B5EF4-FFF2-40B4-BE49-F238E27FC236}">
                  <a16:creationId xmlns:a16="http://schemas.microsoft.com/office/drawing/2014/main" id="{2DF36FE5-B897-20D4-8C86-2F40E59BDE2F}"/>
                </a:ext>
              </a:extLst>
            </p:cNvPr>
            <p:cNvSpPr/>
            <p:nvPr/>
          </p:nvSpPr>
          <p:spPr>
            <a:xfrm>
              <a:off x="2300450" y="2677100"/>
              <a:ext cx="79800" cy="39925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1198" y="1"/>
                  </a:moveTo>
                  <a:cubicBezTo>
                    <a:pt x="1096" y="1"/>
                    <a:pt x="994" y="40"/>
                    <a:pt x="916" y="117"/>
                  </a:cubicBezTo>
                  <a:lnTo>
                    <a:pt x="636" y="398"/>
                  </a:lnTo>
                  <a:lnTo>
                    <a:pt x="399" y="398"/>
                  </a:lnTo>
                  <a:cubicBezTo>
                    <a:pt x="179" y="398"/>
                    <a:pt x="0" y="577"/>
                    <a:pt x="0" y="797"/>
                  </a:cubicBezTo>
                  <a:cubicBezTo>
                    <a:pt x="0" y="1018"/>
                    <a:pt x="179" y="1197"/>
                    <a:pt x="399" y="1197"/>
                  </a:cubicBezTo>
                  <a:cubicBezTo>
                    <a:pt x="439" y="1194"/>
                    <a:pt x="478" y="1193"/>
                    <a:pt x="515" y="1193"/>
                  </a:cubicBezTo>
                  <a:cubicBezTo>
                    <a:pt x="599" y="1193"/>
                    <a:pt x="675" y="1198"/>
                    <a:pt x="745" y="1198"/>
                  </a:cubicBezTo>
                  <a:cubicBezTo>
                    <a:pt x="874" y="1198"/>
                    <a:pt x="982" y="1180"/>
                    <a:pt x="1081" y="1080"/>
                  </a:cubicBezTo>
                  <a:lnTo>
                    <a:pt x="1196" y="965"/>
                  </a:lnTo>
                  <a:lnTo>
                    <a:pt x="1712" y="1480"/>
                  </a:lnTo>
                  <a:cubicBezTo>
                    <a:pt x="1789" y="1558"/>
                    <a:pt x="1891" y="1597"/>
                    <a:pt x="1993" y="1597"/>
                  </a:cubicBezTo>
                  <a:cubicBezTo>
                    <a:pt x="2090" y="1597"/>
                    <a:pt x="2188" y="1561"/>
                    <a:pt x="2265" y="1490"/>
                  </a:cubicBezTo>
                  <a:lnTo>
                    <a:pt x="2551" y="1225"/>
                  </a:lnTo>
                  <a:lnTo>
                    <a:pt x="2793" y="1225"/>
                  </a:lnTo>
                  <a:cubicBezTo>
                    <a:pt x="3013" y="1225"/>
                    <a:pt x="3192" y="1046"/>
                    <a:pt x="3192" y="826"/>
                  </a:cubicBezTo>
                  <a:cubicBezTo>
                    <a:pt x="3192" y="607"/>
                    <a:pt x="3013" y="427"/>
                    <a:pt x="2793" y="427"/>
                  </a:cubicBezTo>
                  <a:lnTo>
                    <a:pt x="2396" y="427"/>
                  </a:lnTo>
                  <a:cubicBezTo>
                    <a:pt x="2179" y="427"/>
                    <a:pt x="2081" y="586"/>
                    <a:pt x="2006" y="644"/>
                  </a:cubicBezTo>
                  <a:lnTo>
                    <a:pt x="1480" y="117"/>
                  </a:lnTo>
                  <a:cubicBezTo>
                    <a:pt x="1402" y="40"/>
                    <a:pt x="1300" y="1"/>
                    <a:pt x="1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5625;p41">
            <a:extLst>
              <a:ext uri="{FF2B5EF4-FFF2-40B4-BE49-F238E27FC236}">
                <a16:creationId xmlns:a16="http://schemas.microsoft.com/office/drawing/2014/main" id="{26D71A23-B666-E013-93CD-260BC6084829}"/>
              </a:ext>
            </a:extLst>
          </p:cNvPr>
          <p:cNvSpPr txBox="1">
            <a:spLocks/>
          </p:cNvSpPr>
          <p:nvPr/>
        </p:nvSpPr>
        <p:spPr>
          <a:xfrm>
            <a:off x="990783" y="3992219"/>
            <a:ext cx="2280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de-CH" dirty="0"/>
              <a:t>Feuchtigkeit</a:t>
            </a:r>
          </a:p>
        </p:txBody>
      </p:sp>
      <p:sp>
        <p:nvSpPr>
          <p:cNvPr id="7" name="Google Shape;15627;p41">
            <a:extLst>
              <a:ext uri="{FF2B5EF4-FFF2-40B4-BE49-F238E27FC236}">
                <a16:creationId xmlns:a16="http://schemas.microsoft.com/office/drawing/2014/main" id="{3D7E67EE-3E6F-2477-C056-61CAF06133C6}"/>
              </a:ext>
            </a:extLst>
          </p:cNvPr>
          <p:cNvSpPr txBox="1">
            <a:spLocks/>
          </p:cNvSpPr>
          <p:nvPr/>
        </p:nvSpPr>
        <p:spPr>
          <a:xfrm>
            <a:off x="5872623" y="3992219"/>
            <a:ext cx="2945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de-CH" dirty="0"/>
              <a:t>Reibung</a:t>
            </a:r>
          </a:p>
        </p:txBody>
      </p:sp>
      <p:sp>
        <p:nvSpPr>
          <p:cNvPr id="8" name="Google Shape;15630;p41">
            <a:extLst>
              <a:ext uri="{FF2B5EF4-FFF2-40B4-BE49-F238E27FC236}">
                <a16:creationId xmlns:a16="http://schemas.microsoft.com/office/drawing/2014/main" id="{C018789F-9C66-2E39-CB66-7D495692EE67}"/>
              </a:ext>
            </a:extLst>
          </p:cNvPr>
          <p:cNvSpPr txBox="1">
            <a:spLocks/>
          </p:cNvSpPr>
          <p:nvPr/>
        </p:nvSpPr>
        <p:spPr>
          <a:xfrm>
            <a:off x="990783" y="4379144"/>
            <a:ext cx="2280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/>
            <a:r>
              <a:rPr lang="de-CH" dirty="0"/>
              <a:t>Erhöht</a:t>
            </a:r>
            <a:r>
              <a:rPr lang="en-GB" dirty="0"/>
              <a:t> das </a:t>
            </a:r>
            <a:r>
              <a:rPr lang="de-CH" dirty="0"/>
              <a:t>Risiko</a:t>
            </a:r>
          </a:p>
        </p:txBody>
      </p:sp>
      <p:sp>
        <p:nvSpPr>
          <p:cNvPr id="9" name="Google Shape;15631;p41">
            <a:extLst>
              <a:ext uri="{FF2B5EF4-FFF2-40B4-BE49-F238E27FC236}">
                <a16:creationId xmlns:a16="http://schemas.microsoft.com/office/drawing/2014/main" id="{A97D1C4A-A86F-F8F7-BC91-B2771444E67E}"/>
              </a:ext>
            </a:extLst>
          </p:cNvPr>
          <p:cNvSpPr txBox="1">
            <a:spLocks/>
          </p:cNvSpPr>
          <p:nvPr/>
        </p:nvSpPr>
        <p:spPr>
          <a:xfrm>
            <a:off x="5872625" y="4379144"/>
            <a:ext cx="2280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/>
            <a:r>
              <a:rPr lang="de-CH" dirty="0"/>
              <a:t>Häufigkeit und Intensität der Reibung wird beurteilt</a:t>
            </a:r>
            <a:endParaRPr lang="en-GB" dirty="0"/>
          </a:p>
        </p:txBody>
      </p:sp>
      <p:sp>
        <p:nvSpPr>
          <p:cNvPr id="10" name="Google Shape;15634;p41">
            <a:extLst>
              <a:ext uri="{FF2B5EF4-FFF2-40B4-BE49-F238E27FC236}">
                <a16:creationId xmlns:a16="http://schemas.microsoft.com/office/drawing/2014/main" id="{381808EA-508C-7810-7872-B8EB61A0A7CD}"/>
              </a:ext>
            </a:extLst>
          </p:cNvPr>
          <p:cNvSpPr/>
          <p:nvPr/>
        </p:nvSpPr>
        <p:spPr>
          <a:xfrm>
            <a:off x="3499987" y="4244856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5636;p41">
            <a:extLst>
              <a:ext uri="{FF2B5EF4-FFF2-40B4-BE49-F238E27FC236}">
                <a16:creationId xmlns:a16="http://schemas.microsoft.com/office/drawing/2014/main" id="{54E0C970-34AB-6272-631E-B6DE8F20B9E0}"/>
              </a:ext>
            </a:extLst>
          </p:cNvPr>
          <p:cNvSpPr/>
          <p:nvPr/>
        </p:nvSpPr>
        <p:spPr>
          <a:xfrm>
            <a:off x="5029912" y="4244856"/>
            <a:ext cx="614100" cy="614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8678;p63">
            <a:extLst>
              <a:ext uri="{FF2B5EF4-FFF2-40B4-BE49-F238E27FC236}">
                <a16:creationId xmlns:a16="http://schemas.microsoft.com/office/drawing/2014/main" id="{06AF3CB1-A8B3-D518-F814-FAC5A99DFB10}"/>
              </a:ext>
            </a:extLst>
          </p:cNvPr>
          <p:cNvSpPr/>
          <p:nvPr/>
        </p:nvSpPr>
        <p:spPr>
          <a:xfrm>
            <a:off x="5170495" y="2100049"/>
            <a:ext cx="339625" cy="338775"/>
          </a:xfrm>
          <a:custGeom>
            <a:avLst/>
            <a:gdLst/>
            <a:ahLst/>
            <a:cxnLst/>
            <a:rect l="l" t="t" r="r" b="b"/>
            <a:pathLst>
              <a:path w="13585" h="13551" extrusionOk="0">
                <a:moveTo>
                  <a:pt x="2314" y="795"/>
                </a:moveTo>
                <a:cubicBezTo>
                  <a:pt x="2677" y="795"/>
                  <a:pt x="2973" y="1091"/>
                  <a:pt x="2973" y="1456"/>
                </a:cubicBezTo>
                <a:cubicBezTo>
                  <a:pt x="2973" y="1818"/>
                  <a:pt x="2677" y="2114"/>
                  <a:pt x="2314" y="2114"/>
                </a:cubicBezTo>
                <a:cubicBezTo>
                  <a:pt x="1952" y="2114"/>
                  <a:pt x="1657" y="1818"/>
                  <a:pt x="1657" y="1456"/>
                </a:cubicBezTo>
                <a:cubicBezTo>
                  <a:pt x="1657" y="1091"/>
                  <a:pt x="1952" y="795"/>
                  <a:pt x="2314" y="795"/>
                </a:cubicBezTo>
                <a:close/>
                <a:moveTo>
                  <a:pt x="10780" y="795"/>
                </a:moveTo>
                <a:cubicBezTo>
                  <a:pt x="11219" y="795"/>
                  <a:pt x="11574" y="1152"/>
                  <a:pt x="11574" y="1590"/>
                </a:cubicBezTo>
                <a:cubicBezTo>
                  <a:pt x="11574" y="2027"/>
                  <a:pt x="11219" y="2384"/>
                  <a:pt x="10780" y="2384"/>
                </a:cubicBezTo>
                <a:cubicBezTo>
                  <a:pt x="10342" y="2384"/>
                  <a:pt x="9985" y="2027"/>
                  <a:pt x="9985" y="1590"/>
                </a:cubicBezTo>
                <a:cubicBezTo>
                  <a:pt x="9985" y="1152"/>
                  <a:pt x="10343" y="795"/>
                  <a:pt x="10780" y="795"/>
                </a:cubicBezTo>
                <a:close/>
                <a:moveTo>
                  <a:pt x="2501" y="3194"/>
                </a:moveTo>
                <a:cubicBezTo>
                  <a:pt x="2663" y="3194"/>
                  <a:pt x="2809" y="3303"/>
                  <a:pt x="2854" y="3456"/>
                </a:cubicBezTo>
                <a:lnTo>
                  <a:pt x="3231" y="4736"/>
                </a:lnTo>
                <a:cubicBezTo>
                  <a:pt x="3270" y="4868"/>
                  <a:pt x="3378" y="4971"/>
                  <a:pt x="3510" y="5005"/>
                </a:cubicBezTo>
                <a:lnTo>
                  <a:pt x="5766" y="5602"/>
                </a:lnTo>
                <a:cubicBezTo>
                  <a:pt x="5870" y="5628"/>
                  <a:pt x="5935" y="5727"/>
                  <a:pt x="5926" y="5834"/>
                </a:cubicBezTo>
                <a:cubicBezTo>
                  <a:pt x="5913" y="5945"/>
                  <a:pt x="5820" y="6026"/>
                  <a:pt x="5713" y="6026"/>
                </a:cubicBezTo>
                <a:cubicBezTo>
                  <a:pt x="5700" y="6026"/>
                  <a:pt x="5687" y="6025"/>
                  <a:pt x="5674" y="6023"/>
                </a:cubicBezTo>
                <a:lnTo>
                  <a:pt x="2797" y="5476"/>
                </a:lnTo>
                <a:lnTo>
                  <a:pt x="2157" y="3685"/>
                </a:lnTo>
                <a:cubicBezTo>
                  <a:pt x="2071" y="3445"/>
                  <a:pt x="2248" y="3194"/>
                  <a:pt x="2501" y="3194"/>
                </a:cubicBezTo>
                <a:close/>
                <a:moveTo>
                  <a:pt x="1516" y="4250"/>
                </a:moveTo>
                <a:lnTo>
                  <a:pt x="2125" y="5957"/>
                </a:lnTo>
                <a:cubicBezTo>
                  <a:pt x="2172" y="6089"/>
                  <a:pt x="2287" y="6186"/>
                  <a:pt x="2424" y="6214"/>
                </a:cubicBezTo>
                <a:lnTo>
                  <a:pt x="3264" y="6373"/>
                </a:lnTo>
                <a:lnTo>
                  <a:pt x="3934" y="10346"/>
                </a:lnTo>
                <a:lnTo>
                  <a:pt x="865" y="10346"/>
                </a:lnTo>
                <a:lnTo>
                  <a:pt x="1516" y="4250"/>
                </a:lnTo>
                <a:close/>
                <a:moveTo>
                  <a:pt x="9647" y="2786"/>
                </a:moveTo>
                <a:lnTo>
                  <a:pt x="11082" y="5354"/>
                </a:lnTo>
                <a:cubicBezTo>
                  <a:pt x="11114" y="5415"/>
                  <a:pt x="11164" y="5465"/>
                  <a:pt x="11223" y="5501"/>
                </a:cubicBezTo>
                <a:lnTo>
                  <a:pt x="12699" y="6389"/>
                </a:lnTo>
                <a:cubicBezTo>
                  <a:pt x="12852" y="6481"/>
                  <a:pt x="12770" y="6707"/>
                  <a:pt x="12613" y="6707"/>
                </a:cubicBezTo>
                <a:cubicBezTo>
                  <a:pt x="12595" y="6707"/>
                  <a:pt x="12575" y="6704"/>
                  <a:pt x="12555" y="6697"/>
                </a:cubicBezTo>
                <a:lnTo>
                  <a:pt x="10502" y="6021"/>
                </a:lnTo>
                <a:lnTo>
                  <a:pt x="9385" y="4163"/>
                </a:lnTo>
                <a:cubicBezTo>
                  <a:pt x="9312" y="4039"/>
                  <a:pt x="9181" y="3970"/>
                  <a:pt x="9046" y="3970"/>
                </a:cubicBezTo>
                <a:cubicBezTo>
                  <a:pt x="8976" y="3970"/>
                  <a:pt x="8905" y="3988"/>
                  <a:pt x="8840" y="4027"/>
                </a:cubicBezTo>
                <a:cubicBezTo>
                  <a:pt x="8652" y="4139"/>
                  <a:pt x="8591" y="4384"/>
                  <a:pt x="8705" y="4572"/>
                </a:cubicBezTo>
                <a:lnTo>
                  <a:pt x="9264" y="5502"/>
                </a:lnTo>
                <a:lnTo>
                  <a:pt x="9264" y="10346"/>
                </a:lnTo>
                <a:lnTo>
                  <a:pt x="6269" y="10346"/>
                </a:lnTo>
                <a:lnTo>
                  <a:pt x="6269" y="6653"/>
                </a:lnTo>
                <a:cubicBezTo>
                  <a:pt x="6773" y="6320"/>
                  <a:pt x="6873" y="5618"/>
                  <a:pt x="6484" y="5158"/>
                </a:cubicBezTo>
                <a:cubicBezTo>
                  <a:pt x="6974" y="3803"/>
                  <a:pt x="8214" y="2876"/>
                  <a:pt x="9647" y="2786"/>
                </a:cubicBezTo>
                <a:close/>
                <a:moveTo>
                  <a:pt x="7677" y="11139"/>
                </a:moveTo>
                <a:lnTo>
                  <a:pt x="7677" y="12726"/>
                </a:lnTo>
                <a:lnTo>
                  <a:pt x="6882" y="12726"/>
                </a:lnTo>
                <a:lnTo>
                  <a:pt x="6882" y="11139"/>
                </a:lnTo>
                <a:close/>
                <a:moveTo>
                  <a:pt x="9266" y="11141"/>
                </a:moveTo>
                <a:lnTo>
                  <a:pt x="9266" y="12728"/>
                </a:lnTo>
                <a:lnTo>
                  <a:pt x="8471" y="12728"/>
                </a:lnTo>
                <a:lnTo>
                  <a:pt x="8471" y="11141"/>
                </a:lnTo>
                <a:close/>
                <a:moveTo>
                  <a:pt x="2811" y="11139"/>
                </a:moveTo>
                <a:lnTo>
                  <a:pt x="2812" y="12753"/>
                </a:lnTo>
                <a:lnTo>
                  <a:pt x="2013" y="12753"/>
                </a:lnTo>
                <a:lnTo>
                  <a:pt x="2010" y="11139"/>
                </a:lnTo>
                <a:close/>
                <a:moveTo>
                  <a:pt x="10780" y="1"/>
                </a:moveTo>
                <a:cubicBezTo>
                  <a:pt x="9731" y="1"/>
                  <a:pt x="8962" y="1012"/>
                  <a:pt x="9256" y="2027"/>
                </a:cubicBezTo>
                <a:cubicBezTo>
                  <a:pt x="7700" y="2245"/>
                  <a:pt x="6354" y="3297"/>
                  <a:pt x="5775" y="4783"/>
                </a:cubicBezTo>
                <a:lnTo>
                  <a:pt x="3929" y="4295"/>
                </a:lnTo>
                <a:lnTo>
                  <a:pt x="3614" y="3233"/>
                </a:lnTo>
                <a:cubicBezTo>
                  <a:pt x="3541" y="2982"/>
                  <a:pt x="3384" y="2767"/>
                  <a:pt x="3178" y="2621"/>
                </a:cubicBezTo>
                <a:cubicBezTo>
                  <a:pt x="3535" y="2356"/>
                  <a:pt x="3766" y="1932"/>
                  <a:pt x="3766" y="1456"/>
                </a:cubicBezTo>
                <a:cubicBezTo>
                  <a:pt x="3766" y="653"/>
                  <a:pt x="3113" y="2"/>
                  <a:pt x="2312" y="2"/>
                </a:cubicBezTo>
                <a:cubicBezTo>
                  <a:pt x="1512" y="2"/>
                  <a:pt x="861" y="655"/>
                  <a:pt x="861" y="1456"/>
                </a:cubicBezTo>
                <a:cubicBezTo>
                  <a:pt x="861" y="1980"/>
                  <a:pt x="1141" y="2442"/>
                  <a:pt x="1558" y="2697"/>
                </a:cubicBezTo>
                <a:cubicBezTo>
                  <a:pt x="1107" y="2998"/>
                  <a:pt x="798" y="3485"/>
                  <a:pt x="738" y="4052"/>
                </a:cubicBezTo>
                <a:lnTo>
                  <a:pt x="27" y="10703"/>
                </a:lnTo>
                <a:cubicBezTo>
                  <a:pt x="1" y="10937"/>
                  <a:pt x="186" y="11141"/>
                  <a:pt x="421" y="11141"/>
                </a:cubicBezTo>
                <a:lnTo>
                  <a:pt x="1219" y="11141"/>
                </a:lnTo>
                <a:lnTo>
                  <a:pt x="1220" y="13153"/>
                </a:lnTo>
                <a:cubicBezTo>
                  <a:pt x="1220" y="13373"/>
                  <a:pt x="1398" y="13550"/>
                  <a:pt x="1618" y="13550"/>
                </a:cubicBezTo>
                <a:lnTo>
                  <a:pt x="3209" y="13550"/>
                </a:lnTo>
                <a:cubicBezTo>
                  <a:pt x="3429" y="13550"/>
                  <a:pt x="3607" y="13373"/>
                  <a:pt x="3607" y="13153"/>
                </a:cubicBezTo>
                <a:lnTo>
                  <a:pt x="3607" y="11141"/>
                </a:lnTo>
                <a:lnTo>
                  <a:pt x="4403" y="11141"/>
                </a:lnTo>
                <a:cubicBezTo>
                  <a:pt x="4649" y="11141"/>
                  <a:pt x="4836" y="10921"/>
                  <a:pt x="4795" y="10678"/>
                </a:cubicBezTo>
                <a:lnTo>
                  <a:pt x="4096" y="6530"/>
                </a:lnTo>
                <a:lnTo>
                  <a:pt x="5474" y="6794"/>
                </a:lnTo>
                <a:lnTo>
                  <a:pt x="5474" y="10744"/>
                </a:lnTo>
                <a:cubicBezTo>
                  <a:pt x="5474" y="10965"/>
                  <a:pt x="5652" y="11141"/>
                  <a:pt x="5871" y="11141"/>
                </a:cubicBezTo>
                <a:lnTo>
                  <a:pt x="6090" y="11141"/>
                </a:lnTo>
                <a:lnTo>
                  <a:pt x="6090" y="13125"/>
                </a:lnTo>
                <a:cubicBezTo>
                  <a:pt x="6090" y="13345"/>
                  <a:pt x="6267" y="13522"/>
                  <a:pt x="6487" y="13522"/>
                </a:cubicBezTo>
                <a:lnTo>
                  <a:pt x="9663" y="13522"/>
                </a:lnTo>
                <a:cubicBezTo>
                  <a:pt x="9882" y="13522"/>
                  <a:pt x="10060" y="13345"/>
                  <a:pt x="10060" y="13125"/>
                </a:cubicBezTo>
                <a:cubicBezTo>
                  <a:pt x="10060" y="12262"/>
                  <a:pt x="10061" y="6889"/>
                  <a:pt x="10061" y="6706"/>
                </a:cubicBezTo>
                <a:cubicBezTo>
                  <a:pt x="10079" y="6716"/>
                  <a:pt x="10096" y="6723"/>
                  <a:pt x="10116" y="6730"/>
                </a:cubicBezTo>
                <a:cubicBezTo>
                  <a:pt x="11969" y="7312"/>
                  <a:pt x="12305" y="7503"/>
                  <a:pt x="12614" y="7503"/>
                </a:cubicBezTo>
                <a:cubicBezTo>
                  <a:pt x="12668" y="7503"/>
                  <a:pt x="12722" y="7497"/>
                  <a:pt x="12783" y="7487"/>
                </a:cubicBezTo>
                <a:lnTo>
                  <a:pt x="12783" y="13153"/>
                </a:lnTo>
                <a:cubicBezTo>
                  <a:pt x="12783" y="13373"/>
                  <a:pt x="12960" y="13550"/>
                  <a:pt x="13180" y="13550"/>
                </a:cubicBezTo>
                <a:cubicBezTo>
                  <a:pt x="13401" y="13550"/>
                  <a:pt x="13577" y="13373"/>
                  <a:pt x="13577" y="13153"/>
                </a:cubicBezTo>
                <a:cubicBezTo>
                  <a:pt x="13568" y="6054"/>
                  <a:pt x="13585" y="6482"/>
                  <a:pt x="13560" y="6387"/>
                </a:cubicBezTo>
                <a:cubicBezTo>
                  <a:pt x="13518" y="6113"/>
                  <a:pt x="13357" y="5859"/>
                  <a:pt x="13107" y="5708"/>
                </a:cubicBezTo>
                <a:lnTo>
                  <a:pt x="11722" y="4875"/>
                </a:lnTo>
                <a:lnTo>
                  <a:pt x="10772" y="3174"/>
                </a:lnTo>
                <a:lnTo>
                  <a:pt x="10772" y="3174"/>
                </a:lnTo>
                <a:cubicBezTo>
                  <a:pt x="10775" y="3174"/>
                  <a:pt x="10777" y="3174"/>
                  <a:pt x="10780" y="3174"/>
                </a:cubicBezTo>
                <a:cubicBezTo>
                  <a:pt x="11655" y="3174"/>
                  <a:pt x="12367" y="2462"/>
                  <a:pt x="12367" y="1588"/>
                </a:cubicBezTo>
                <a:cubicBezTo>
                  <a:pt x="12367" y="711"/>
                  <a:pt x="11655" y="1"/>
                  <a:pt x="107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7570;p77">
            <a:extLst>
              <a:ext uri="{FF2B5EF4-FFF2-40B4-BE49-F238E27FC236}">
                <a16:creationId xmlns:a16="http://schemas.microsoft.com/office/drawing/2014/main" id="{6D857E90-18D7-CBE5-155A-D3D7E3735BA6}"/>
              </a:ext>
            </a:extLst>
          </p:cNvPr>
          <p:cNvGrpSpPr/>
          <p:nvPr/>
        </p:nvGrpSpPr>
        <p:grpSpPr>
          <a:xfrm>
            <a:off x="3638370" y="3225612"/>
            <a:ext cx="325858" cy="351327"/>
            <a:chOff x="-28461325" y="2701925"/>
            <a:chExt cx="272525" cy="293825"/>
          </a:xfrm>
          <a:solidFill>
            <a:schemeClr val="tx1"/>
          </a:solidFill>
        </p:grpSpPr>
        <p:sp>
          <p:nvSpPr>
            <p:cNvPr id="22" name="Google Shape;27571;p77">
              <a:extLst>
                <a:ext uri="{FF2B5EF4-FFF2-40B4-BE49-F238E27FC236}">
                  <a16:creationId xmlns:a16="http://schemas.microsoft.com/office/drawing/2014/main" id="{8375AA7F-1A6A-6BD9-F323-73AFAED9DFC8}"/>
                </a:ext>
              </a:extLst>
            </p:cNvPr>
            <p:cNvSpPr/>
            <p:nvPr/>
          </p:nvSpPr>
          <p:spPr>
            <a:xfrm>
              <a:off x="-28427475" y="2789200"/>
              <a:ext cx="54375" cy="80525"/>
            </a:xfrm>
            <a:custGeom>
              <a:avLst/>
              <a:gdLst/>
              <a:ahLst/>
              <a:cxnLst/>
              <a:rect l="l" t="t" r="r" b="b"/>
              <a:pathLst>
                <a:path w="2175" h="3221" extrusionOk="0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Google Shape;27572;p77">
              <a:extLst>
                <a:ext uri="{FF2B5EF4-FFF2-40B4-BE49-F238E27FC236}">
                  <a16:creationId xmlns:a16="http://schemas.microsoft.com/office/drawing/2014/main" id="{0F5ACAAC-B9EF-8108-2F7D-E1031D8D95AD}"/>
                </a:ext>
              </a:extLst>
            </p:cNvPr>
            <p:cNvSpPr/>
            <p:nvPr/>
          </p:nvSpPr>
          <p:spPr>
            <a:xfrm>
              <a:off x="-28362875" y="2824025"/>
              <a:ext cx="124475" cy="103200"/>
            </a:xfrm>
            <a:custGeom>
              <a:avLst/>
              <a:gdLst/>
              <a:ahLst/>
              <a:cxnLst/>
              <a:rect l="l" t="t" r="r" b="b"/>
              <a:pathLst>
                <a:path w="4979" h="4128" extrusionOk="0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Google Shape;27573;p77">
              <a:extLst>
                <a:ext uri="{FF2B5EF4-FFF2-40B4-BE49-F238E27FC236}">
                  <a16:creationId xmlns:a16="http://schemas.microsoft.com/office/drawing/2014/main" id="{D5F05E7C-DC9C-341C-B344-C760533B12C8}"/>
                </a:ext>
              </a:extLst>
            </p:cNvPr>
            <p:cNvSpPr/>
            <p:nvPr/>
          </p:nvSpPr>
          <p:spPr>
            <a:xfrm>
              <a:off x="-28461325" y="2701925"/>
              <a:ext cx="272525" cy="293825"/>
            </a:xfrm>
            <a:custGeom>
              <a:avLst/>
              <a:gdLst/>
              <a:ahLst/>
              <a:cxnLst/>
              <a:rect l="l" t="t" r="r" b="b"/>
              <a:pathLst>
                <a:path w="10901" h="11753" extrusionOk="0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oogle Shape;18658;p63">
            <a:extLst>
              <a:ext uri="{FF2B5EF4-FFF2-40B4-BE49-F238E27FC236}">
                <a16:creationId xmlns:a16="http://schemas.microsoft.com/office/drawing/2014/main" id="{995ABBC4-25B8-8010-3D05-DCD39A18438F}"/>
              </a:ext>
            </a:extLst>
          </p:cNvPr>
          <p:cNvGrpSpPr/>
          <p:nvPr/>
        </p:nvGrpSpPr>
        <p:grpSpPr>
          <a:xfrm>
            <a:off x="3638370" y="4379144"/>
            <a:ext cx="320000" cy="341375"/>
            <a:chOff x="1098925" y="3131725"/>
            <a:chExt cx="320000" cy="341375"/>
          </a:xfrm>
        </p:grpSpPr>
        <p:sp>
          <p:nvSpPr>
            <p:cNvPr id="26" name="Google Shape;18659;p63">
              <a:extLst>
                <a:ext uri="{FF2B5EF4-FFF2-40B4-BE49-F238E27FC236}">
                  <a16:creationId xmlns:a16="http://schemas.microsoft.com/office/drawing/2014/main" id="{25FFC270-109D-C4DA-C7AF-3FB695A98DD8}"/>
                </a:ext>
              </a:extLst>
            </p:cNvPr>
            <p:cNvSpPr/>
            <p:nvPr/>
          </p:nvSpPr>
          <p:spPr>
            <a:xfrm>
              <a:off x="1159050" y="3212375"/>
              <a:ext cx="59925" cy="59950"/>
            </a:xfrm>
            <a:custGeom>
              <a:avLst/>
              <a:gdLst/>
              <a:ahLst/>
              <a:cxnLst/>
              <a:rect l="l" t="t" r="r" b="b"/>
              <a:pathLst>
                <a:path w="2397" h="2398" extrusionOk="0">
                  <a:moveTo>
                    <a:pt x="1199" y="1"/>
                  </a:moveTo>
                  <a:cubicBezTo>
                    <a:pt x="979" y="1"/>
                    <a:pt x="800" y="180"/>
                    <a:pt x="800" y="399"/>
                  </a:cubicBezTo>
                  <a:lnTo>
                    <a:pt x="800" y="801"/>
                  </a:lnTo>
                  <a:lnTo>
                    <a:pt x="399" y="801"/>
                  </a:lnTo>
                  <a:cubicBezTo>
                    <a:pt x="180" y="801"/>
                    <a:pt x="1" y="980"/>
                    <a:pt x="1" y="1200"/>
                  </a:cubicBezTo>
                  <a:cubicBezTo>
                    <a:pt x="1" y="1421"/>
                    <a:pt x="180" y="1599"/>
                    <a:pt x="399" y="1599"/>
                  </a:cubicBezTo>
                  <a:lnTo>
                    <a:pt x="800" y="1599"/>
                  </a:lnTo>
                  <a:lnTo>
                    <a:pt x="800" y="1999"/>
                  </a:lnTo>
                  <a:cubicBezTo>
                    <a:pt x="800" y="2219"/>
                    <a:pt x="979" y="2398"/>
                    <a:pt x="1199" y="2398"/>
                  </a:cubicBezTo>
                  <a:cubicBezTo>
                    <a:pt x="1418" y="2398"/>
                    <a:pt x="1597" y="2219"/>
                    <a:pt x="1597" y="1999"/>
                  </a:cubicBezTo>
                  <a:lnTo>
                    <a:pt x="1597" y="1599"/>
                  </a:lnTo>
                  <a:lnTo>
                    <a:pt x="1996" y="1599"/>
                  </a:lnTo>
                  <a:cubicBezTo>
                    <a:pt x="2217" y="1599"/>
                    <a:pt x="2396" y="1421"/>
                    <a:pt x="2396" y="1200"/>
                  </a:cubicBezTo>
                  <a:cubicBezTo>
                    <a:pt x="2396" y="980"/>
                    <a:pt x="2217" y="801"/>
                    <a:pt x="1996" y="801"/>
                  </a:cubicBezTo>
                  <a:lnTo>
                    <a:pt x="1597" y="801"/>
                  </a:lnTo>
                  <a:lnTo>
                    <a:pt x="1597" y="399"/>
                  </a:lnTo>
                  <a:cubicBezTo>
                    <a:pt x="1597" y="180"/>
                    <a:pt x="1418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660;p63">
              <a:extLst>
                <a:ext uri="{FF2B5EF4-FFF2-40B4-BE49-F238E27FC236}">
                  <a16:creationId xmlns:a16="http://schemas.microsoft.com/office/drawing/2014/main" id="{6B077B4A-4024-FAD6-0057-61E28ACF0B65}"/>
                </a:ext>
              </a:extLst>
            </p:cNvPr>
            <p:cNvSpPr/>
            <p:nvPr/>
          </p:nvSpPr>
          <p:spPr>
            <a:xfrm>
              <a:off x="1098925" y="3131725"/>
              <a:ext cx="320000" cy="341375"/>
            </a:xfrm>
            <a:custGeom>
              <a:avLst/>
              <a:gdLst/>
              <a:ahLst/>
              <a:cxnLst/>
              <a:rect l="l" t="t" r="r" b="b"/>
              <a:pathLst>
                <a:path w="12800" h="13655" extrusionOk="0">
                  <a:moveTo>
                    <a:pt x="6004" y="800"/>
                  </a:moveTo>
                  <a:cubicBezTo>
                    <a:pt x="6223" y="800"/>
                    <a:pt x="6403" y="979"/>
                    <a:pt x="6403" y="1199"/>
                  </a:cubicBezTo>
                  <a:lnTo>
                    <a:pt x="6403" y="1625"/>
                  </a:lnTo>
                  <a:lnTo>
                    <a:pt x="800" y="1625"/>
                  </a:lnTo>
                  <a:lnTo>
                    <a:pt x="800" y="1199"/>
                  </a:lnTo>
                  <a:cubicBezTo>
                    <a:pt x="800" y="979"/>
                    <a:pt x="979" y="800"/>
                    <a:pt x="1200" y="800"/>
                  </a:cubicBezTo>
                  <a:close/>
                  <a:moveTo>
                    <a:pt x="6403" y="2428"/>
                  </a:moveTo>
                  <a:lnTo>
                    <a:pt x="6403" y="6428"/>
                  </a:lnTo>
                  <a:lnTo>
                    <a:pt x="800" y="6428"/>
                  </a:lnTo>
                  <a:lnTo>
                    <a:pt x="800" y="2428"/>
                  </a:lnTo>
                  <a:close/>
                  <a:moveTo>
                    <a:pt x="6401" y="7227"/>
                  </a:moveTo>
                  <a:cubicBezTo>
                    <a:pt x="6362" y="7943"/>
                    <a:pt x="5811" y="8527"/>
                    <a:pt x="5088" y="8604"/>
                  </a:cubicBezTo>
                  <a:lnTo>
                    <a:pt x="4362" y="8678"/>
                  </a:lnTo>
                  <a:cubicBezTo>
                    <a:pt x="4158" y="8700"/>
                    <a:pt x="4004" y="8871"/>
                    <a:pt x="4004" y="9075"/>
                  </a:cubicBezTo>
                  <a:lnTo>
                    <a:pt x="4004" y="10427"/>
                  </a:lnTo>
                  <a:lnTo>
                    <a:pt x="3202" y="10427"/>
                  </a:lnTo>
                  <a:lnTo>
                    <a:pt x="3202" y="9075"/>
                  </a:lnTo>
                  <a:cubicBezTo>
                    <a:pt x="3200" y="8873"/>
                    <a:pt x="3046" y="8700"/>
                    <a:pt x="2842" y="8678"/>
                  </a:cubicBezTo>
                  <a:lnTo>
                    <a:pt x="2116" y="8604"/>
                  </a:lnTo>
                  <a:cubicBezTo>
                    <a:pt x="1393" y="8527"/>
                    <a:pt x="842" y="7943"/>
                    <a:pt x="803" y="7227"/>
                  </a:cubicBezTo>
                  <a:close/>
                  <a:moveTo>
                    <a:pt x="11999" y="9628"/>
                  </a:moveTo>
                  <a:lnTo>
                    <a:pt x="11999" y="10828"/>
                  </a:lnTo>
                  <a:cubicBezTo>
                    <a:pt x="11999" y="11049"/>
                    <a:pt x="11820" y="11228"/>
                    <a:pt x="11599" y="11228"/>
                  </a:cubicBezTo>
                  <a:cubicBezTo>
                    <a:pt x="11379" y="11228"/>
                    <a:pt x="11200" y="11049"/>
                    <a:pt x="11200" y="10828"/>
                  </a:cubicBezTo>
                  <a:lnTo>
                    <a:pt x="11200" y="9628"/>
                  </a:lnTo>
                  <a:close/>
                  <a:moveTo>
                    <a:pt x="1200" y="1"/>
                  </a:moveTo>
                  <a:cubicBezTo>
                    <a:pt x="538" y="1"/>
                    <a:pt x="1" y="540"/>
                    <a:pt x="1" y="1200"/>
                  </a:cubicBezTo>
                  <a:lnTo>
                    <a:pt x="1" y="7147"/>
                  </a:lnTo>
                  <a:cubicBezTo>
                    <a:pt x="1" y="8311"/>
                    <a:pt x="876" y="9281"/>
                    <a:pt x="2033" y="9401"/>
                  </a:cubicBezTo>
                  <a:lnTo>
                    <a:pt x="2403" y="9440"/>
                  </a:lnTo>
                  <a:lnTo>
                    <a:pt x="2403" y="10831"/>
                  </a:lnTo>
                  <a:cubicBezTo>
                    <a:pt x="2403" y="11051"/>
                    <a:pt x="2582" y="11230"/>
                    <a:pt x="2801" y="11230"/>
                  </a:cubicBezTo>
                  <a:lnTo>
                    <a:pt x="3200" y="11230"/>
                  </a:lnTo>
                  <a:lnTo>
                    <a:pt x="3200" y="11656"/>
                  </a:lnTo>
                  <a:cubicBezTo>
                    <a:pt x="3200" y="12759"/>
                    <a:pt x="4097" y="13655"/>
                    <a:pt x="5200" y="13655"/>
                  </a:cubicBezTo>
                  <a:lnTo>
                    <a:pt x="6800" y="13655"/>
                  </a:lnTo>
                  <a:cubicBezTo>
                    <a:pt x="7904" y="13655"/>
                    <a:pt x="8800" y="12758"/>
                    <a:pt x="8800" y="11656"/>
                  </a:cubicBezTo>
                  <a:lnTo>
                    <a:pt x="8800" y="3628"/>
                  </a:lnTo>
                  <a:cubicBezTo>
                    <a:pt x="8800" y="2966"/>
                    <a:pt x="9339" y="2428"/>
                    <a:pt x="10001" y="2428"/>
                  </a:cubicBezTo>
                  <a:cubicBezTo>
                    <a:pt x="10663" y="2428"/>
                    <a:pt x="11202" y="2966"/>
                    <a:pt x="11202" y="3628"/>
                  </a:cubicBezTo>
                  <a:lnTo>
                    <a:pt x="11202" y="8829"/>
                  </a:lnTo>
                  <a:lnTo>
                    <a:pt x="10798" y="8829"/>
                  </a:lnTo>
                  <a:cubicBezTo>
                    <a:pt x="10577" y="8829"/>
                    <a:pt x="10398" y="9008"/>
                    <a:pt x="10398" y="9228"/>
                  </a:cubicBezTo>
                  <a:lnTo>
                    <a:pt x="10398" y="10828"/>
                  </a:lnTo>
                  <a:cubicBezTo>
                    <a:pt x="10398" y="11353"/>
                    <a:pt x="10737" y="11798"/>
                    <a:pt x="11206" y="11962"/>
                  </a:cubicBezTo>
                  <a:lnTo>
                    <a:pt x="11206" y="13255"/>
                  </a:lnTo>
                  <a:cubicBezTo>
                    <a:pt x="11206" y="13474"/>
                    <a:pt x="11385" y="13653"/>
                    <a:pt x="11605" y="13653"/>
                  </a:cubicBezTo>
                  <a:cubicBezTo>
                    <a:pt x="11826" y="13653"/>
                    <a:pt x="12005" y="13474"/>
                    <a:pt x="12005" y="13255"/>
                  </a:cubicBezTo>
                  <a:lnTo>
                    <a:pt x="12005" y="11956"/>
                  </a:lnTo>
                  <a:cubicBezTo>
                    <a:pt x="12466" y="11787"/>
                    <a:pt x="12797" y="11346"/>
                    <a:pt x="12797" y="10826"/>
                  </a:cubicBezTo>
                  <a:lnTo>
                    <a:pt x="12797" y="9227"/>
                  </a:lnTo>
                  <a:cubicBezTo>
                    <a:pt x="12800" y="9008"/>
                    <a:pt x="12621" y="8829"/>
                    <a:pt x="12398" y="8829"/>
                  </a:cubicBezTo>
                  <a:lnTo>
                    <a:pt x="12005" y="8829"/>
                  </a:lnTo>
                  <a:lnTo>
                    <a:pt x="12005" y="3628"/>
                  </a:lnTo>
                  <a:cubicBezTo>
                    <a:pt x="12005" y="2524"/>
                    <a:pt x="11107" y="1627"/>
                    <a:pt x="10002" y="1627"/>
                  </a:cubicBezTo>
                  <a:cubicBezTo>
                    <a:pt x="8899" y="1627"/>
                    <a:pt x="8001" y="2524"/>
                    <a:pt x="8001" y="3628"/>
                  </a:cubicBezTo>
                  <a:lnTo>
                    <a:pt x="8001" y="11656"/>
                  </a:lnTo>
                  <a:cubicBezTo>
                    <a:pt x="8001" y="12318"/>
                    <a:pt x="7462" y="12856"/>
                    <a:pt x="6801" y="12856"/>
                  </a:cubicBezTo>
                  <a:lnTo>
                    <a:pt x="5202" y="12856"/>
                  </a:lnTo>
                  <a:cubicBezTo>
                    <a:pt x="4540" y="12856"/>
                    <a:pt x="4002" y="12315"/>
                    <a:pt x="4002" y="11656"/>
                  </a:cubicBezTo>
                  <a:lnTo>
                    <a:pt x="4002" y="11230"/>
                  </a:lnTo>
                  <a:lnTo>
                    <a:pt x="4406" y="11230"/>
                  </a:lnTo>
                  <a:cubicBezTo>
                    <a:pt x="4625" y="11230"/>
                    <a:pt x="4804" y="11051"/>
                    <a:pt x="4804" y="10831"/>
                  </a:cubicBezTo>
                  <a:lnTo>
                    <a:pt x="4804" y="9440"/>
                  </a:lnTo>
                  <a:lnTo>
                    <a:pt x="5170" y="9401"/>
                  </a:lnTo>
                  <a:cubicBezTo>
                    <a:pt x="6329" y="9281"/>
                    <a:pt x="7203" y="8311"/>
                    <a:pt x="7203" y="7147"/>
                  </a:cubicBezTo>
                  <a:lnTo>
                    <a:pt x="7203" y="1200"/>
                  </a:lnTo>
                  <a:cubicBezTo>
                    <a:pt x="7203" y="538"/>
                    <a:pt x="6664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8559;p63">
            <a:extLst>
              <a:ext uri="{FF2B5EF4-FFF2-40B4-BE49-F238E27FC236}">
                <a16:creationId xmlns:a16="http://schemas.microsoft.com/office/drawing/2014/main" id="{4A6427A3-4DE6-EBBC-5FDC-92EB114C0F0E}"/>
              </a:ext>
            </a:extLst>
          </p:cNvPr>
          <p:cNvGrpSpPr/>
          <p:nvPr/>
        </p:nvGrpSpPr>
        <p:grpSpPr>
          <a:xfrm>
            <a:off x="5170495" y="3207434"/>
            <a:ext cx="342500" cy="341350"/>
            <a:chOff x="6357450" y="1644025"/>
            <a:chExt cx="342500" cy="341350"/>
          </a:xfrm>
        </p:grpSpPr>
        <p:sp>
          <p:nvSpPr>
            <p:cNvPr id="29" name="Google Shape;18560;p63">
              <a:extLst>
                <a:ext uri="{FF2B5EF4-FFF2-40B4-BE49-F238E27FC236}">
                  <a16:creationId xmlns:a16="http://schemas.microsoft.com/office/drawing/2014/main" id="{60F4322A-84BD-6F6D-7C64-81E7311A75BD}"/>
                </a:ext>
              </a:extLst>
            </p:cNvPr>
            <p:cNvSpPr/>
            <p:nvPr/>
          </p:nvSpPr>
          <p:spPr>
            <a:xfrm>
              <a:off x="6357450" y="1644025"/>
              <a:ext cx="342500" cy="341350"/>
            </a:xfrm>
            <a:custGeom>
              <a:avLst/>
              <a:gdLst/>
              <a:ahLst/>
              <a:cxnLst/>
              <a:rect l="l" t="t" r="r" b="b"/>
              <a:pathLst>
                <a:path w="13700" h="13654" extrusionOk="0">
                  <a:moveTo>
                    <a:pt x="6494" y="2416"/>
                  </a:moveTo>
                  <a:lnTo>
                    <a:pt x="6494" y="4829"/>
                  </a:lnTo>
                  <a:lnTo>
                    <a:pt x="2998" y="4829"/>
                  </a:lnTo>
                  <a:cubicBezTo>
                    <a:pt x="2952" y="4586"/>
                    <a:pt x="2610" y="2740"/>
                    <a:pt x="2551" y="2416"/>
                  </a:cubicBezTo>
                  <a:close/>
                  <a:moveTo>
                    <a:pt x="12896" y="801"/>
                  </a:moveTo>
                  <a:lnTo>
                    <a:pt x="12896" y="4802"/>
                  </a:lnTo>
                  <a:cubicBezTo>
                    <a:pt x="12251" y="4806"/>
                    <a:pt x="11700" y="4808"/>
                    <a:pt x="11228" y="4808"/>
                  </a:cubicBezTo>
                  <a:cubicBezTo>
                    <a:pt x="9950" y="4808"/>
                    <a:pt x="9255" y="4797"/>
                    <a:pt x="8860" y="4797"/>
                  </a:cubicBezTo>
                  <a:cubicBezTo>
                    <a:pt x="8380" y="4797"/>
                    <a:pt x="8347" y="4813"/>
                    <a:pt x="8255" y="4883"/>
                  </a:cubicBezTo>
                  <a:lnTo>
                    <a:pt x="7295" y="5617"/>
                  </a:lnTo>
                  <a:lnTo>
                    <a:pt x="7295" y="801"/>
                  </a:lnTo>
                  <a:close/>
                  <a:moveTo>
                    <a:pt x="2295" y="5371"/>
                  </a:moveTo>
                  <a:cubicBezTo>
                    <a:pt x="2353" y="5522"/>
                    <a:pt x="2501" y="5626"/>
                    <a:pt x="2669" y="5626"/>
                  </a:cubicBezTo>
                  <a:lnTo>
                    <a:pt x="6499" y="5626"/>
                  </a:lnTo>
                  <a:lnTo>
                    <a:pt x="6499" y="6425"/>
                  </a:lnTo>
                  <a:cubicBezTo>
                    <a:pt x="6499" y="6664"/>
                    <a:pt x="6694" y="6825"/>
                    <a:pt x="6901" y="6825"/>
                  </a:cubicBezTo>
                  <a:cubicBezTo>
                    <a:pt x="6983" y="6825"/>
                    <a:pt x="7067" y="6800"/>
                    <a:pt x="7141" y="6743"/>
                  </a:cubicBezTo>
                  <a:lnTo>
                    <a:pt x="8518" y="5690"/>
                  </a:lnTo>
                  <a:cubicBezTo>
                    <a:pt x="9879" y="7528"/>
                    <a:pt x="8878" y="8650"/>
                    <a:pt x="9619" y="12008"/>
                  </a:cubicBezTo>
                  <a:cubicBezTo>
                    <a:pt x="9279" y="12070"/>
                    <a:pt x="8722" y="12151"/>
                    <a:pt x="7955" y="12218"/>
                  </a:cubicBezTo>
                  <a:cubicBezTo>
                    <a:pt x="8287" y="11713"/>
                    <a:pt x="8482" y="11107"/>
                    <a:pt x="8482" y="10458"/>
                  </a:cubicBezTo>
                  <a:lnTo>
                    <a:pt x="8482" y="7656"/>
                  </a:lnTo>
                  <a:cubicBezTo>
                    <a:pt x="8482" y="7436"/>
                    <a:pt x="8303" y="7257"/>
                    <a:pt x="8083" y="7257"/>
                  </a:cubicBezTo>
                  <a:lnTo>
                    <a:pt x="2485" y="7257"/>
                  </a:lnTo>
                  <a:cubicBezTo>
                    <a:pt x="2265" y="7257"/>
                    <a:pt x="2086" y="7436"/>
                    <a:pt x="2086" y="7656"/>
                  </a:cubicBezTo>
                  <a:lnTo>
                    <a:pt x="2086" y="10458"/>
                  </a:lnTo>
                  <a:cubicBezTo>
                    <a:pt x="2086" y="11107"/>
                    <a:pt x="2281" y="11715"/>
                    <a:pt x="2618" y="12220"/>
                  </a:cubicBezTo>
                  <a:cubicBezTo>
                    <a:pt x="1836" y="12153"/>
                    <a:pt x="1270" y="12072"/>
                    <a:pt x="927" y="12011"/>
                  </a:cubicBezTo>
                  <a:cubicBezTo>
                    <a:pt x="1348" y="10103"/>
                    <a:pt x="1219" y="8760"/>
                    <a:pt x="1244" y="8084"/>
                  </a:cubicBezTo>
                  <a:cubicBezTo>
                    <a:pt x="1244" y="7072"/>
                    <a:pt x="1621" y="6107"/>
                    <a:pt x="2295" y="5371"/>
                  </a:cubicBezTo>
                  <a:close/>
                  <a:moveTo>
                    <a:pt x="7683" y="8058"/>
                  </a:moveTo>
                  <a:lnTo>
                    <a:pt x="7683" y="10459"/>
                  </a:lnTo>
                  <a:cubicBezTo>
                    <a:pt x="7683" y="11782"/>
                    <a:pt x="6605" y="12858"/>
                    <a:pt x="5283" y="12858"/>
                  </a:cubicBezTo>
                  <a:cubicBezTo>
                    <a:pt x="3962" y="12858"/>
                    <a:pt x="2885" y="11782"/>
                    <a:pt x="2885" y="10458"/>
                  </a:cubicBezTo>
                  <a:lnTo>
                    <a:pt x="2885" y="8058"/>
                  </a:lnTo>
                  <a:close/>
                  <a:moveTo>
                    <a:pt x="6896" y="0"/>
                  </a:moveTo>
                  <a:cubicBezTo>
                    <a:pt x="6675" y="0"/>
                    <a:pt x="6496" y="179"/>
                    <a:pt x="6496" y="399"/>
                  </a:cubicBezTo>
                  <a:lnTo>
                    <a:pt x="6496" y="1614"/>
                  </a:lnTo>
                  <a:lnTo>
                    <a:pt x="2071" y="1614"/>
                  </a:lnTo>
                  <a:cubicBezTo>
                    <a:pt x="1822" y="1614"/>
                    <a:pt x="1633" y="1843"/>
                    <a:pt x="1678" y="2087"/>
                  </a:cubicBezTo>
                  <a:lnTo>
                    <a:pt x="2114" y="4430"/>
                  </a:lnTo>
                  <a:cubicBezTo>
                    <a:pt x="1052" y="5349"/>
                    <a:pt x="443" y="6679"/>
                    <a:pt x="443" y="8083"/>
                  </a:cubicBezTo>
                  <a:cubicBezTo>
                    <a:pt x="417" y="8755"/>
                    <a:pt x="569" y="10202"/>
                    <a:pt x="55" y="12221"/>
                  </a:cubicBezTo>
                  <a:cubicBezTo>
                    <a:pt x="1" y="12436"/>
                    <a:pt x="132" y="12656"/>
                    <a:pt x="348" y="12709"/>
                  </a:cubicBezTo>
                  <a:cubicBezTo>
                    <a:pt x="393" y="12720"/>
                    <a:pt x="1431" y="12969"/>
                    <a:pt x="3456" y="13075"/>
                  </a:cubicBezTo>
                  <a:cubicBezTo>
                    <a:pt x="4001" y="13457"/>
                    <a:pt x="4645" y="13653"/>
                    <a:pt x="5292" y="13653"/>
                  </a:cubicBezTo>
                  <a:cubicBezTo>
                    <a:pt x="5929" y="13653"/>
                    <a:pt x="6570" y="13463"/>
                    <a:pt x="7125" y="13073"/>
                  </a:cubicBezTo>
                  <a:cubicBezTo>
                    <a:pt x="9131" y="12966"/>
                    <a:pt x="10156" y="12720"/>
                    <a:pt x="10202" y="12709"/>
                  </a:cubicBezTo>
                  <a:cubicBezTo>
                    <a:pt x="10418" y="12656"/>
                    <a:pt x="10549" y="12438"/>
                    <a:pt x="10494" y="12221"/>
                  </a:cubicBezTo>
                  <a:cubicBezTo>
                    <a:pt x="9627" y="8816"/>
                    <a:pt x="10684" y="7716"/>
                    <a:pt x="9420" y="5598"/>
                  </a:cubicBezTo>
                  <a:lnTo>
                    <a:pt x="13301" y="5598"/>
                  </a:lnTo>
                  <a:cubicBezTo>
                    <a:pt x="13521" y="5598"/>
                    <a:pt x="13700" y="5419"/>
                    <a:pt x="13700" y="5199"/>
                  </a:cubicBezTo>
                  <a:lnTo>
                    <a:pt x="13700" y="397"/>
                  </a:lnTo>
                  <a:cubicBezTo>
                    <a:pt x="13697" y="179"/>
                    <a:pt x="13518" y="0"/>
                    <a:pt x="13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561;p63">
              <a:extLst>
                <a:ext uri="{FF2B5EF4-FFF2-40B4-BE49-F238E27FC236}">
                  <a16:creationId xmlns:a16="http://schemas.microsoft.com/office/drawing/2014/main" id="{04110C0B-56AC-31DB-2DFA-783902B780A4}"/>
                </a:ext>
              </a:extLst>
            </p:cNvPr>
            <p:cNvSpPr/>
            <p:nvPr/>
          </p:nvSpPr>
          <p:spPr>
            <a:xfrm>
              <a:off x="6579225" y="1684500"/>
              <a:ext cx="59875" cy="60250"/>
            </a:xfrm>
            <a:custGeom>
              <a:avLst/>
              <a:gdLst/>
              <a:ahLst/>
              <a:cxnLst/>
              <a:rect l="l" t="t" r="r" b="b"/>
              <a:pathLst>
                <a:path w="2395" h="2410" extrusionOk="0">
                  <a:moveTo>
                    <a:pt x="1212" y="1"/>
                  </a:moveTo>
                  <a:cubicBezTo>
                    <a:pt x="993" y="1"/>
                    <a:pt x="813" y="180"/>
                    <a:pt x="813" y="400"/>
                  </a:cubicBezTo>
                  <a:lnTo>
                    <a:pt x="813" y="786"/>
                  </a:lnTo>
                  <a:lnTo>
                    <a:pt x="401" y="786"/>
                  </a:lnTo>
                  <a:cubicBezTo>
                    <a:pt x="179" y="786"/>
                    <a:pt x="0" y="965"/>
                    <a:pt x="0" y="1185"/>
                  </a:cubicBezTo>
                  <a:cubicBezTo>
                    <a:pt x="0" y="1404"/>
                    <a:pt x="178" y="1584"/>
                    <a:pt x="401" y="1584"/>
                  </a:cubicBezTo>
                  <a:lnTo>
                    <a:pt x="813" y="1584"/>
                  </a:lnTo>
                  <a:lnTo>
                    <a:pt x="813" y="2010"/>
                  </a:lnTo>
                  <a:cubicBezTo>
                    <a:pt x="813" y="2230"/>
                    <a:pt x="993" y="2409"/>
                    <a:pt x="1212" y="2409"/>
                  </a:cubicBezTo>
                  <a:cubicBezTo>
                    <a:pt x="1432" y="2409"/>
                    <a:pt x="1611" y="2230"/>
                    <a:pt x="1611" y="2010"/>
                  </a:cubicBezTo>
                  <a:lnTo>
                    <a:pt x="1611" y="1584"/>
                  </a:lnTo>
                  <a:lnTo>
                    <a:pt x="1994" y="1584"/>
                  </a:lnTo>
                  <a:cubicBezTo>
                    <a:pt x="2215" y="1584"/>
                    <a:pt x="2394" y="1404"/>
                    <a:pt x="2394" y="1185"/>
                  </a:cubicBezTo>
                  <a:cubicBezTo>
                    <a:pt x="2394" y="965"/>
                    <a:pt x="2215" y="786"/>
                    <a:pt x="1994" y="786"/>
                  </a:cubicBezTo>
                  <a:lnTo>
                    <a:pt x="1611" y="786"/>
                  </a:lnTo>
                  <a:lnTo>
                    <a:pt x="1611" y="400"/>
                  </a:lnTo>
                  <a:cubicBezTo>
                    <a:pt x="1611" y="180"/>
                    <a:pt x="1432" y="1"/>
                    <a:pt x="1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562;p63">
              <a:extLst>
                <a:ext uri="{FF2B5EF4-FFF2-40B4-BE49-F238E27FC236}">
                  <a16:creationId xmlns:a16="http://schemas.microsoft.com/office/drawing/2014/main" id="{56E762C9-381E-5F72-FECF-862988C06042}"/>
                </a:ext>
              </a:extLst>
            </p:cNvPr>
            <p:cNvSpPr/>
            <p:nvPr/>
          </p:nvSpPr>
          <p:spPr>
            <a:xfrm>
              <a:off x="6457725" y="1919200"/>
              <a:ext cx="62925" cy="25600"/>
            </a:xfrm>
            <a:custGeom>
              <a:avLst/>
              <a:gdLst/>
              <a:ahLst/>
              <a:cxnLst/>
              <a:rect l="l" t="t" r="r" b="b"/>
              <a:pathLst>
                <a:path w="2517" h="1024" extrusionOk="0">
                  <a:moveTo>
                    <a:pt x="458" y="0"/>
                  </a:moveTo>
                  <a:cubicBezTo>
                    <a:pt x="321" y="0"/>
                    <a:pt x="189" y="70"/>
                    <a:pt x="114" y="197"/>
                  </a:cubicBezTo>
                  <a:cubicBezTo>
                    <a:pt x="1" y="387"/>
                    <a:pt x="63" y="633"/>
                    <a:pt x="254" y="745"/>
                  </a:cubicBezTo>
                  <a:cubicBezTo>
                    <a:pt x="567" y="931"/>
                    <a:pt x="920" y="1024"/>
                    <a:pt x="1272" y="1024"/>
                  </a:cubicBezTo>
                  <a:cubicBezTo>
                    <a:pt x="1612" y="1024"/>
                    <a:pt x="1951" y="938"/>
                    <a:pt x="2256" y="767"/>
                  </a:cubicBezTo>
                  <a:cubicBezTo>
                    <a:pt x="2448" y="658"/>
                    <a:pt x="2516" y="414"/>
                    <a:pt x="2407" y="222"/>
                  </a:cubicBezTo>
                  <a:cubicBezTo>
                    <a:pt x="2333" y="91"/>
                    <a:pt x="2198" y="17"/>
                    <a:pt x="2058" y="17"/>
                  </a:cubicBezTo>
                  <a:cubicBezTo>
                    <a:pt x="1992" y="17"/>
                    <a:pt x="1924" y="34"/>
                    <a:pt x="1862" y="69"/>
                  </a:cubicBezTo>
                  <a:cubicBezTo>
                    <a:pt x="1680" y="172"/>
                    <a:pt x="1477" y="224"/>
                    <a:pt x="1273" y="224"/>
                  </a:cubicBezTo>
                  <a:cubicBezTo>
                    <a:pt x="1062" y="224"/>
                    <a:pt x="851" y="168"/>
                    <a:pt x="663" y="57"/>
                  </a:cubicBezTo>
                  <a:cubicBezTo>
                    <a:pt x="598" y="18"/>
                    <a:pt x="52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6" name="Google Shape;27623;p77">
            <a:extLst>
              <a:ext uri="{FF2B5EF4-FFF2-40B4-BE49-F238E27FC236}">
                <a16:creationId xmlns:a16="http://schemas.microsoft.com/office/drawing/2014/main" id="{65BA7951-D5B8-77DB-92F7-16830F704A0F}"/>
              </a:ext>
            </a:extLst>
          </p:cNvPr>
          <p:cNvGrpSpPr/>
          <p:nvPr/>
        </p:nvGrpSpPr>
        <p:grpSpPr>
          <a:xfrm>
            <a:off x="5170495" y="4367339"/>
            <a:ext cx="354136" cy="353180"/>
            <a:chOff x="-26215025" y="1971025"/>
            <a:chExt cx="296175" cy="295375"/>
          </a:xfrm>
          <a:solidFill>
            <a:schemeClr val="tx1"/>
          </a:solidFill>
        </p:grpSpPr>
        <p:sp>
          <p:nvSpPr>
            <p:cNvPr id="15617" name="Google Shape;27624;p77">
              <a:extLst>
                <a:ext uri="{FF2B5EF4-FFF2-40B4-BE49-F238E27FC236}">
                  <a16:creationId xmlns:a16="http://schemas.microsoft.com/office/drawing/2014/main" id="{47BDA0C0-5BDF-CF99-D509-B36CC3F22197}"/>
                </a:ext>
              </a:extLst>
            </p:cNvPr>
            <p:cNvSpPr/>
            <p:nvPr/>
          </p:nvSpPr>
          <p:spPr>
            <a:xfrm>
              <a:off x="-26092950" y="1971025"/>
              <a:ext cx="51225" cy="225275"/>
            </a:xfrm>
            <a:custGeom>
              <a:avLst/>
              <a:gdLst/>
              <a:ahLst/>
              <a:cxnLst/>
              <a:rect l="l" t="t" r="r" b="b"/>
              <a:pathLst>
                <a:path w="2049" h="9011" extrusionOk="0">
                  <a:moveTo>
                    <a:pt x="1009" y="7246"/>
                  </a:moveTo>
                  <a:cubicBezTo>
                    <a:pt x="1198" y="7593"/>
                    <a:pt x="1355" y="7877"/>
                    <a:pt x="1355" y="8003"/>
                  </a:cubicBezTo>
                  <a:cubicBezTo>
                    <a:pt x="1355" y="8192"/>
                    <a:pt x="1198" y="8349"/>
                    <a:pt x="1009" y="8349"/>
                  </a:cubicBezTo>
                  <a:cubicBezTo>
                    <a:pt x="820" y="8349"/>
                    <a:pt x="662" y="8192"/>
                    <a:pt x="662" y="8003"/>
                  </a:cubicBezTo>
                  <a:cubicBezTo>
                    <a:pt x="694" y="7877"/>
                    <a:pt x="820" y="7562"/>
                    <a:pt x="1009" y="7246"/>
                  </a:cubicBezTo>
                  <a:close/>
                  <a:moveTo>
                    <a:pt x="977" y="0"/>
                  </a:moveTo>
                  <a:cubicBezTo>
                    <a:pt x="788" y="0"/>
                    <a:pt x="631" y="158"/>
                    <a:pt x="631" y="347"/>
                  </a:cubicBezTo>
                  <a:lnTo>
                    <a:pt x="631" y="6490"/>
                  </a:lnTo>
                  <a:cubicBezTo>
                    <a:pt x="536" y="6616"/>
                    <a:pt x="410" y="6774"/>
                    <a:pt x="316" y="6963"/>
                  </a:cubicBezTo>
                  <a:cubicBezTo>
                    <a:pt x="32" y="7562"/>
                    <a:pt x="1" y="7845"/>
                    <a:pt x="1" y="8003"/>
                  </a:cubicBezTo>
                  <a:cubicBezTo>
                    <a:pt x="1" y="8601"/>
                    <a:pt x="473" y="9011"/>
                    <a:pt x="1009" y="9011"/>
                  </a:cubicBezTo>
                  <a:cubicBezTo>
                    <a:pt x="1576" y="9011"/>
                    <a:pt x="2048" y="8538"/>
                    <a:pt x="2048" y="8003"/>
                  </a:cubicBezTo>
                  <a:cubicBezTo>
                    <a:pt x="2048" y="7845"/>
                    <a:pt x="1985" y="7593"/>
                    <a:pt x="1639" y="6963"/>
                  </a:cubicBezTo>
                  <a:cubicBezTo>
                    <a:pt x="1513" y="6774"/>
                    <a:pt x="1418" y="6585"/>
                    <a:pt x="1324" y="6490"/>
                  </a:cubicBezTo>
                  <a:lnTo>
                    <a:pt x="1324" y="347"/>
                  </a:lnTo>
                  <a:cubicBezTo>
                    <a:pt x="1324" y="158"/>
                    <a:pt x="1166" y="0"/>
                    <a:pt x="977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8" name="Google Shape;27625;p77">
              <a:extLst>
                <a:ext uri="{FF2B5EF4-FFF2-40B4-BE49-F238E27FC236}">
                  <a16:creationId xmlns:a16="http://schemas.microsoft.com/office/drawing/2014/main" id="{17F40B86-80C6-D720-C298-597F20C963D7}"/>
                </a:ext>
              </a:extLst>
            </p:cNvPr>
            <p:cNvSpPr/>
            <p:nvPr/>
          </p:nvSpPr>
          <p:spPr>
            <a:xfrm>
              <a:off x="-26179575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9" name="Google Shape;27626;p77">
              <a:extLst>
                <a:ext uri="{FF2B5EF4-FFF2-40B4-BE49-F238E27FC236}">
                  <a16:creationId xmlns:a16="http://schemas.microsoft.com/office/drawing/2014/main" id="{8EC3324A-67FE-BFDD-4F70-7B19D33A1232}"/>
                </a:ext>
              </a:extLst>
            </p:cNvPr>
            <p:cNvSpPr/>
            <p:nvPr/>
          </p:nvSpPr>
          <p:spPr>
            <a:xfrm>
              <a:off x="-26163050" y="2178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0" name="Google Shape;27627;p77">
              <a:extLst>
                <a:ext uri="{FF2B5EF4-FFF2-40B4-BE49-F238E27FC236}">
                  <a16:creationId xmlns:a16="http://schemas.microsoft.com/office/drawing/2014/main" id="{29A1C1FE-D204-7E57-93A3-52EDD2506303}"/>
                </a:ext>
              </a:extLst>
            </p:cNvPr>
            <p:cNvSpPr/>
            <p:nvPr/>
          </p:nvSpPr>
          <p:spPr>
            <a:xfrm>
              <a:off x="-26145725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1" name="Google Shape;27628;p77">
              <a:extLst>
                <a:ext uri="{FF2B5EF4-FFF2-40B4-BE49-F238E27FC236}">
                  <a16:creationId xmlns:a16="http://schemas.microsoft.com/office/drawing/2014/main" id="{F9ED0A95-540C-C640-2C0F-3C2B43A515BF}"/>
                </a:ext>
              </a:extLst>
            </p:cNvPr>
            <p:cNvSpPr/>
            <p:nvPr/>
          </p:nvSpPr>
          <p:spPr>
            <a:xfrm>
              <a:off x="-25988975" y="2178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662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2" name="Google Shape;27629;p77">
              <a:extLst>
                <a:ext uri="{FF2B5EF4-FFF2-40B4-BE49-F238E27FC236}">
                  <a16:creationId xmlns:a16="http://schemas.microsoft.com/office/drawing/2014/main" id="{1F3BB285-10BA-220D-9A8D-E35673E0BF71}"/>
                </a:ext>
              </a:extLst>
            </p:cNvPr>
            <p:cNvSpPr/>
            <p:nvPr/>
          </p:nvSpPr>
          <p:spPr>
            <a:xfrm>
              <a:off x="-260063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3" name="Google Shape;27630;p77">
              <a:extLst>
                <a:ext uri="{FF2B5EF4-FFF2-40B4-BE49-F238E27FC236}">
                  <a16:creationId xmlns:a16="http://schemas.microsoft.com/office/drawing/2014/main" id="{D3FEC29D-63E9-53A8-3537-ACB3016BDD0C}"/>
                </a:ext>
              </a:extLst>
            </p:cNvPr>
            <p:cNvSpPr/>
            <p:nvPr/>
          </p:nvSpPr>
          <p:spPr>
            <a:xfrm>
              <a:off x="-25972450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6" name="Google Shape;27631;p77">
              <a:extLst>
                <a:ext uri="{FF2B5EF4-FFF2-40B4-BE49-F238E27FC236}">
                  <a16:creationId xmlns:a16="http://schemas.microsoft.com/office/drawing/2014/main" id="{E055B345-3997-C7CF-CC4E-BD9BC9F0C537}"/>
                </a:ext>
              </a:extLst>
            </p:cNvPr>
            <p:cNvSpPr/>
            <p:nvPr/>
          </p:nvSpPr>
          <p:spPr>
            <a:xfrm>
              <a:off x="-26215025" y="2108850"/>
              <a:ext cx="296175" cy="157550"/>
            </a:xfrm>
            <a:custGeom>
              <a:avLst/>
              <a:gdLst/>
              <a:ahLst/>
              <a:cxnLst/>
              <a:rect l="l" t="t" r="r" b="b"/>
              <a:pathLst>
                <a:path w="11847" h="6302" extrusionOk="0">
                  <a:moveTo>
                    <a:pt x="4128" y="725"/>
                  </a:moveTo>
                  <a:cubicBezTo>
                    <a:pt x="3970" y="946"/>
                    <a:pt x="3844" y="1198"/>
                    <a:pt x="3781" y="1418"/>
                  </a:cubicBezTo>
                  <a:cubicBezTo>
                    <a:pt x="3781" y="1450"/>
                    <a:pt x="3749" y="1513"/>
                    <a:pt x="3749" y="1544"/>
                  </a:cubicBezTo>
                  <a:cubicBezTo>
                    <a:pt x="3403" y="1355"/>
                    <a:pt x="2993" y="1261"/>
                    <a:pt x="2615" y="1261"/>
                  </a:cubicBezTo>
                  <a:cubicBezTo>
                    <a:pt x="2111" y="1261"/>
                    <a:pt x="1450" y="1418"/>
                    <a:pt x="1166" y="1891"/>
                  </a:cubicBezTo>
                  <a:cubicBezTo>
                    <a:pt x="1040" y="2080"/>
                    <a:pt x="851" y="2175"/>
                    <a:pt x="694" y="2175"/>
                  </a:cubicBezTo>
                  <a:lnTo>
                    <a:pt x="694" y="1072"/>
                  </a:lnTo>
                  <a:cubicBezTo>
                    <a:pt x="694" y="851"/>
                    <a:pt x="851" y="725"/>
                    <a:pt x="1040" y="725"/>
                  </a:cubicBezTo>
                  <a:close/>
                  <a:moveTo>
                    <a:pt x="10775" y="725"/>
                  </a:moveTo>
                  <a:cubicBezTo>
                    <a:pt x="10964" y="725"/>
                    <a:pt x="11122" y="883"/>
                    <a:pt x="11122" y="1072"/>
                  </a:cubicBezTo>
                  <a:lnTo>
                    <a:pt x="11122" y="2175"/>
                  </a:lnTo>
                  <a:cubicBezTo>
                    <a:pt x="10933" y="2175"/>
                    <a:pt x="10775" y="2080"/>
                    <a:pt x="10649" y="1891"/>
                  </a:cubicBezTo>
                  <a:cubicBezTo>
                    <a:pt x="10429" y="1513"/>
                    <a:pt x="10050" y="1261"/>
                    <a:pt x="9546" y="1261"/>
                  </a:cubicBezTo>
                  <a:cubicBezTo>
                    <a:pt x="9074" y="1261"/>
                    <a:pt x="8696" y="1513"/>
                    <a:pt x="8444" y="1891"/>
                  </a:cubicBezTo>
                  <a:cubicBezTo>
                    <a:pt x="8412" y="1985"/>
                    <a:pt x="8349" y="2049"/>
                    <a:pt x="8286" y="2143"/>
                  </a:cubicBezTo>
                  <a:cubicBezTo>
                    <a:pt x="8255" y="1828"/>
                    <a:pt x="8097" y="1355"/>
                    <a:pt x="7719" y="725"/>
                  </a:cubicBezTo>
                  <a:close/>
                  <a:moveTo>
                    <a:pt x="9609" y="1922"/>
                  </a:moveTo>
                  <a:cubicBezTo>
                    <a:pt x="9830" y="1922"/>
                    <a:pt x="9987" y="2049"/>
                    <a:pt x="10113" y="2206"/>
                  </a:cubicBezTo>
                  <a:cubicBezTo>
                    <a:pt x="10334" y="2616"/>
                    <a:pt x="10744" y="2836"/>
                    <a:pt x="11185" y="2836"/>
                  </a:cubicBezTo>
                  <a:lnTo>
                    <a:pt x="11185" y="5546"/>
                  </a:lnTo>
                  <a:lnTo>
                    <a:pt x="694" y="5546"/>
                  </a:lnTo>
                  <a:lnTo>
                    <a:pt x="694" y="2931"/>
                  </a:lnTo>
                  <a:cubicBezTo>
                    <a:pt x="1135" y="2931"/>
                    <a:pt x="1576" y="2679"/>
                    <a:pt x="1765" y="2301"/>
                  </a:cubicBezTo>
                  <a:cubicBezTo>
                    <a:pt x="1828" y="2143"/>
                    <a:pt x="2143" y="2017"/>
                    <a:pt x="2615" y="2017"/>
                  </a:cubicBezTo>
                  <a:cubicBezTo>
                    <a:pt x="3056" y="2017"/>
                    <a:pt x="3371" y="2175"/>
                    <a:pt x="3497" y="2301"/>
                  </a:cubicBezTo>
                  <a:lnTo>
                    <a:pt x="3529" y="2364"/>
                  </a:lnTo>
                  <a:cubicBezTo>
                    <a:pt x="3529" y="2395"/>
                    <a:pt x="3560" y="2395"/>
                    <a:pt x="3560" y="2395"/>
                  </a:cubicBezTo>
                  <a:cubicBezTo>
                    <a:pt x="3560" y="2868"/>
                    <a:pt x="3686" y="3309"/>
                    <a:pt x="3939" y="3718"/>
                  </a:cubicBezTo>
                  <a:cubicBezTo>
                    <a:pt x="4317" y="4380"/>
                    <a:pt x="4947" y="4758"/>
                    <a:pt x="5671" y="4852"/>
                  </a:cubicBezTo>
                  <a:lnTo>
                    <a:pt x="5923" y="4852"/>
                  </a:lnTo>
                  <a:cubicBezTo>
                    <a:pt x="7121" y="4852"/>
                    <a:pt x="8097" y="4033"/>
                    <a:pt x="8286" y="2868"/>
                  </a:cubicBezTo>
                  <a:cubicBezTo>
                    <a:pt x="8727" y="2773"/>
                    <a:pt x="8916" y="2458"/>
                    <a:pt x="9074" y="2206"/>
                  </a:cubicBezTo>
                  <a:cubicBezTo>
                    <a:pt x="9200" y="2017"/>
                    <a:pt x="9357" y="1922"/>
                    <a:pt x="9609" y="192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5955"/>
                  </a:lnTo>
                  <a:cubicBezTo>
                    <a:pt x="0" y="6144"/>
                    <a:pt x="158" y="6302"/>
                    <a:pt x="347" y="6302"/>
                  </a:cubicBezTo>
                  <a:lnTo>
                    <a:pt x="11500" y="6302"/>
                  </a:lnTo>
                  <a:cubicBezTo>
                    <a:pt x="11689" y="6302"/>
                    <a:pt x="11846" y="6144"/>
                    <a:pt x="11846" y="5955"/>
                  </a:cubicBezTo>
                  <a:lnTo>
                    <a:pt x="11846" y="1072"/>
                  </a:lnTo>
                  <a:cubicBezTo>
                    <a:pt x="11846" y="505"/>
                    <a:pt x="11374" y="1"/>
                    <a:pt x="10775" y="1"/>
                  </a:cubicBezTo>
                  <a:lnTo>
                    <a:pt x="7089" y="1"/>
                  </a:lnTo>
                  <a:cubicBezTo>
                    <a:pt x="6963" y="1"/>
                    <a:pt x="6837" y="64"/>
                    <a:pt x="6774" y="190"/>
                  </a:cubicBezTo>
                  <a:cubicBezTo>
                    <a:pt x="6679" y="316"/>
                    <a:pt x="6711" y="442"/>
                    <a:pt x="6774" y="568"/>
                  </a:cubicBezTo>
                  <a:lnTo>
                    <a:pt x="6805" y="599"/>
                  </a:lnTo>
                  <a:cubicBezTo>
                    <a:pt x="7341" y="1387"/>
                    <a:pt x="7625" y="2017"/>
                    <a:pt x="7625" y="2490"/>
                  </a:cubicBezTo>
                  <a:cubicBezTo>
                    <a:pt x="7625" y="3435"/>
                    <a:pt x="6868" y="4191"/>
                    <a:pt x="5923" y="4191"/>
                  </a:cubicBezTo>
                  <a:lnTo>
                    <a:pt x="5734" y="4191"/>
                  </a:lnTo>
                  <a:cubicBezTo>
                    <a:pt x="5230" y="4128"/>
                    <a:pt x="4789" y="3813"/>
                    <a:pt x="4506" y="3340"/>
                  </a:cubicBezTo>
                  <a:cubicBezTo>
                    <a:pt x="4191" y="2836"/>
                    <a:pt x="4159" y="2206"/>
                    <a:pt x="4411" y="1702"/>
                  </a:cubicBezTo>
                  <a:cubicBezTo>
                    <a:pt x="4506" y="1387"/>
                    <a:pt x="4758" y="977"/>
                    <a:pt x="5041" y="599"/>
                  </a:cubicBezTo>
                  <a:lnTo>
                    <a:pt x="5073" y="568"/>
                  </a:lnTo>
                  <a:cubicBezTo>
                    <a:pt x="5136" y="442"/>
                    <a:pt x="5136" y="316"/>
                    <a:pt x="5073" y="190"/>
                  </a:cubicBezTo>
                  <a:cubicBezTo>
                    <a:pt x="4978" y="95"/>
                    <a:pt x="4884" y="1"/>
                    <a:pt x="4758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824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0" name="Google Shape;14800;p38"/>
          <p:cNvSpPr txBox="1">
            <a:spLocks noGrp="1"/>
          </p:cNvSpPr>
          <p:nvPr>
            <p:ph type="title"/>
          </p:nvPr>
        </p:nvSpPr>
        <p:spPr>
          <a:xfrm>
            <a:off x="2391900" y="2638734"/>
            <a:ext cx="43602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Gruppenarbeit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801" name="Google Shape;14801;p38"/>
          <p:cNvSpPr txBox="1">
            <a:spLocks noGrp="1"/>
          </p:cNvSpPr>
          <p:nvPr>
            <p:ph type="title" idx="2"/>
          </p:nvPr>
        </p:nvSpPr>
        <p:spPr>
          <a:xfrm>
            <a:off x="4021650" y="1076563"/>
            <a:ext cx="1100700" cy="9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4802" name="Google Shape;14802;p38"/>
          <p:cNvSpPr txBox="1">
            <a:spLocks noGrp="1"/>
          </p:cNvSpPr>
          <p:nvPr>
            <p:ph type="subTitle" idx="1"/>
          </p:nvPr>
        </p:nvSpPr>
        <p:spPr>
          <a:xfrm>
            <a:off x="2391900" y="3430713"/>
            <a:ext cx="4360200" cy="4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Versorgen verschiedener Wunden</a:t>
            </a:r>
            <a:endParaRPr dirty="0"/>
          </a:p>
        </p:txBody>
      </p:sp>
      <p:sp>
        <p:nvSpPr>
          <p:cNvPr id="14803" name="Google Shape;14803;p38"/>
          <p:cNvSpPr/>
          <p:nvPr/>
        </p:nvSpPr>
        <p:spPr>
          <a:xfrm>
            <a:off x="4427375" y="2188964"/>
            <a:ext cx="289272" cy="28927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04" name="Google Shape;14804;p38"/>
          <p:cNvGrpSpPr/>
          <p:nvPr/>
        </p:nvGrpSpPr>
        <p:grpSpPr>
          <a:xfrm>
            <a:off x="715099" y="188463"/>
            <a:ext cx="1556084" cy="1555927"/>
            <a:chOff x="1724650" y="2856150"/>
            <a:chExt cx="1973975" cy="1973775"/>
          </a:xfrm>
        </p:grpSpPr>
        <p:sp>
          <p:nvSpPr>
            <p:cNvPr id="14805" name="Google Shape;14805;p38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6" name="Google Shape;14806;p38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7" name="Google Shape;14807;p38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8" name="Google Shape;14808;p38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9" name="Google Shape;14809;p38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0" name="Google Shape;14810;p38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1" name="Google Shape;14811;p38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2" name="Google Shape;14812;p38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3" name="Google Shape;14813;p38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4" name="Google Shape;14814;p38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5" name="Google Shape;14815;p38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6" name="Google Shape;14816;p38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7" name="Google Shape;14817;p38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8" name="Google Shape;14818;p38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9" name="Google Shape;14819;p38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0" name="Google Shape;14820;p38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1" name="Google Shape;14821;p38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2" name="Google Shape;14822;p38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3" name="Google Shape;14823;p38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4" name="Google Shape;14824;p38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5" name="Google Shape;14825;p38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6" name="Google Shape;14826;p38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7" name="Google Shape;14827;p38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8" name="Google Shape;14828;p38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9" name="Google Shape;14829;p38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0" name="Google Shape;14830;p38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1" name="Google Shape;14831;p38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2" name="Google Shape;14832;p38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3" name="Google Shape;14833;p38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4" name="Google Shape;14834;p38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5" name="Google Shape;14835;p38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6" name="Google Shape;14836;p38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7" name="Google Shape;14837;p38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8" name="Google Shape;14838;p38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9" name="Google Shape;14839;p38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0" name="Google Shape;14840;p38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1" name="Google Shape;14841;p38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2" name="Google Shape;14842;p38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3" name="Google Shape;14843;p38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4" name="Google Shape;14844;p38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5" name="Google Shape;14845;p38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6" name="Google Shape;14846;p38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7" name="Google Shape;14847;p38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8" name="Google Shape;14848;p38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9" name="Google Shape;14849;p38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0" name="Google Shape;14850;p38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1" name="Google Shape;14851;p38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2" name="Google Shape;14852;p38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3" name="Google Shape;14853;p38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4" name="Google Shape;14854;p38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5" name="Google Shape;14855;p38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6" name="Google Shape;14856;p38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7" name="Google Shape;14857;p38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8" name="Google Shape;14858;p38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9" name="Google Shape;14859;p38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0" name="Google Shape;14860;p38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1" name="Google Shape;14861;p38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2" name="Google Shape;14862;p38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3" name="Google Shape;14863;p38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4" name="Google Shape;14864;p38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5" name="Google Shape;14865;p38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6" name="Google Shape;14866;p38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7" name="Google Shape;14867;p38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8" name="Google Shape;14868;p38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9" name="Google Shape;14869;p38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0" name="Google Shape;14870;p38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1" name="Google Shape;14871;p38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2" name="Google Shape;14872;p38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3" name="Google Shape;14873;p38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4" name="Google Shape;14874;p38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5" name="Google Shape;14875;p38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6" name="Google Shape;14876;p38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7" name="Google Shape;14877;p38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8" name="Google Shape;14878;p38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9" name="Google Shape;14879;p38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0" name="Google Shape;14880;p38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1" name="Google Shape;14881;p38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2" name="Google Shape;14882;p38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3" name="Google Shape;14883;p38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4" name="Google Shape;14884;p38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5" name="Google Shape;14885;p38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6" name="Google Shape;14886;p38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7" name="Google Shape;14887;p38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8" name="Google Shape;14888;p38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9" name="Google Shape;14889;p38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0" name="Google Shape;14890;p38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1" name="Google Shape;14891;p38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2" name="Google Shape;14892;p38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3" name="Google Shape;14893;p38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4" name="Google Shape;14894;p38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5" name="Google Shape;14895;p38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6" name="Google Shape;14896;p38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7" name="Google Shape;14897;p38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8" name="Google Shape;14898;p38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9" name="Google Shape;14899;p38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0" name="Google Shape;14900;p38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1" name="Google Shape;14901;p38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2" name="Google Shape;14902;p38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3" name="Google Shape;14903;p38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4" name="Google Shape;14904;p38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5" name="Google Shape;14905;p38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6" name="Google Shape;14906;p38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7" name="Google Shape;14907;p38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8" name="Google Shape;14908;p38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9" name="Google Shape;14909;p38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0" name="Google Shape;14910;p38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1" name="Google Shape;14911;p38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2" name="Google Shape;14912;p38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3" name="Google Shape;14913;p38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4" name="Google Shape;14914;p38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5" name="Google Shape;14915;p38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6" name="Google Shape;14916;p38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7" name="Google Shape;14917;p38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8" name="Google Shape;14918;p38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9" name="Google Shape;14919;p38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0" name="Google Shape;14920;p38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1" name="Google Shape;14921;p38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2" name="Google Shape;14922;p38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3" name="Google Shape;14923;p38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4" name="Google Shape;14924;p38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5" name="Google Shape;14925;p38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6" name="Google Shape;14926;p38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7" name="Google Shape;14927;p38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8" name="Google Shape;14928;p38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9" name="Google Shape;14929;p38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0" name="Google Shape;14930;p38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1" name="Google Shape;14931;p38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2" name="Google Shape;14932;p38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3" name="Google Shape;14933;p38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4" name="Google Shape;14934;p38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5" name="Google Shape;14935;p38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6" name="Google Shape;14936;p38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7" name="Google Shape;14937;p38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8" name="Google Shape;14938;p38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9" name="Google Shape;14939;p38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0" name="Google Shape;14940;p38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1" name="Google Shape;14941;p38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2" name="Google Shape;14942;p38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3" name="Google Shape;14943;p38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4" name="Google Shape;14944;p38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5" name="Google Shape;14945;p38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6" name="Google Shape;14946;p38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7" name="Google Shape;14947;p38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8" name="Google Shape;14948;p38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9" name="Google Shape;14949;p38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0" name="Google Shape;14950;p38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1" name="Google Shape;14951;p38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2" name="Google Shape;14952;p38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3" name="Google Shape;14953;p38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4" name="Google Shape;14954;p38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5" name="Google Shape;14955;p38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6" name="Google Shape;14956;p38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7" name="Google Shape;14957;p38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8" name="Google Shape;14958;p38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9" name="Google Shape;14959;p38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0" name="Google Shape;14960;p38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1" name="Google Shape;14961;p38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2" name="Google Shape;14962;p38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3" name="Google Shape;14963;p38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4" name="Google Shape;14964;p38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5" name="Google Shape;14965;p38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6" name="Google Shape;14966;p38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7" name="Google Shape;14967;p38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8" name="Google Shape;14968;p38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9" name="Google Shape;14969;p38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0" name="Google Shape;14970;p38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1" name="Google Shape;14971;p38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2" name="Google Shape;14972;p38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3" name="Google Shape;14973;p38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4" name="Google Shape;14974;p38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5" name="Google Shape;14975;p38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6" name="Google Shape;14976;p38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7" name="Google Shape;14977;p38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8" name="Google Shape;14978;p38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9" name="Google Shape;14979;p38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0" name="Google Shape;14980;p38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1" name="Google Shape;14981;p38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2" name="Google Shape;14982;p38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3" name="Google Shape;14983;p38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4" name="Google Shape;14984;p38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5" name="Google Shape;14985;p38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6" name="Google Shape;14986;p38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7" name="Google Shape;14987;p38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8" name="Google Shape;14988;p38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9" name="Google Shape;14989;p38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0" name="Google Shape;14990;p38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1" name="Google Shape;14991;p38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2" name="Google Shape;14992;p38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3" name="Google Shape;14993;p38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4" name="Google Shape;14994;p38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5" name="Google Shape;14995;p38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6" name="Google Shape;14996;p38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7" name="Google Shape;14997;p38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8" name="Google Shape;14998;p38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9" name="Google Shape;14999;p38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0" name="Google Shape;15000;p38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1" name="Google Shape;15001;p38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2" name="Google Shape;15002;p38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3" name="Google Shape;15003;p38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4" name="Google Shape;15004;p38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5" name="Google Shape;15005;p38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6" name="Google Shape;15006;p38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7" name="Google Shape;15007;p38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8" name="Google Shape;15008;p38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9" name="Google Shape;15009;p38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0" name="Google Shape;15010;p38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1" name="Google Shape;15011;p38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2" name="Google Shape;15012;p38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3" name="Google Shape;15013;p38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4" name="Google Shape;15014;p38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5" name="Google Shape;15015;p38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6" name="Google Shape;15016;p38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7" name="Google Shape;15017;p38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8" name="Google Shape;15018;p38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9" name="Google Shape;15019;p38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0" name="Google Shape;15020;p38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1" name="Google Shape;15021;p38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2" name="Google Shape;15022;p38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3" name="Google Shape;15023;p38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4" name="Google Shape;15024;p38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5" name="Google Shape;15025;p38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6" name="Google Shape;15026;p38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7" name="Google Shape;15027;p38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8" name="Google Shape;15028;p38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9" name="Google Shape;15029;p38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0" name="Google Shape;15030;p38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1" name="Google Shape;15031;p38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2" name="Google Shape;15032;p38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3" name="Google Shape;15033;p38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4" name="Google Shape;15034;p38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5" name="Google Shape;15035;p38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6" name="Google Shape;15036;p38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7" name="Google Shape;15037;p38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8" name="Google Shape;15038;p38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9" name="Google Shape;15039;p38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0" name="Google Shape;15040;p38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1" name="Google Shape;15041;p38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2" name="Google Shape;15042;p38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3" name="Google Shape;15043;p38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4" name="Google Shape;15044;p38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5" name="Google Shape;15045;p38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6" name="Google Shape;15046;p38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7" name="Google Shape;15047;p38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8" name="Google Shape;15048;p38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9" name="Google Shape;15049;p38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0" name="Google Shape;15050;p38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1" name="Google Shape;15051;p38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2" name="Google Shape;15052;p38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3" name="Google Shape;15053;p38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4" name="Google Shape;15054;p38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5" name="Google Shape;15055;p38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6" name="Google Shape;15056;p38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7" name="Google Shape;15057;p38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8" name="Google Shape;15058;p38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9" name="Google Shape;15059;p38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0" name="Google Shape;15060;p38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1" name="Google Shape;15061;p38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2" name="Google Shape;15062;p38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3" name="Google Shape;15063;p38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4" name="Google Shape;15064;p38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5" name="Google Shape;15065;p38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6" name="Google Shape;15066;p38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7" name="Google Shape;15067;p38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8" name="Google Shape;15068;p38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9" name="Google Shape;15069;p38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0" name="Google Shape;15070;p38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1" name="Google Shape;15071;p38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2" name="Google Shape;15072;p38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3" name="Google Shape;15073;p38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4" name="Google Shape;15074;p38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5" name="Google Shape;15075;p38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6" name="Google Shape;15076;p38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7" name="Google Shape;15077;p38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8" name="Google Shape;15078;p38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9" name="Google Shape;15079;p38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0" name="Google Shape;15080;p38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1" name="Google Shape;15081;p38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2" name="Google Shape;15082;p38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3" name="Google Shape;15083;p38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4" name="Google Shape;15084;p38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5" name="Google Shape;15085;p38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6" name="Google Shape;15086;p38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7" name="Google Shape;15087;p38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8" name="Google Shape;15088;p38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9" name="Google Shape;15089;p38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0" name="Google Shape;15090;p38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1" name="Google Shape;15091;p38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2" name="Google Shape;15092;p38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3" name="Google Shape;15093;p38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4" name="Google Shape;15094;p38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5" name="Google Shape;15095;p38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6" name="Google Shape;15096;p38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7" name="Google Shape;15097;p38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8" name="Google Shape;15098;p38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9" name="Google Shape;15099;p38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0" name="Google Shape;15100;p38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1" name="Google Shape;15101;p38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2" name="Google Shape;15102;p38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3" name="Google Shape;15103;p38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4" name="Google Shape;15104;p38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5" name="Google Shape;15105;p38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6" name="Google Shape;15106;p38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7" name="Google Shape;15107;p38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8" name="Google Shape;15108;p38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9" name="Google Shape;15109;p38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0" name="Google Shape;15110;p38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1" name="Google Shape;15111;p38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2" name="Google Shape;15112;p38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3" name="Google Shape;15113;p38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4" name="Google Shape;15114;p38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5" name="Google Shape;15115;p38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6" name="Google Shape;15116;p38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7" name="Google Shape;15117;p38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8" name="Google Shape;15118;p38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9" name="Google Shape;15119;p38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0" name="Google Shape;15120;p38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1" name="Google Shape;15121;p38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2" name="Google Shape;15122;p38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3" name="Google Shape;15123;p38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4" name="Google Shape;15124;p38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5" name="Google Shape;15125;p38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6" name="Google Shape;15126;p38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7" name="Google Shape;15127;p38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8" name="Google Shape;15128;p38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9" name="Google Shape;15129;p38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0" name="Google Shape;15130;p38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1" name="Google Shape;15131;p38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2" name="Google Shape;15132;p38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3" name="Google Shape;15133;p38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4" name="Google Shape;15134;p38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5" name="Google Shape;15135;p38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6" name="Google Shape;15136;p38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7" name="Google Shape;15137;p38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8" name="Google Shape;15138;p38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9" name="Google Shape;15139;p38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0" name="Google Shape;15140;p38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1" name="Google Shape;15141;p38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2" name="Google Shape;15142;p38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3" name="Google Shape;15143;p38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4" name="Google Shape;15144;p38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5" name="Google Shape;15145;p38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6" name="Google Shape;15146;p38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7" name="Google Shape;15147;p38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8" name="Google Shape;15148;p38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9" name="Google Shape;15149;p38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0" name="Google Shape;15150;p38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1" name="Google Shape;15151;p38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2" name="Google Shape;15152;p38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3" name="Google Shape;15153;p38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4" name="Google Shape;15154;p38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5" name="Google Shape;15155;p38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6" name="Google Shape;15156;p38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7" name="Google Shape;15157;p38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8" name="Google Shape;15158;p38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9" name="Google Shape;15159;p38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0" name="Google Shape;15160;p38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1" name="Google Shape;15161;p38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2" name="Google Shape;15162;p38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3" name="Google Shape;15163;p38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4" name="Google Shape;15164;p38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5" name="Google Shape;15165;p38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6" name="Google Shape;15166;p38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7" name="Google Shape;15167;p38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8" name="Google Shape;15168;p38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9" name="Google Shape;15169;p38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0" name="Google Shape;15170;p38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1" name="Google Shape;15171;p38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2" name="Google Shape;15172;p38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3" name="Google Shape;15173;p38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4" name="Google Shape;15174;p38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5" name="Google Shape;15175;p38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6" name="Google Shape;15176;p38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7" name="Google Shape;15177;p38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8" name="Google Shape;15178;p38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9" name="Google Shape;15179;p38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0" name="Google Shape;15180;p38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1" name="Google Shape;15181;p38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2" name="Google Shape;15182;p38"/>
          <p:cNvGrpSpPr/>
          <p:nvPr/>
        </p:nvGrpSpPr>
        <p:grpSpPr>
          <a:xfrm>
            <a:off x="6872824" y="3392063"/>
            <a:ext cx="1556084" cy="1555927"/>
            <a:chOff x="1724650" y="2856150"/>
            <a:chExt cx="1973975" cy="1973775"/>
          </a:xfrm>
        </p:grpSpPr>
        <p:sp>
          <p:nvSpPr>
            <p:cNvPr id="15183" name="Google Shape;15183;p38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4" name="Google Shape;15184;p38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5" name="Google Shape;15185;p38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6" name="Google Shape;15186;p38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7" name="Google Shape;15187;p38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8" name="Google Shape;15188;p38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9" name="Google Shape;15189;p38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0" name="Google Shape;15190;p38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1" name="Google Shape;15191;p38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2" name="Google Shape;15192;p38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3" name="Google Shape;15193;p38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4" name="Google Shape;15194;p38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5" name="Google Shape;15195;p38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6" name="Google Shape;15196;p38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7" name="Google Shape;15197;p38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8" name="Google Shape;15198;p38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9" name="Google Shape;15199;p38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0" name="Google Shape;15200;p38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1" name="Google Shape;15201;p38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2" name="Google Shape;15202;p38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3" name="Google Shape;15203;p38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4" name="Google Shape;15204;p38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5" name="Google Shape;15205;p38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6" name="Google Shape;15206;p38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7" name="Google Shape;15207;p38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8" name="Google Shape;15208;p38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9" name="Google Shape;15209;p38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0" name="Google Shape;15210;p38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1" name="Google Shape;15211;p38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2" name="Google Shape;15212;p38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3" name="Google Shape;15213;p38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4" name="Google Shape;15214;p38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5" name="Google Shape;15215;p38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6" name="Google Shape;15216;p38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7" name="Google Shape;15217;p38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8" name="Google Shape;15218;p38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9" name="Google Shape;15219;p38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0" name="Google Shape;15220;p38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1" name="Google Shape;15221;p38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2" name="Google Shape;15222;p38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3" name="Google Shape;15223;p38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4" name="Google Shape;15224;p38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5" name="Google Shape;15225;p38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6" name="Google Shape;15226;p38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7" name="Google Shape;15227;p38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8" name="Google Shape;15228;p38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9" name="Google Shape;15229;p38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0" name="Google Shape;15230;p38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1" name="Google Shape;15231;p38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2" name="Google Shape;15232;p38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3" name="Google Shape;15233;p38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4" name="Google Shape;15234;p38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5" name="Google Shape;15235;p38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6" name="Google Shape;15236;p38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7" name="Google Shape;15237;p38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8" name="Google Shape;15238;p38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9" name="Google Shape;15239;p38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0" name="Google Shape;15240;p38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1" name="Google Shape;15241;p38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2" name="Google Shape;15242;p38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3" name="Google Shape;15243;p38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4" name="Google Shape;15244;p38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5" name="Google Shape;15245;p38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6" name="Google Shape;15246;p38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7" name="Google Shape;15247;p38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8" name="Google Shape;15248;p38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9" name="Google Shape;15249;p38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0" name="Google Shape;15250;p38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1" name="Google Shape;15251;p38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2" name="Google Shape;15252;p38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3" name="Google Shape;15253;p38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4" name="Google Shape;15254;p38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5" name="Google Shape;15255;p38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6" name="Google Shape;15256;p38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7" name="Google Shape;15257;p38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8" name="Google Shape;15258;p38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9" name="Google Shape;15259;p38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0" name="Google Shape;15260;p38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1" name="Google Shape;15261;p38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2" name="Google Shape;15262;p38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3" name="Google Shape;15263;p38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4" name="Google Shape;15264;p38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5" name="Google Shape;15265;p38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6" name="Google Shape;15266;p38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7" name="Google Shape;15267;p38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8" name="Google Shape;15268;p38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9" name="Google Shape;15269;p38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0" name="Google Shape;15270;p38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1" name="Google Shape;15271;p38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2" name="Google Shape;15272;p38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3" name="Google Shape;15273;p38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4" name="Google Shape;15274;p38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5" name="Google Shape;15275;p38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6" name="Google Shape;15276;p38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7" name="Google Shape;15277;p38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8" name="Google Shape;15278;p38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9" name="Google Shape;15279;p38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0" name="Google Shape;15280;p38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1" name="Google Shape;15281;p38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2" name="Google Shape;15282;p38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3" name="Google Shape;15283;p38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4" name="Google Shape;15284;p38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5" name="Google Shape;15285;p38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6" name="Google Shape;15286;p38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7" name="Google Shape;15287;p38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8" name="Google Shape;15288;p38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9" name="Google Shape;15289;p38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0" name="Google Shape;15290;p38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1" name="Google Shape;15291;p38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2" name="Google Shape;15292;p38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3" name="Google Shape;15293;p38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4" name="Google Shape;15294;p38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5" name="Google Shape;15295;p38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6" name="Google Shape;15296;p38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7" name="Google Shape;15297;p38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8" name="Google Shape;15298;p38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9" name="Google Shape;15299;p38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0" name="Google Shape;15300;p38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1" name="Google Shape;15301;p38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2" name="Google Shape;15302;p38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3" name="Google Shape;15303;p38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4" name="Google Shape;15304;p38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5" name="Google Shape;15305;p38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6" name="Google Shape;15306;p38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7" name="Google Shape;15307;p38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8" name="Google Shape;15308;p38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9" name="Google Shape;15309;p38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0" name="Google Shape;15310;p38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1" name="Google Shape;15311;p38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2" name="Google Shape;15312;p38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3" name="Google Shape;15313;p38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4" name="Google Shape;15314;p38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5" name="Google Shape;15315;p38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6" name="Google Shape;15316;p38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7" name="Google Shape;15317;p38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8" name="Google Shape;15318;p38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9" name="Google Shape;15319;p38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0" name="Google Shape;15320;p38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1" name="Google Shape;15321;p38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2" name="Google Shape;15322;p38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3" name="Google Shape;15323;p38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4" name="Google Shape;15324;p38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5" name="Google Shape;15325;p38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6" name="Google Shape;15326;p38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7" name="Google Shape;15327;p38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8" name="Google Shape;15328;p38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9" name="Google Shape;15329;p38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0" name="Google Shape;15330;p38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1" name="Google Shape;15331;p38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2" name="Google Shape;15332;p38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3" name="Google Shape;15333;p38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4" name="Google Shape;15334;p38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5" name="Google Shape;15335;p38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6" name="Google Shape;15336;p38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7" name="Google Shape;15337;p38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8" name="Google Shape;15338;p38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9" name="Google Shape;15339;p38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0" name="Google Shape;15340;p38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1" name="Google Shape;15341;p38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2" name="Google Shape;15342;p38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3" name="Google Shape;15343;p38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4" name="Google Shape;15344;p38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5" name="Google Shape;15345;p38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6" name="Google Shape;15346;p38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7" name="Google Shape;15347;p38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8" name="Google Shape;15348;p38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9" name="Google Shape;15349;p38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0" name="Google Shape;15350;p38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1" name="Google Shape;15351;p38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2" name="Google Shape;15352;p38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3" name="Google Shape;15353;p38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4" name="Google Shape;15354;p38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5" name="Google Shape;15355;p38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6" name="Google Shape;15356;p38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7" name="Google Shape;15357;p38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8" name="Google Shape;15358;p38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9" name="Google Shape;15359;p38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0" name="Google Shape;15360;p38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1" name="Google Shape;15361;p38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2" name="Google Shape;15362;p38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3" name="Google Shape;15363;p38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4" name="Google Shape;15364;p38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5" name="Google Shape;15365;p38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6" name="Google Shape;15366;p38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7" name="Google Shape;15367;p38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8" name="Google Shape;15368;p38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9" name="Google Shape;15369;p38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0" name="Google Shape;15370;p38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1" name="Google Shape;15371;p38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2" name="Google Shape;15372;p38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3" name="Google Shape;15373;p38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4" name="Google Shape;15374;p38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5" name="Google Shape;15375;p38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6" name="Google Shape;15376;p38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7" name="Google Shape;15377;p38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8" name="Google Shape;15378;p38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9" name="Google Shape;15379;p38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0" name="Google Shape;15380;p38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1" name="Google Shape;15381;p38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2" name="Google Shape;15382;p38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3" name="Google Shape;15383;p38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4" name="Google Shape;15384;p38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5" name="Google Shape;15385;p38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6" name="Google Shape;15386;p38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7" name="Google Shape;15387;p38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8" name="Google Shape;15388;p38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9" name="Google Shape;15389;p38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0" name="Google Shape;15390;p38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1" name="Google Shape;15391;p38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2" name="Google Shape;15392;p38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3" name="Google Shape;15393;p38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4" name="Google Shape;15394;p38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5" name="Google Shape;15395;p38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6" name="Google Shape;15396;p38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7" name="Google Shape;15397;p38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8" name="Google Shape;15398;p38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9" name="Google Shape;15399;p38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0" name="Google Shape;15400;p38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1" name="Google Shape;15401;p38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2" name="Google Shape;15402;p38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3" name="Google Shape;15403;p38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4" name="Google Shape;15404;p38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5" name="Google Shape;15405;p38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6" name="Google Shape;15406;p38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7" name="Google Shape;15407;p38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8" name="Google Shape;15408;p38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9" name="Google Shape;15409;p38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0" name="Google Shape;15410;p38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1" name="Google Shape;15411;p38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2" name="Google Shape;15412;p38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3" name="Google Shape;15413;p38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4" name="Google Shape;15414;p38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5" name="Google Shape;15415;p38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6" name="Google Shape;15416;p38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7" name="Google Shape;15417;p38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8" name="Google Shape;15418;p38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9" name="Google Shape;15419;p38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0" name="Google Shape;15420;p38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1" name="Google Shape;15421;p38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2" name="Google Shape;15422;p38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3" name="Google Shape;15423;p38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4" name="Google Shape;15424;p38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5" name="Google Shape;15425;p38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6" name="Google Shape;15426;p38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7" name="Google Shape;15427;p38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8" name="Google Shape;15428;p38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9" name="Google Shape;15429;p38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0" name="Google Shape;15430;p38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1" name="Google Shape;15431;p38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2" name="Google Shape;15432;p38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3" name="Google Shape;15433;p38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4" name="Google Shape;15434;p38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5" name="Google Shape;15435;p38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6" name="Google Shape;15436;p38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7" name="Google Shape;15437;p38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8" name="Google Shape;15438;p38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9" name="Google Shape;15439;p38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0" name="Google Shape;15440;p38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1" name="Google Shape;15441;p38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2" name="Google Shape;15442;p38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3" name="Google Shape;15443;p38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4" name="Google Shape;15444;p38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5" name="Google Shape;15445;p38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6" name="Google Shape;15446;p38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7" name="Google Shape;15447;p38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8" name="Google Shape;15448;p38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9" name="Google Shape;15449;p38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0" name="Google Shape;15450;p38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1" name="Google Shape;15451;p38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2" name="Google Shape;15452;p38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3" name="Google Shape;15453;p38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4" name="Google Shape;15454;p38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5" name="Google Shape;15455;p38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6" name="Google Shape;15456;p38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7" name="Google Shape;15457;p38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8" name="Google Shape;15458;p38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9" name="Google Shape;15459;p38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0" name="Google Shape;15460;p38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1" name="Google Shape;15461;p38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2" name="Google Shape;15462;p38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3" name="Google Shape;15463;p38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4" name="Google Shape;15464;p38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5" name="Google Shape;15465;p38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6" name="Google Shape;15466;p38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7" name="Google Shape;15467;p38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8" name="Google Shape;15468;p38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9" name="Google Shape;15469;p38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0" name="Google Shape;15470;p38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1" name="Google Shape;15471;p38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2" name="Google Shape;15472;p38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3" name="Google Shape;15473;p38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4" name="Google Shape;15474;p38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5" name="Google Shape;15475;p38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6" name="Google Shape;15476;p38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7" name="Google Shape;15477;p38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8" name="Google Shape;15478;p38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9" name="Google Shape;15479;p38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0" name="Google Shape;15480;p38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1" name="Google Shape;15481;p38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2" name="Google Shape;15482;p38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3" name="Google Shape;15483;p38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4" name="Google Shape;15484;p38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5" name="Google Shape;15485;p38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6" name="Google Shape;15486;p38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7" name="Google Shape;15487;p38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8" name="Google Shape;15488;p38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9" name="Google Shape;15489;p38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0" name="Google Shape;15490;p38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1" name="Google Shape;15491;p38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2" name="Google Shape;15492;p38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3" name="Google Shape;15493;p38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4" name="Google Shape;15494;p38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5" name="Google Shape;15495;p38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6" name="Google Shape;15496;p38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7" name="Google Shape;15497;p38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8" name="Google Shape;15498;p38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9" name="Google Shape;15499;p38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0" name="Google Shape;15500;p38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1" name="Google Shape;15501;p38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2" name="Google Shape;15502;p38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3" name="Google Shape;15503;p38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4" name="Google Shape;15504;p38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5" name="Google Shape;15505;p38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6" name="Google Shape;15506;p38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7" name="Google Shape;15507;p38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8" name="Google Shape;15508;p38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9" name="Google Shape;15509;p38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0" name="Google Shape;15510;p38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1" name="Google Shape;15511;p38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2" name="Google Shape;15512;p38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3" name="Google Shape;15513;p38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4" name="Google Shape;15514;p38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5" name="Google Shape;15515;p38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6" name="Google Shape;15516;p38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7" name="Google Shape;15517;p38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8" name="Google Shape;15518;p38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9" name="Google Shape;15519;p38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0" name="Google Shape;15520;p38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1" name="Google Shape;15521;p38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2" name="Google Shape;15522;p38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3" name="Google Shape;15523;p38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4" name="Google Shape;15524;p38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5" name="Google Shape;15525;p38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6" name="Google Shape;15526;p38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7" name="Google Shape;15527;p38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8" name="Google Shape;15528;p38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9" name="Google Shape;15529;p38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0" name="Google Shape;15530;p38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1" name="Google Shape;15531;p38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2" name="Google Shape;15532;p38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3" name="Google Shape;15533;p38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4" name="Google Shape;15534;p38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5" name="Google Shape;15535;p38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6" name="Google Shape;15536;p38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7" name="Google Shape;15537;p38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8" name="Google Shape;15538;p38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9" name="Google Shape;15539;p38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0" name="Google Shape;15540;p38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1" name="Google Shape;15541;p38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2" name="Google Shape;15542;p38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3" name="Google Shape;15543;p38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4" name="Google Shape;15544;p38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5" name="Google Shape;15545;p38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6" name="Google Shape;15546;p38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7" name="Google Shape;15547;p38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8" name="Google Shape;15548;p38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9" name="Google Shape;15549;p38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0" name="Google Shape;15550;p38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1" name="Google Shape;15551;p38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2" name="Google Shape;15552;p38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3" name="Google Shape;15553;p38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4" name="Google Shape;15554;p38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5" name="Google Shape;15555;p38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6" name="Google Shape;15556;p38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7" name="Google Shape;15557;p38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8" name="Google Shape;15558;p38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9" name="Google Shape;15559;p38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0" name="Google Shape;15560;p38"/>
          <p:cNvSpPr/>
          <p:nvPr/>
        </p:nvSpPr>
        <p:spPr>
          <a:xfrm>
            <a:off x="433127" y="259025"/>
            <a:ext cx="477300" cy="477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1" name="Google Shape;15561;p38"/>
          <p:cNvSpPr/>
          <p:nvPr/>
        </p:nvSpPr>
        <p:spPr>
          <a:xfrm>
            <a:off x="8233500" y="4407050"/>
            <a:ext cx="477300" cy="477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2" name="Google Shape;15562;p38"/>
          <p:cNvSpPr/>
          <p:nvPr/>
        </p:nvSpPr>
        <p:spPr>
          <a:xfrm>
            <a:off x="1013738" y="1911075"/>
            <a:ext cx="289272" cy="28927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3" name="Google Shape;15563;p38"/>
          <p:cNvSpPr/>
          <p:nvPr/>
        </p:nvSpPr>
        <p:spPr>
          <a:xfrm>
            <a:off x="7880176" y="2900498"/>
            <a:ext cx="289272" cy="28927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4" name="Google Shape;15564;p38"/>
          <p:cNvSpPr/>
          <p:nvPr/>
        </p:nvSpPr>
        <p:spPr>
          <a:xfrm>
            <a:off x="910547" y="669800"/>
            <a:ext cx="289200" cy="289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5" name="Google Shape;15565;p38"/>
          <p:cNvSpPr/>
          <p:nvPr/>
        </p:nvSpPr>
        <p:spPr>
          <a:xfrm>
            <a:off x="7996097" y="4162250"/>
            <a:ext cx="289200" cy="289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29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2" name="Google Shape;15632;p4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Gruppenarbeit </a:t>
            </a:r>
            <a:r>
              <a:rPr lang="en" sz="3200" dirty="0">
                <a:solidFill>
                  <a:schemeClr val="accent4"/>
                </a:solidFill>
              </a:rPr>
              <a:t>Wundversorgung</a:t>
            </a:r>
            <a:endParaRPr sz="3200" dirty="0">
              <a:solidFill>
                <a:schemeClr val="accent4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5AF651-E232-824D-BE33-24C8E9D0013D}"/>
              </a:ext>
            </a:extLst>
          </p:cNvPr>
          <p:cNvSpPr txBox="1"/>
          <p:nvPr/>
        </p:nvSpPr>
        <p:spPr>
          <a:xfrm>
            <a:off x="3298383" y="1411231"/>
            <a:ext cx="516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Ziehe vorne eine Karte aus der grünen Schachtel und finde die Person mit demselben Symbol</a:t>
            </a:r>
            <a:endParaRPr lang="en-GB" dirty="0">
              <a:solidFill>
                <a:schemeClr val="dk1"/>
              </a:solidFill>
              <a:latin typeface="Figtree"/>
              <a:sym typeface="Figtree"/>
            </a:endParaRPr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916A510F-77AF-50B6-93A2-71003F4582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706500" y="1398518"/>
            <a:ext cx="2280600" cy="525900"/>
          </a:xfrm>
        </p:spPr>
        <p:txBody>
          <a:bodyPr/>
          <a:lstStyle/>
          <a:p>
            <a:r>
              <a:rPr lang="de-CH" dirty="0"/>
              <a:t>2er Gruppen</a:t>
            </a:r>
            <a:endParaRPr lang="en-GB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3AB234D-6D62-03D3-B229-038D9036DA86}"/>
              </a:ext>
            </a:extLst>
          </p:cNvPr>
          <p:cNvSpPr txBox="1"/>
          <p:nvPr/>
        </p:nvSpPr>
        <p:spPr>
          <a:xfrm>
            <a:off x="3298383" y="1924418"/>
            <a:ext cx="516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Zieht aus der roten Schachtel eure «Wunde»</a:t>
            </a:r>
            <a:endParaRPr lang="en-GB" dirty="0">
              <a:solidFill>
                <a:schemeClr val="dk1"/>
              </a:solidFill>
              <a:latin typeface="Figtree"/>
              <a:sym typeface="Figtree"/>
            </a:endParaRPr>
          </a:p>
          <a:p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Nehmt</a:t>
            </a:r>
            <a:r>
              <a:rPr lang="en-GB" dirty="0">
                <a:solidFill>
                  <a:schemeClr val="dk1"/>
                </a:solidFill>
                <a:latin typeface="Figtree"/>
                <a:sym typeface="Figtree"/>
              </a:rPr>
              <a:t> das </a:t>
            </a:r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dazugehörige</a:t>
            </a:r>
            <a:r>
              <a:rPr lang="en-GB" dirty="0">
                <a:solidFill>
                  <a:schemeClr val="dk1"/>
                </a:solidFill>
                <a:latin typeface="Figtree"/>
                <a:sym typeface="Figtree"/>
              </a:rPr>
              <a:t> </a:t>
            </a:r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Arbeitsblatt</a:t>
            </a:r>
          </a:p>
        </p:txBody>
      </p:sp>
      <p:sp>
        <p:nvSpPr>
          <p:cNvPr id="16" name="Untertitel 13">
            <a:extLst>
              <a:ext uri="{FF2B5EF4-FFF2-40B4-BE49-F238E27FC236}">
                <a16:creationId xmlns:a16="http://schemas.microsoft.com/office/drawing/2014/main" id="{D6BFDAFF-DB67-B131-4C30-649D82ADDD2D}"/>
              </a:ext>
            </a:extLst>
          </p:cNvPr>
          <p:cNvSpPr txBox="1">
            <a:spLocks/>
          </p:cNvSpPr>
          <p:nvPr/>
        </p:nvSpPr>
        <p:spPr>
          <a:xfrm>
            <a:off x="706500" y="1921738"/>
            <a:ext cx="2280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de-CH" dirty="0"/>
              <a:t>Aufgabe</a:t>
            </a:r>
            <a:endParaRPr lang="en-GB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DD25001-76FE-4577-58C6-A5A87B4E139A}"/>
              </a:ext>
            </a:extLst>
          </p:cNvPr>
          <p:cNvSpPr txBox="1"/>
          <p:nvPr/>
        </p:nvSpPr>
        <p:spPr>
          <a:xfrm>
            <a:off x="3298383" y="2802245"/>
            <a:ext cx="5166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Behandelt die Wunde</a:t>
            </a:r>
          </a:p>
          <a:p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Dokumentiert euren Prozess incl. Fotos</a:t>
            </a:r>
          </a:p>
          <a:p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Diesen müsst ihr am Schluss abgeben</a:t>
            </a:r>
            <a:endParaRPr lang="en-GB" dirty="0">
              <a:solidFill>
                <a:schemeClr val="dk1"/>
              </a:solidFill>
              <a:latin typeface="Figtree"/>
              <a:sym typeface="Figtree"/>
            </a:endParaRPr>
          </a:p>
        </p:txBody>
      </p:sp>
      <p:sp>
        <p:nvSpPr>
          <p:cNvPr id="18" name="Untertitel 13">
            <a:extLst>
              <a:ext uri="{FF2B5EF4-FFF2-40B4-BE49-F238E27FC236}">
                <a16:creationId xmlns:a16="http://schemas.microsoft.com/office/drawing/2014/main" id="{D103DD79-50B2-95AF-CEA5-9BFAF6537B2B}"/>
              </a:ext>
            </a:extLst>
          </p:cNvPr>
          <p:cNvSpPr txBox="1">
            <a:spLocks/>
          </p:cNvSpPr>
          <p:nvPr/>
        </p:nvSpPr>
        <p:spPr>
          <a:xfrm>
            <a:off x="706500" y="2908627"/>
            <a:ext cx="2280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de-CH" dirty="0"/>
              <a:t>Ziel</a:t>
            </a:r>
            <a:endParaRPr lang="en-GB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6F61318-A9F7-CECC-DC1B-34DC033B6DFA}"/>
              </a:ext>
            </a:extLst>
          </p:cNvPr>
          <p:cNvSpPr txBox="1"/>
          <p:nvPr/>
        </p:nvSpPr>
        <p:spPr>
          <a:xfrm>
            <a:off x="3284882" y="3564994"/>
            <a:ext cx="516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Für die gesamte Aufgabe habt ihr </a:t>
            </a:r>
            <a:r>
              <a:rPr lang="de-CH" b="1" dirty="0">
                <a:solidFill>
                  <a:schemeClr val="dk1"/>
                </a:solidFill>
                <a:latin typeface="Figtree"/>
                <a:sym typeface="Figtree"/>
              </a:rPr>
              <a:t>75 Minuten</a:t>
            </a:r>
          </a:p>
          <a:p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Eine </a:t>
            </a:r>
            <a:r>
              <a:rPr lang="de-CH" b="1" dirty="0">
                <a:solidFill>
                  <a:schemeClr val="dk1"/>
                </a:solidFill>
                <a:latin typeface="Figtree"/>
                <a:sym typeface="Figtree"/>
              </a:rPr>
              <a:t>15 Minuten Pause </a:t>
            </a:r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könnt ihr frei einteilen</a:t>
            </a:r>
            <a:endParaRPr lang="en-GB" dirty="0">
              <a:solidFill>
                <a:schemeClr val="dk1"/>
              </a:solidFill>
              <a:latin typeface="Figtree"/>
              <a:sym typeface="Figtree"/>
            </a:endParaRPr>
          </a:p>
        </p:txBody>
      </p:sp>
      <p:sp>
        <p:nvSpPr>
          <p:cNvPr id="20" name="Untertitel 13">
            <a:extLst>
              <a:ext uri="{FF2B5EF4-FFF2-40B4-BE49-F238E27FC236}">
                <a16:creationId xmlns:a16="http://schemas.microsoft.com/office/drawing/2014/main" id="{93687191-B279-8ADE-5272-49AC211BE0B9}"/>
              </a:ext>
            </a:extLst>
          </p:cNvPr>
          <p:cNvSpPr txBox="1">
            <a:spLocks/>
          </p:cNvSpPr>
          <p:nvPr/>
        </p:nvSpPr>
        <p:spPr>
          <a:xfrm>
            <a:off x="706500" y="3546777"/>
            <a:ext cx="2280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de-CH" dirty="0"/>
              <a:t>Zeit</a:t>
            </a:r>
            <a:endParaRPr lang="en-GB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25A9CD0-DB4F-6C83-0B7E-FAA89FD9CA0F}"/>
              </a:ext>
            </a:extLst>
          </p:cNvPr>
          <p:cNvSpPr txBox="1"/>
          <p:nvPr/>
        </p:nvSpPr>
        <p:spPr>
          <a:xfrm>
            <a:off x="3298383" y="2470383"/>
            <a:ext cx="516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dk1"/>
                </a:solidFill>
                <a:latin typeface="Figtree"/>
                <a:sym typeface="Figtree"/>
              </a:rPr>
              <a:t>Ihr seid frei in der Wahl des Arbeitsort</a:t>
            </a:r>
            <a:endParaRPr lang="en-GB" dirty="0">
              <a:solidFill>
                <a:schemeClr val="dk1"/>
              </a:solidFill>
              <a:latin typeface="Figtree"/>
              <a:sym typeface="Figtree"/>
            </a:endParaRPr>
          </a:p>
        </p:txBody>
      </p:sp>
      <p:sp>
        <p:nvSpPr>
          <p:cNvPr id="24" name="Untertitel 13">
            <a:extLst>
              <a:ext uri="{FF2B5EF4-FFF2-40B4-BE49-F238E27FC236}">
                <a16:creationId xmlns:a16="http://schemas.microsoft.com/office/drawing/2014/main" id="{AACF95DE-EA70-728F-6718-8A6B60588991}"/>
              </a:ext>
            </a:extLst>
          </p:cNvPr>
          <p:cNvSpPr txBox="1">
            <a:spLocks/>
          </p:cNvSpPr>
          <p:nvPr/>
        </p:nvSpPr>
        <p:spPr>
          <a:xfrm>
            <a:off x="719999" y="2361322"/>
            <a:ext cx="2280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de-CH" dirty="0"/>
              <a:t>Arbeitsort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0" name="Google Shape;14800;p38"/>
          <p:cNvSpPr txBox="1">
            <a:spLocks noGrp="1"/>
          </p:cNvSpPr>
          <p:nvPr>
            <p:ph type="title"/>
          </p:nvPr>
        </p:nvSpPr>
        <p:spPr>
          <a:xfrm>
            <a:off x="2122707" y="2638734"/>
            <a:ext cx="4969521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>
                <a:solidFill>
                  <a:schemeClr val="tx1"/>
                </a:solidFill>
              </a:rPr>
              <a:t>Plenum / </a:t>
            </a:r>
            <a:r>
              <a:rPr lang="de-CH" dirty="0">
                <a:solidFill>
                  <a:schemeClr val="accent4"/>
                </a:solidFill>
              </a:rPr>
              <a:t>Abschluss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801" name="Google Shape;14801;p38"/>
          <p:cNvSpPr txBox="1">
            <a:spLocks noGrp="1"/>
          </p:cNvSpPr>
          <p:nvPr>
            <p:ph type="title" idx="2"/>
          </p:nvPr>
        </p:nvSpPr>
        <p:spPr>
          <a:xfrm>
            <a:off x="3970049" y="1083597"/>
            <a:ext cx="1274836" cy="9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4802" name="Google Shape;14802;p38"/>
          <p:cNvSpPr txBox="1">
            <a:spLocks noGrp="1"/>
          </p:cNvSpPr>
          <p:nvPr>
            <p:ph type="subTitle" idx="1"/>
          </p:nvPr>
        </p:nvSpPr>
        <p:spPr>
          <a:xfrm>
            <a:off x="2391900" y="3430713"/>
            <a:ext cx="4360200" cy="4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Plenumsdisskusion Wunderversorgung</a:t>
            </a:r>
            <a:endParaRPr dirty="0"/>
          </a:p>
        </p:txBody>
      </p:sp>
      <p:sp>
        <p:nvSpPr>
          <p:cNvPr id="14803" name="Google Shape;14803;p38"/>
          <p:cNvSpPr/>
          <p:nvPr/>
        </p:nvSpPr>
        <p:spPr>
          <a:xfrm>
            <a:off x="4427375" y="2188964"/>
            <a:ext cx="289272" cy="28927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04" name="Google Shape;14804;p38"/>
          <p:cNvGrpSpPr/>
          <p:nvPr/>
        </p:nvGrpSpPr>
        <p:grpSpPr>
          <a:xfrm>
            <a:off x="715099" y="188463"/>
            <a:ext cx="1556084" cy="1555927"/>
            <a:chOff x="1724650" y="2856150"/>
            <a:chExt cx="1973975" cy="1973775"/>
          </a:xfrm>
        </p:grpSpPr>
        <p:sp>
          <p:nvSpPr>
            <p:cNvPr id="14805" name="Google Shape;14805;p38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6" name="Google Shape;14806;p38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7" name="Google Shape;14807;p38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8" name="Google Shape;14808;p38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9" name="Google Shape;14809;p38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0" name="Google Shape;14810;p38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1" name="Google Shape;14811;p38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2" name="Google Shape;14812;p38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3" name="Google Shape;14813;p38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4" name="Google Shape;14814;p38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5" name="Google Shape;14815;p38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6" name="Google Shape;14816;p38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7" name="Google Shape;14817;p38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8" name="Google Shape;14818;p38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9" name="Google Shape;14819;p38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0" name="Google Shape;14820;p38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1" name="Google Shape;14821;p38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2" name="Google Shape;14822;p38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3" name="Google Shape;14823;p38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4" name="Google Shape;14824;p38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5" name="Google Shape;14825;p38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6" name="Google Shape;14826;p38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7" name="Google Shape;14827;p38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8" name="Google Shape;14828;p38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9" name="Google Shape;14829;p38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0" name="Google Shape;14830;p38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1" name="Google Shape;14831;p38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2" name="Google Shape;14832;p38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3" name="Google Shape;14833;p38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4" name="Google Shape;14834;p38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5" name="Google Shape;14835;p38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6" name="Google Shape;14836;p38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7" name="Google Shape;14837;p38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8" name="Google Shape;14838;p38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9" name="Google Shape;14839;p38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0" name="Google Shape;14840;p38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1" name="Google Shape;14841;p38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2" name="Google Shape;14842;p38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3" name="Google Shape;14843;p38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4" name="Google Shape;14844;p38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5" name="Google Shape;14845;p38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6" name="Google Shape;14846;p38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7" name="Google Shape;14847;p38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8" name="Google Shape;14848;p38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9" name="Google Shape;14849;p38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0" name="Google Shape;14850;p38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1" name="Google Shape;14851;p38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2" name="Google Shape;14852;p38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3" name="Google Shape;14853;p38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4" name="Google Shape;14854;p38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5" name="Google Shape;14855;p38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6" name="Google Shape;14856;p38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7" name="Google Shape;14857;p38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8" name="Google Shape;14858;p38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9" name="Google Shape;14859;p38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0" name="Google Shape;14860;p38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1" name="Google Shape;14861;p38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2" name="Google Shape;14862;p38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3" name="Google Shape;14863;p38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4" name="Google Shape;14864;p38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5" name="Google Shape;14865;p38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6" name="Google Shape;14866;p38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7" name="Google Shape;14867;p38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8" name="Google Shape;14868;p38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9" name="Google Shape;14869;p38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0" name="Google Shape;14870;p38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1" name="Google Shape;14871;p38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2" name="Google Shape;14872;p38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3" name="Google Shape;14873;p38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4" name="Google Shape;14874;p38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5" name="Google Shape;14875;p38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6" name="Google Shape;14876;p38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7" name="Google Shape;14877;p38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8" name="Google Shape;14878;p38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9" name="Google Shape;14879;p38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0" name="Google Shape;14880;p38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1" name="Google Shape;14881;p38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2" name="Google Shape;14882;p38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3" name="Google Shape;14883;p38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4" name="Google Shape;14884;p38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5" name="Google Shape;14885;p38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6" name="Google Shape;14886;p38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7" name="Google Shape;14887;p38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8" name="Google Shape;14888;p38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9" name="Google Shape;14889;p38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0" name="Google Shape;14890;p38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1" name="Google Shape;14891;p38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2" name="Google Shape;14892;p38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3" name="Google Shape;14893;p38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4" name="Google Shape;14894;p38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5" name="Google Shape;14895;p38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6" name="Google Shape;14896;p38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7" name="Google Shape;14897;p38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8" name="Google Shape;14898;p38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9" name="Google Shape;14899;p38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0" name="Google Shape;14900;p38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1" name="Google Shape;14901;p38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2" name="Google Shape;14902;p38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3" name="Google Shape;14903;p38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4" name="Google Shape;14904;p38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5" name="Google Shape;14905;p38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6" name="Google Shape;14906;p38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7" name="Google Shape;14907;p38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8" name="Google Shape;14908;p38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9" name="Google Shape;14909;p38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0" name="Google Shape;14910;p38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1" name="Google Shape;14911;p38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2" name="Google Shape;14912;p38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3" name="Google Shape;14913;p38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4" name="Google Shape;14914;p38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5" name="Google Shape;14915;p38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6" name="Google Shape;14916;p38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7" name="Google Shape;14917;p38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8" name="Google Shape;14918;p38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9" name="Google Shape;14919;p38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0" name="Google Shape;14920;p38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1" name="Google Shape;14921;p38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2" name="Google Shape;14922;p38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3" name="Google Shape;14923;p38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4" name="Google Shape;14924;p38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5" name="Google Shape;14925;p38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6" name="Google Shape;14926;p38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7" name="Google Shape;14927;p38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8" name="Google Shape;14928;p38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9" name="Google Shape;14929;p38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0" name="Google Shape;14930;p38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1" name="Google Shape;14931;p38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2" name="Google Shape;14932;p38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3" name="Google Shape;14933;p38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4" name="Google Shape;14934;p38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5" name="Google Shape;14935;p38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6" name="Google Shape;14936;p38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7" name="Google Shape;14937;p38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8" name="Google Shape;14938;p38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9" name="Google Shape;14939;p38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0" name="Google Shape;14940;p38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1" name="Google Shape;14941;p38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2" name="Google Shape;14942;p38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3" name="Google Shape;14943;p38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4" name="Google Shape;14944;p38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5" name="Google Shape;14945;p38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6" name="Google Shape;14946;p38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7" name="Google Shape;14947;p38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8" name="Google Shape;14948;p38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9" name="Google Shape;14949;p38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0" name="Google Shape;14950;p38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1" name="Google Shape;14951;p38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2" name="Google Shape;14952;p38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3" name="Google Shape;14953;p38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4" name="Google Shape;14954;p38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5" name="Google Shape;14955;p38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6" name="Google Shape;14956;p38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7" name="Google Shape;14957;p38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8" name="Google Shape;14958;p38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9" name="Google Shape;14959;p38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0" name="Google Shape;14960;p38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1" name="Google Shape;14961;p38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2" name="Google Shape;14962;p38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3" name="Google Shape;14963;p38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4" name="Google Shape;14964;p38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5" name="Google Shape;14965;p38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6" name="Google Shape;14966;p38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7" name="Google Shape;14967;p38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8" name="Google Shape;14968;p38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9" name="Google Shape;14969;p38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0" name="Google Shape;14970;p38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1" name="Google Shape;14971;p38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2" name="Google Shape;14972;p38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3" name="Google Shape;14973;p38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4" name="Google Shape;14974;p38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5" name="Google Shape;14975;p38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6" name="Google Shape;14976;p38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7" name="Google Shape;14977;p38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8" name="Google Shape;14978;p38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9" name="Google Shape;14979;p38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0" name="Google Shape;14980;p38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1" name="Google Shape;14981;p38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2" name="Google Shape;14982;p38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3" name="Google Shape;14983;p38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4" name="Google Shape;14984;p38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5" name="Google Shape;14985;p38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6" name="Google Shape;14986;p38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7" name="Google Shape;14987;p38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8" name="Google Shape;14988;p38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9" name="Google Shape;14989;p38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0" name="Google Shape;14990;p38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1" name="Google Shape;14991;p38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2" name="Google Shape;14992;p38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3" name="Google Shape;14993;p38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4" name="Google Shape;14994;p38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5" name="Google Shape;14995;p38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6" name="Google Shape;14996;p38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7" name="Google Shape;14997;p38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8" name="Google Shape;14998;p38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9" name="Google Shape;14999;p38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0" name="Google Shape;15000;p38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1" name="Google Shape;15001;p38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2" name="Google Shape;15002;p38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3" name="Google Shape;15003;p38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4" name="Google Shape;15004;p38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5" name="Google Shape;15005;p38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6" name="Google Shape;15006;p38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7" name="Google Shape;15007;p38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8" name="Google Shape;15008;p38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9" name="Google Shape;15009;p38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0" name="Google Shape;15010;p38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1" name="Google Shape;15011;p38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2" name="Google Shape;15012;p38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3" name="Google Shape;15013;p38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4" name="Google Shape;15014;p38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5" name="Google Shape;15015;p38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6" name="Google Shape;15016;p38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7" name="Google Shape;15017;p38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8" name="Google Shape;15018;p38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9" name="Google Shape;15019;p38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0" name="Google Shape;15020;p38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1" name="Google Shape;15021;p38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2" name="Google Shape;15022;p38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3" name="Google Shape;15023;p38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4" name="Google Shape;15024;p38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5" name="Google Shape;15025;p38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6" name="Google Shape;15026;p38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7" name="Google Shape;15027;p38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8" name="Google Shape;15028;p38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9" name="Google Shape;15029;p38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0" name="Google Shape;15030;p38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1" name="Google Shape;15031;p38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2" name="Google Shape;15032;p38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3" name="Google Shape;15033;p38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4" name="Google Shape;15034;p38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5" name="Google Shape;15035;p38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6" name="Google Shape;15036;p38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7" name="Google Shape;15037;p38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8" name="Google Shape;15038;p38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9" name="Google Shape;15039;p38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0" name="Google Shape;15040;p38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1" name="Google Shape;15041;p38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2" name="Google Shape;15042;p38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3" name="Google Shape;15043;p38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4" name="Google Shape;15044;p38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5" name="Google Shape;15045;p38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6" name="Google Shape;15046;p38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7" name="Google Shape;15047;p38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8" name="Google Shape;15048;p38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9" name="Google Shape;15049;p38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0" name="Google Shape;15050;p38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1" name="Google Shape;15051;p38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2" name="Google Shape;15052;p38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3" name="Google Shape;15053;p38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4" name="Google Shape;15054;p38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5" name="Google Shape;15055;p38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6" name="Google Shape;15056;p38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7" name="Google Shape;15057;p38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8" name="Google Shape;15058;p38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9" name="Google Shape;15059;p38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0" name="Google Shape;15060;p38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1" name="Google Shape;15061;p38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2" name="Google Shape;15062;p38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3" name="Google Shape;15063;p38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4" name="Google Shape;15064;p38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5" name="Google Shape;15065;p38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6" name="Google Shape;15066;p38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7" name="Google Shape;15067;p38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8" name="Google Shape;15068;p38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9" name="Google Shape;15069;p38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0" name="Google Shape;15070;p38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1" name="Google Shape;15071;p38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2" name="Google Shape;15072;p38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3" name="Google Shape;15073;p38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4" name="Google Shape;15074;p38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5" name="Google Shape;15075;p38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6" name="Google Shape;15076;p38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7" name="Google Shape;15077;p38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8" name="Google Shape;15078;p38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9" name="Google Shape;15079;p38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0" name="Google Shape;15080;p38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1" name="Google Shape;15081;p38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2" name="Google Shape;15082;p38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3" name="Google Shape;15083;p38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4" name="Google Shape;15084;p38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5" name="Google Shape;15085;p38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6" name="Google Shape;15086;p38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7" name="Google Shape;15087;p38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8" name="Google Shape;15088;p38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9" name="Google Shape;15089;p38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0" name="Google Shape;15090;p38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1" name="Google Shape;15091;p38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2" name="Google Shape;15092;p38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3" name="Google Shape;15093;p38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4" name="Google Shape;15094;p38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5" name="Google Shape;15095;p38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6" name="Google Shape;15096;p38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7" name="Google Shape;15097;p38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8" name="Google Shape;15098;p38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9" name="Google Shape;15099;p38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0" name="Google Shape;15100;p38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1" name="Google Shape;15101;p38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2" name="Google Shape;15102;p38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3" name="Google Shape;15103;p38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4" name="Google Shape;15104;p38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5" name="Google Shape;15105;p38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6" name="Google Shape;15106;p38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7" name="Google Shape;15107;p38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8" name="Google Shape;15108;p38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9" name="Google Shape;15109;p38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0" name="Google Shape;15110;p38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1" name="Google Shape;15111;p38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2" name="Google Shape;15112;p38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3" name="Google Shape;15113;p38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4" name="Google Shape;15114;p38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5" name="Google Shape;15115;p38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6" name="Google Shape;15116;p38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7" name="Google Shape;15117;p38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8" name="Google Shape;15118;p38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9" name="Google Shape;15119;p38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0" name="Google Shape;15120;p38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1" name="Google Shape;15121;p38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2" name="Google Shape;15122;p38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3" name="Google Shape;15123;p38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4" name="Google Shape;15124;p38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5" name="Google Shape;15125;p38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6" name="Google Shape;15126;p38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7" name="Google Shape;15127;p38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8" name="Google Shape;15128;p38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9" name="Google Shape;15129;p38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0" name="Google Shape;15130;p38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1" name="Google Shape;15131;p38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2" name="Google Shape;15132;p38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3" name="Google Shape;15133;p38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4" name="Google Shape;15134;p38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5" name="Google Shape;15135;p38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6" name="Google Shape;15136;p38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7" name="Google Shape;15137;p38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8" name="Google Shape;15138;p38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9" name="Google Shape;15139;p38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0" name="Google Shape;15140;p38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1" name="Google Shape;15141;p38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2" name="Google Shape;15142;p38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3" name="Google Shape;15143;p38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4" name="Google Shape;15144;p38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5" name="Google Shape;15145;p38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6" name="Google Shape;15146;p38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7" name="Google Shape;15147;p38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8" name="Google Shape;15148;p38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9" name="Google Shape;15149;p38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0" name="Google Shape;15150;p38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1" name="Google Shape;15151;p38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2" name="Google Shape;15152;p38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3" name="Google Shape;15153;p38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4" name="Google Shape;15154;p38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5" name="Google Shape;15155;p38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6" name="Google Shape;15156;p38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7" name="Google Shape;15157;p38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8" name="Google Shape;15158;p38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9" name="Google Shape;15159;p38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0" name="Google Shape;15160;p38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1" name="Google Shape;15161;p38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2" name="Google Shape;15162;p38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3" name="Google Shape;15163;p38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4" name="Google Shape;15164;p38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5" name="Google Shape;15165;p38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6" name="Google Shape;15166;p38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7" name="Google Shape;15167;p38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8" name="Google Shape;15168;p38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9" name="Google Shape;15169;p38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0" name="Google Shape;15170;p38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1" name="Google Shape;15171;p38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2" name="Google Shape;15172;p38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3" name="Google Shape;15173;p38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4" name="Google Shape;15174;p38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5" name="Google Shape;15175;p38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6" name="Google Shape;15176;p38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7" name="Google Shape;15177;p38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8" name="Google Shape;15178;p38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9" name="Google Shape;15179;p38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0" name="Google Shape;15180;p38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1" name="Google Shape;15181;p38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2" name="Google Shape;15182;p38"/>
          <p:cNvGrpSpPr/>
          <p:nvPr/>
        </p:nvGrpSpPr>
        <p:grpSpPr>
          <a:xfrm>
            <a:off x="6872824" y="3392063"/>
            <a:ext cx="1556084" cy="1555927"/>
            <a:chOff x="1724650" y="2856150"/>
            <a:chExt cx="1973975" cy="1973775"/>
          </a:xfrm>
        </p:grpSpPr>
        <p:sp>
          <p:nvSpPr>
            <p:cNvPr id="15183" name="Google Shape;15183;p38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4" name="Google Shape;15184;p38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5" name="Google Shape;15185;p38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6" name="Google Shape;15186;p38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7" name="Google Shape;15187;p38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8" name="Google Shape;15188;p38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9" name="Google Shape;15189;p38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0" name="Google Shape;15190;p38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1" name="Google Shape;15191;p38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2" name="Google Shape;15192;p38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3" name="Google Shape;15193;p38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4" name="Google Shape;15194;p38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5" name="Google Shape;15195;p38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6" name="Google Shape;15196;p38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7" name="Google Shape;15197;p38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8" name="Google Shape;15198;p38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9" name="Google Shape;15199;p38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0" name="Google Shape;15200;p38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1" name="Google Shape;15201;p38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2" name="Google Shape;15202;p38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3" name="Google Shape;15203;p38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4" name="Google Shape;15204;p38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5" name="Google Shape;15205;p38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6" name="Google Shape;15206;p38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7" name="Google Shape;15207;p38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8" name="Google Shape;15208;p38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9" name="Google Shape;15209;p38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0" name="Google Shape;15210;p38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1" name="Google Shape;15211;p38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2" name="Google Shape;15212;p38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3" name="Google Shape;15213;p38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4" name="Google Shape;15214;p38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5" name="Google Shape;15215;p38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6" name="Google Shape;15216;p38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7" name="Google Shape;15217;p38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8" name="Google Shape;15218;p38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9" name="Google Shape;15219;p38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0" name="Google Shape;15220;p38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1" name="Google Shape;15221;p38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2" name="Google Shape;15222;p38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3" name="Google Shape;15223;p38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4" name="Google Shape;15224;p38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5" name="Google Shape;15225;p38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6" name="Google Shape;15226;p38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7" name="Google Shape;15227;p38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8" name="Google Shape;15228;p38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9" name="Google Shape;15229;p38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0" name="Google Shape;15230;p38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1" name="Google Shape;15231;p38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2" name="Google Shape;15232;p38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3" name="Google Shape;15233;p38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4" name="Google Shape;15234;p38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5" name="Google Shape;15235;p38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6" name="Google Shape;15236;p38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7" name="Google Shape;15237;p38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8" name="Google Shape;15238;p38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9" name="Google Shape;15239;p38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0" name="Google Shape;15240;p38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1" name="Google Shape;15241;p38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2" name="Google Shape;15242;p38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3" name="Google Shape;15243;p38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4" name="Google Shape;15244;p38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5" name="Google Shape;15245;p38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6" name="Google Shape;15246;p38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7" name="Google Shape;15247;p38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8" name="Google Shape;15248;p38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9" name="Google Shape;15249;p38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0" name="Google Shape;15250;p38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1" name="Google Shape;15251;p38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2" name="Google Shape;15252;p38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3" name="Google Shape;15253;p38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4" name="Google Shape;15254;p38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5" name="Google Shape;15255;p38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6" name="Google Shape;15256;p38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7" name="Google Shape;15257;p38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8" name="Google Shape;15258;p38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9" name="Google Shape;15259;p38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0" name="Google Shape;15260;p38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1" name="Google Shape;15261;p38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2" name="Google Shape;15262;p38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3" name="Google Shape;15263;p38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4" name="Google Shape;15264;p38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5" name="Google Shape;15265;p38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6" name="Google Shape;15266;p38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7" name="Google Shape;15267;p38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8" name="Google Shape;15268;p38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9" name="Google Shape;15269;p38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0" name="Google Shape;15270;p38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1" name="Google Shape;15271;p38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2" name="Google Shape;15272;p38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3" name="Google Shape;15273;p38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4" name="Google Shape;15274;p38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5" name="Google Shape;15275;p38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6" name="Google Shape;15276;p38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7" name="Google Shape;15277;p38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8" name="Google Shape;15278;p38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9" name="Google Shape;15279;p38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0" name="Google Shape;15280;p38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1" name="Google Shape;15281;p38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2" name="Google Shape;15282;p38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3" name="Google Shape;15283;p38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4" name="Google Shape;15284;p38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5" name="Google Shape;15285;p38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6" name="Google Shape;15286;p38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7" name="Google Shape;15287;p38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8" name="Google Shape;15288;p38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9" name="Google Shape;15289;p38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0" name="Google Shape;15290;p38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1" name="Google Shape;15291;p38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2" name="Google Shape;15292;p38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3" name="Google Shape;15293;p38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4" name="Google Shape;15294;p38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5" name="Google Shape;15295;p38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6" name="Google Shape;15296;p38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7" name="Google Shape;15297;p38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8" name="Google Shape;15298;p38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9" name="Google Shape;15299;p38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0" name="Google Shape;15300;p38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1" name="Google Shape;15301;p38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2" name="Google Shape;15302;p38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3" name="Google Shape;15303;p38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4" name="Google Shape;15304;p38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5" name="Google Shape;15305;p38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6" name="Google Shape;15306;p38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7" name="Google Shape;15307;p38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8" name="Google Shape;15308;p38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9" name="Google Shape;15309;p38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0" name="Google Shape;15310;p38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1" name="Google Shape;15311;p38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2" name="Google Shape;15312;p38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3" name="Google Shape;15313;p38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4" name="Google Shape;15314;p38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5" name="Google Shape;15315;p38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6" name="Google Shape;15316;p38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7" name="Google Shape;15317;p38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8" name="Google Shape;15318;p38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9" name="Google Shape;15319;p38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0" name="Google Shape;15320;p38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1" name="Google Shape;15321;p38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2" name="Google Shape;15322;p38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3" name="Google Shape;15323;p38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4" name="Google Shape;15324;p38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5" name="Google Shape;15325;p38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6" name="Google Shape;15326;p38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7" name="Google Shape;15327;p38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8" name="Google Shape;15328;p38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9" name="Google Shape;15329;p38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0" name="Google Shape;15330;p38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1" name="Google Shape;15331;p38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2" name="Google Shape;15332;p38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3" name="Google Shape;15333;p38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4" name="Google Shape;15334;p38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5" name="Google Shape;15335;p38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6" name="Google Shape;15336;p38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7" name="Google Shape;15337;p38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8" name="Google Shape;15338;p38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9" name="Google Shape;15339;p38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0" name="Google Shape;15340;p38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1" name="Google Shape;15341;p38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2" name="Google Shape;15342;p38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3" name="Google Shape;15343;p38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4" name="Google Shape;15344;p38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5" name="Google Shape;15345;p38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6" name="Google Shape;15346;p38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7" name="Google Shape;15347;p38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8" name="Google Shape;15348;p38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9" name="Google Shape;15349;p38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0" name="Google Shape;15350;p38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1" name="Google Shape;15351;p38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2" name="Google Shape;15352;p38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3" name="Google Shape;15353;p38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4" name="Google Shape;15354;p38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5" name="Google Shape;15355;p38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6" name="Google Shape;15356;p38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7" name="Google Shape;15357;p38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8" name="Google Shape;15358;p38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9" name="Google Shape;15359;p38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0" name="Google Shape;15360;p38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1" name="Google Shape;15361;p38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2" name="Google Shape;15362;p38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3" name="Google Shape;15363;p38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4" name="Google Shape;15364;p38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5" name="Google Shape;15365;p38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6" name="Google Shape;15366;p38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7" name="Google Shape;15367;p38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8" name="Google Shape;15368;p38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9" name="Google Shape;15369;p38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0" name="Google Shape;15370;p38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1" name="Google Shape;15371;p38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2" name="Google Shape;15372;p38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3" name="Google Shape;15373;p38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4" name="Google Shape;15374;p38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5" name="Google Shape;15375;p38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6" name="Google Shape;15376;p38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7" name="Google Shape;15377;p38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8" name="Google Shape;15378;p38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9" name="Google Shape;15379;p38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0" name="Google Shape;15380;p38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1" name="Google Shape;15381;p38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2" name="Google Shape;15382;p38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3" name="Google Shape;15383;p38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4" name="Google Shape;15384;p38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5" name="Google Shape;15385;p38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6" name="Google Shape;15386;p38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7" name="Google Shape;15387;p38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8" name="Google Shape;15388;p38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9" name="Google Shape;15389;p38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0" name="Google Shape;15390;p38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1" name="Google Shape;15391;p38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2" name="Google Shape;15392;p38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3" name="Google Shape;15393;p38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4" name="Google Shape;15394;p38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5" name="Google Shape;15395;p38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6" name="Google Shape;15396;p38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7" name="Google Shape;15397;p38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8" name="Google Shape;15398;p38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9" name="Google Shape;15399;p38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0" name="Google Shape;15400;p38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1" name="Google Shape;15401;p38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2" name="Google Shape;15402;p38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3" name="Google Shape;15403;p38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4" name="Google Shape;15404;p38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5" name="Google Shape;15405;p38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6" name="Google Shape;15406;p38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7" name="Google Shape;15407;p38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8" name="Google Shape;15408;p38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9" name="Google Shape;15409;p38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0" name="Google Shape;15410;p38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1" name="Google Shape;15411;p38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2" name="Google Shape;15412;p38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3" name="Google Shape;15413;p38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4" name="Google Shape;15414;p38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5" name="Google Shape;15415;p38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6" name="Google Shape;15416;p38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7" name="Google Shape;15417;p38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8" name="Google Shape;15418;p38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9" name="Google Shape;15419;p38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0" name="Google Shape;15420;p38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1" name="Google Shape;15421;p38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2" name="Google Shape;15422;p38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3" name="Google Shape;15423;p38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4" name="Google Shape;15424;p38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5" name="Google Shape;15425;p38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6" name="Google Shape;15426;p38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7" name="Google Shape;15427;p38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8" name="Google Shape;15428;p38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9" name="Google Shape;15429;p38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0" name="Google Shape;15430;p38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1" name="Google Shape;15431;p38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2" name="Google Shape;15432;p38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3" name="Google Shape;15433;p38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4" name="Google Shape;15434;p38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5" name="Google Shape;15435;p38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6" name="Google Shape;15436;p38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7" name="Google Shape;15437;p38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8" name="Google Shape;15438;p38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9" name="Google Shape;15439;p38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0" name="Google Shape;15440;p38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1" name="Google Shape;15441;p38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2" name="Google Shape;15442;p38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3" name="Google Shape;15443;p38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4" name="Google Shape;15444;p38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5" name="Google Shape;15445;p38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6" name="Google Shape;15446;p38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7" name="Google Shape;15447;p38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8" name="Google Shape;15448;p38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9" name="Google Shape;15449;p38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0" name="Google Shape;15450;p38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1" name="Google Shape;15451;p38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2" name="Google Shape;15452;p38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3" name="Google Shape;15453;p38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4" name="Google Shape;15454;p38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5" name="Google Shape;15455;p38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6" name="Google Shape;15456;p38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7" name="Google Shape;15457;p38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8" name="Google Shape;15458;p38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9" name="Google Shape;15459;p38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0" name="Google Shape;15460;p38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1" name="Google Shape;15461;p38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2" name="Google Shape;15462;p38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3" name="Google Shape;15463;p38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4" name="Google Shape;15464;p38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5" name="Google Shape;15465;p38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6" name="Google Shape;15466;p38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7" name="Google Shape;15467;p38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8" name="Google Shape;15468;p38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9" name="Google Shape;15469;p38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0" name="Google Shape;15470;p38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1" name="Google Shape;15471;p38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2" name="Google Shape;15472;p38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3" name="Google Shape;15473;p38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4" name="Google Shape;15474;p38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5" name="Google Shape;15475;p38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6" name="Google Shape;15476;p38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7" name="Google Shape;15477;p38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8" name="Google Shape;15478;p38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9" name="Google Shape;15479;p38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0" name="Google Shape;15480;p38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1" name="Google Shape;15481;p38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2" name="Google Shape;15482;p38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3" name="Google Shape;15483;p38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4" name="Google Shape;15484;p38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5" name="Google Shape;15485;p38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6" name="Google Shape;15486;p38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7" name="Google Shape;15487;p38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8" name="Google Shape;15488;p38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9" name="Google Shape;15489;p38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0" name="Google Shape;15490;p38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1" name="Google Shape;15491;p38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2" name="Google Shape;15492;p38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3" name="Google Shape;15493;p38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4" name="Google Shape;15494;p38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5" name="Google Shape;15495;p38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6" name="Google Shape;15496;p38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7" name="Google Shape;15497;p38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8" name="Google Shape;15498;p38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9" name="Google Shape;15499;p38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0" name="Google Shape;15500;p38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1" name="Google Shape;15501;p38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2" name="Google Shape;15502;p38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3" name="Google Shape;15503;p38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4" name="Google Shape;15504;p38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5" name="Google Shape;15505;p38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6" name="Google Shape;15506;p38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7" name="Google Shape;15507;p38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8" name="Google Shape;15508;p38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9" name="Google Shape;15509;p38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0" name="Google Shape;15510;p38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1" name="Google Shape;15511;p38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2" name="Google Shape;15512;p38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3" name="Google Shape;15513;p38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4" name="Google Shape;15514;p38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5" name="Google Shape;15515;p38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6" name="Google Shape;15516;p38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7" name="Google Shape;15517;p38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8" name="Google Shape;15518;p38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9" name="Google Shape;15519;p38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0" name="Google Shape;15520;p38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1" name="Google Shape;15521;p38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2" name="Google Shape;15522;p38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3" name="Google Shape;15523;p38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4" name="Google Shape;15524;p38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5" name="Google Shape;15525;p38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6" name="Google Shape;15526;p38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7" name="Google Shape;15527;p38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8" name="Google Shape;15528;p38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9" name="Google Shape;15529;p38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0" name="Google Shape;15530;p38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1" name="Google Shape;15531;p38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2" name="Google Shape;15532;p38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3" name="Google Shape;15533;p38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4" name="Google Shape;15534;p38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5" name="Google Shape;15535;p38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6" name="Google Shape;15536;p38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7" name="Google Shape;15537;p38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8" name="Google Shape;15538;p38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9" name="Google Shape;15539;p38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0" name="Google Shape;15540;p38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1" name="Google Shape;15541;p38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2" name="Google Shape;15542;p38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3" name="Google Shape;15543;p38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4" name="Google Shape;15544;p38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5" name="Google Shape;15545;p38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6" name="Google Shape;15546;p38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7" name="Google Shape;15547;p38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8" name="Google Shape;15548;p38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9" name="Google Shape;15549;p38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0" name="Google Shape;15550;p38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1" name="Google Shape;15551;p38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2" name="Google Shape;15552;p38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3" name="Google Shape;15553;p38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4" name="Google Shape;15554;p38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5" name="Google Shape;15555;p38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6" name="Google Shape;15556;p38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7" name="Google Shape;15557;p38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8" name="Google Shape;15558;p38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9" name="Google Shape;15559;p38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0" name="Google Shape;15560;p38"/>
          <p:cNvSpPr/>
          <p:nvPr/>
        </p:nvSpPr>
        <p:spPr>
          <a:xfrm>
            <a:off x="433127" y="259025"/>
            <a:ext cx="477300" cy="477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1" name="Google Shape;15561;p38"/>
          <p:cNvSpPr/>
          <p:nvPr/>
        </p:nvSpPr>
        <p:spPr>
          <a:xfrm>
            <a:off x="8233500" y="4407050"/>
            <a:ext cx="477300" cy="477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2" name="Google Shape;15562;p38"/>
          <p:cNvSpPr/>
          <p:nvPr/>
        </p:nvSpPr>
        <p:spPr>
          <a:xfrm>
            <a:off x="1013738" y="1911075"/>
            <a:ext cx="289272" cy="28927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3" name="Google Shape;15563;p38"/>
          <p:cNvSpPr/>
          <p:nvPr/>
        </p:nvSpPr>
        <p:spPr>
          <a:xfrm>
            <a:off x="7880176" y="2900498"/>
            <a:ext cx="289272" cy="289272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4" name="Google Shape;15564;p38"/>
          <p:cNvSpPr/>
          <p:nvPr/>
        </p:nvSpPr>
        <p:spPr>
          <a:xfrm>
            <a:off x="910547" y="669800"/>
            <a:ext cx="289200" cy="289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5" name="Google Shape;15565;p38"/>
          <p:cNvSpPr/>
          <p:nvPr/>
        </p:nvSpPr>
        <p:spPr>
          <a:xfrm>
            <a:off x="7996097" y="4162250"/>
            <a:ext cx="289200" cy="289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868903"/>
      </p:ext>
    </p:extLst>
  </p:cSld>
  <p:clrMapOvr>
    <a:masterClrMapping/>
  </p:clrMapOvr>
</p:sld>
</file>

<file path=ppt/theme/theme1.xml><?xml version="1.0" encoding="utf-8"?>
<a:theme xmlns:a="http://schemas.openxmlformats.org/drawingml/2006/main" name="Non-Healing Wound Clinical Case by Slidesgo">
  <a:themeElements>
    <a:clrScheme name="Simple Light">
      <a:dk1>
        <a:srgbClr val="2A2E2E"/>
      </a:dk1>
      <a:lt1>
        <a:srgbClr val="EDFFFF"/>
      </a:lt1>
      <a:dk2>
        <a:srgbClr val="11737B"/>
      </a:dk2>
      <a:lt2>
        <a:srgbClr val="FFFFFF"/>
      </a:lt2>
      <a:accent1>
        <a:srgbClr val="0075A8"/>
      </a:accent1>
      <a:accent2>
        <a:srgbClr val="0094D5"/>
      </a:accent2>
      <a:accent3>
        <a:srgbClr val="00DBDE"/>
      </a:accent3>
      <a:accent4>
        <a:srgbClr val="00BECD"/>
      </a:accent4>
      <a:accent5>
        <a:srgbClr val="FFFFFF"/>
      </a:accent5>
      <a:accent6>
        <a:srgbClr val="FFFFFF"/>
      </a:accent6>
      <a:hlink>
        <a:srgbClr val="2A2E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324</Words>
  <Application>Microsoft Office PowerPoint</Application>
  <PresentationFormat>Bildschirmpräsentation (16:9)</PresentationFormat>
  <Paragraphs>95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Anaheim</vt:lpstr>
      <vt:lpstr>Bebas Neue</vt:lpstr>
      <vt:lpstr>Poppins Medium</vt:lpstr>
      <vt:lpstr>Arial</vt:lpstr>
      <vt:lpstr>Poppins</vt:lpstr>
      <vt:lpstr>Figtree</vt:lpstr>
      <vt:lpstr>Non-Healing Wound Clinical Case by Slidesgo</vt:lpstr>
      <vt:lpstr>Handlungskompetenz D.7 Bei primär und sekundär heilenden Wunden einen Verband wechseln</vt:lpstr>
      <vt:lpstr>01</vt:lpstr>
      <vt:lpstr>01</vt:lpstr>
      <vt:lpstr>Einführung</vt:lpstr>
      <vt:lpstr>Repetition Dekubitus Braden-Skala</vt:lpstr>
      <vt:lpstr>Repetition Dekubitus Braden-Skala</vt:lpstr>
      <vt:lpstr>Gruppenarbeit</vt:lpstr>
      <vt:lpstr>Gruppenarbeit Wundversorgung</vt:lpstr>
      <vt:lpstr>Plenum / Abschluss</vt:lpstr>
      <vt:lpstr>Plenum / Abschluss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Handlungskompetenz D.7 Bei primär und sekundär heilenden Wunden einen Verband wechseln</dc:title>
  <dc:creator>Dominique Nathalie Schär</dc:creator>
  <cp:lastModifiedBy>Dominique Nathalie Schär</cp:lastModifiedBy>
  <cp:revision>16</cp:revision>
  <dcterms:modified xsi:type="dcterms:W3CDTF">2024-04-10T14:44:13Z</dcterms:modified>
</cp:coreProperties>
</file>