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67" r:id="rId3"/>
    <p:sldId id="257" r:id="rId4"/>
    <p:sldId id="258" r:id="rId5"/>
    <p:sldId id="263" r:id="rId6"/>
    <p:sldId id="262" r:id="rId7"/>
    <p:sldId id="264" r:id="rId8"/>
    <p:sldId id="272" r:id="rId9"/>
    <p:sldId id="259" r:id="rId10"/>
    <p:sldId id="268" r:id="rId11"/>
    <p:sldId id="269" r:id="rId12"/>
    <p:sldId id="260" r:id="rId13"/>
    <p:sldId id="266" r:id="rId14"/>
    <p:sldId id="270" r:id="rId15"/>
    <p:sldId id="271" r:id="rId16"/>
    <p:sldId id="261" r:id="rId17"/>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C2E0D-A12B-4CF1-80D7-20A9F32B81EE}" v="73" dt="2024-04-18T12:47:30.6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6623" autoAdjust="0"/>
  </p:normalViewPr>
  <p:slideViewPr>
    <p:cSldViewPr snapToGrid="0">
      <p:cViewPr>
        <p:scale>
          <a:sx n="59" d="100"/>
          <a:sy n="59" d="100"/>
        </p:scale>
        <p:origin x="764" y="50"/>
      </p:cViewPr>
      <p:guideLst/>
    </p:cSldViewPr>
  </p:slideViewPr>
  <p:notesTextViewPr>
    <p:cViewPr>
      <p:scale>
        <a:sx n="1" d="1"/>
        <a:sy n="1" d="1"/>
      </p:scale>
      <p:origin x="0" y="-54"/>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jamini Baskaralingam" userId="edcb6d82b057069c" providerId="LiveId" clId="{55AC2E0D-A12B-4CF1-80D7-20A9F32B81EE}"/>
    <pc:docChg chg="undo custSel addSld delSld modSld">
      <pc:chgData name="Sijamini Baskaralingam" userId="edcb6d82b057069c" providerId="LiveId" clId="{55AC2E0D-A12B-4CF1-80D7-20A9F32B81EE}" dt="2024-04-18T13:13:14.604" v="879" actId="20577"/>
      <pc:docMkLst>
        <pc:docMk/>
      </pc:docMkLst>
      <pc:sldChg chg="modSp mod">
        <pc:chgData name="Sijamini Baskaralingam" userId="edcb6d82b057069c" providerId="LiveId" clId="{55AC2E0D-A12B-4CF1-80D7-20A9F32B81EE}" dt="2024-04-18T11:24:41.868" v="3" actId="1076"/>
        <pc:sldMkLst>
          <pc:docMk/>
          <pc:sldMk cId="4141345911" sldId="256"/>
        </pc:sldMkLst>
        <pc:spChg chg="mod">
          <ac:chgData name="Sijamini Baskaralingam" userId="edcb6d82b057069c" providerId="LiveId" clId="{55AC2E0D-A12B-4CF1-80D7-20A9F32B81EE}" dt="2024-04-18T11:24:41.868" v="3" actId="1076"/>
          <ac:spMkLst>
            <pc:docMk/>
            <pc:sldMk cId="4141345911" sldId="256"/>
            <ac:spMk id="4" creationId="{870BCB34-7DD6-D22B-6C13-38DC92DB124B}"/>
          </ac:spMkLst>
        </pc:spChg>
      </pc:sldChg>
      <pc:sldChg chg="modSp mod">
        <pc:chgData name="Sijamini Baskaralingam" userId="edcb6d82b057069c" providerId="LiveId" clId="{55AC2E0D-A12B-4CF1-80D7-20A9F32B81EE}" dt="2024-04-18T12:37:28.444" v="591" actId="20577"/>
        <pc:sldMkLst>
          <pc:docMk/>
          <pc:sldMk cId="2587123943" sldId="257"/>
        </pc:sldMkLst>
        <pc:graphicFrameChg chg="mod modGraphic">
          <ac:chgData name="Sijamini Baskaralingam" userId="edcb6d82b057069c" providerId="LiveId" clId="{55AC2E0D-A12B-4CF1-80D7-20A9F32B81EE}" dt="2024-04-18T12:37:28.444" v="591" actId="20577"/>
          <ac:graphicFrameMkLst>
            <pc:docMk/>
            <pc:sldMk cId="2587123943" sldId="257"/>
            <ac:graphicFrameMk id="4" creationId="{29F88830-C061-6CCC-943F-536188721C96}"/>
          </ac:graphicFrameMkLst>
        </pc:graphicFrameChg>
      </pc:sldChg>
      <pc:sldChg chg="modSp mod">
        <pc:chgData name="Sijamini Baskaralingam" userId="edcb6d82b057069c" providerId="LiveId" clId="{55AC2E0D-A12B-4CF1-80D7-20A9F32B81EE}" dt="2024-04-18T12:50:03.745" v="673" actId="113"/>
        <pc:sldMkLst>
          <pc:docMk/>
          <pc:sldMk cId="3719399020" sldId="258"/>
        </pc:sldMkLst>
        <pc:spChg chg="mod">
          <ac:chgData name="Sijamini Baskaralingam" userId="edcb6d82b057069c" providerId="LiveId" clId="{55AC2E0D-A12B-4CF1-80D7-20A9F32B81EE}" dt="2024-04-18T12:50:03.745" v="673" actId="113"/>
          <ac:spMkLst>
            <pc:docMk/>
            <pc:sldMk cId="3719399020" sldId="258"/>
            <ac:spMk id="3" creationId="{4E3BF32F-402F-A6E4-451F-B54EC3A9DBB8}"/>
          </ac:spMkLst>
        </pc:spChg>
      </pc:sldChg>
      <pc:sldChg chg="addSp delSp modSp mod setBg">
        <pc:chgData name="Sijamini Baskaralingam" userId="edcb6d82b057069c" providerId="LiveId" clId="{55AC2E0D-A12B-4CF1-80D7-20A9F32B81EE}" dt="2024-04-18T12:31:25.890" v="495" actId="1076"/>
        <pc:sldMkLst>
          <pc:docMk/>
          <pc:sldMk cId="815752200" sldId="259"/>
        </pc:sldMkLst>
        <pc:spChg chg="mod">
          <ac:chgData name="Sijamini Baskaralingam" userId="edcb6d82b057069c" providerId="LiveId" clId="{55AC2E0D-A12B-4CF1-80D7-20A9F32B81EE}" dt="2024-04-18T12:30:24.896" v="481" actId="26606"/>
          <ac:spMkLst>
            <pc:docMk/>
            <pc:sldMk cId="815752200" sldId="259"/>
            <ac:spMk id="2" creationId="{322C1F0D-BD03-069B-E2DD-43CCCA5A571F}"/>
          </ac:spMkLst>
        </pc:spChg>
        <pc:spChg chg="del">
          <ac:chgData name="Sijamini Baskaralingam" userId="edcb6d82b057069c" providerId="LiveId" clId="{55AC2E0D-A12B-4CF1-80D7-20A9F32B81EE}" dt="2024-04-18T12:30:13.903" v="473"/>
          <ac:spMkLst>
            <pc:docMk/>
            <pc:sldMk cId="815752200" sldId="259"/>
            <ac:spMk id="3" creationId="{75EA9D05-80F1-B9B0-887C-B418752FB39E}"/>
          </ac:spMkLst>
        </pc:spChg>
        <pc:spChg chg="add del">
          <ac:chgData name="Sijamini Baskaralingam" userId="edcb6d82b057069c" providerId="LiveId" clId="{55AC2E0D-A12B-4CF1-80D7-20A9F32B81EE}" dt="2024-04-18T12:30:24.896" v="481" actId="26606"/>
          <ac:spMkLst>
            <pc:docMk/>
            <pc:sldMk cId="815752200" sldId="259"/>
            <ac:spMk id="16" creationId="{8E54E5FE-6A50-43B2-979B-BE2474F45D05}"/>
          </ac:spMkLst>
        </pc:spChg>
        <pc:spChg chg="add del">
          <ac:chgData name="Sijamini Baskaralingam" userId="edcb6d82b057069c" providerId="LiveId" clId="{55AC2E0D-A12B-4CF1-80D7-20A9F32B81EE}" dt="2024-04-18T12:30:24.896" v="481" actId="26606"/>
          <ac:spMkLst>
            <pc:docMk/>
            <pc:sldMk cId="815752200" sldId="259"/>
            <ac:spMk id="18" creationId="{1732545C-0790-47A1-B809-8A25315860D8}"/>
          </ac:spMkLst>
        </pc:spChg>
        <pc:spChg chg="add del">
          <ac:chgData name="Sijamini Baskaralingam" userId="edcb6d82b057069c" providerId="LiveId" clId="{55AC2E0D-A12B-4CF1-80D7-20A9F32B81EE}" dt="2024-04-18T12:30:24.896" v="481" actId="26606"/>
          <ac:spMkLst>
            <pc:docMk/>
            <pc:sldMk cId="815752200" sldId="259"/>
            <ac:spMk id="20" creationId="{22C9706F-5320-4C8E-91AE-1A9025E9CAD2}"/>
          </ac:spMkLst>
        </pc:spChg>
        <pc:spChg chg="add del">
          <ac:chgData name="Sijamini Baskaralingam" userId="edcb6d82b057069c" providerId="LiveId" clId="{55AC2E0D-A12B-4CF1-80D7-20A9F32B81EE}" dt="2024-04-18T12:30:24.896" v="481" actId="26606"/>
          <ac:spMkLst>
            <pc:docMk/>
            <pc:sldMk cId="815752200" sldId="259"/>
            <ac:spMk id="22" creationId="{307E1BB0-6022-40FB-8C25-E20C51DC5470}"/>
          </ac:spMkLst>
        </pc:spChg>
        <pc:spChg chg="add del">
          <ac:chgData name="Sijamini Baskaralingam" userId="edcb6d82b057069c" providerId="LiveId" clId="{55AC2E0D-A12B-4CF1-80D7-20A9F32B81EE}" dt="2024-04-18T12:30:24.896" v="481" actId="26606"/>
          <ac:spMkLst>
            <pc:docMk/>
            <pc:sldMk cId="815752200" sldId="259"/>
            <ac:spMk id="24" creationId="{0FA51A0F-B103-49AB-BD7A-A4545B98AC42}"/>
          </ac:spMkLst>
        </pc:spChg>
        <pc:spChg chg="add del">
          <ac:chgData name="Sijamini Baskaralingam" userId="edcb6d82b057069c" providerId="LiveId" clId="{55AC2E0D-A12B-4CF1-80D7-20A9F32B81EE}" dt="2024-04-18T12:30:24.896" v="481" actId="26606"/>
          <ac:spMkLst>
            <pc:docMk/>
            <pc:sldMk cId="815752200" sldId="259"/>
            <ac:spMk id="28" creationId="{6448A3C3-EB01-4B07-A230-2273FBEA562A}"/>
          </ac:spMkLst>
        </pc:spChg>
        <pc:spChg chg="add del">
          <ac:chgData name="Sijamini Baskaralingam" userId="edcb6d82b057069c" providerId="LiveId" clId="{55AC2E0D-A12B-4CF1-80D7-20A9F32B81EE}" dt="2024-04-18T12:30:24.896" v="481" actId="26606"/>
          <ac:spMkLst>
            <pc:docMk/>
            <pc:sldMk cId="815752200" sldId="259"/>
            <ac:spMk id="30" creationId="{093D7238-9B57-4D5E-B8A1-6E9AB7ED47A4}"/>
          </ac:spMkLst>
        </pc:spChg>
        <pc:spChg chg="add del">
          <ac:chgData name="Sijamini Baskaralingam" userId="edcb6d82b057069c" providerId="LiveId" clId="{55AC2E0D-A12B-4CF1-80D7-20A9F32B81EE}" dt="2024-04-18T12:30:24.896" v="481" actId="26606"/>
          <ac:spMkLst>
            <pc:docMk/>
            <pc:sldMk cId="815752200" sldId="259"/>
            <ac:spMk id="34" creationId="{3A4C8985-32CF-4C63-AA39-3A8629E7E38E}"/>
          </ac:spMkLst>
        </pc:spChg>
        <pc:picChg chg="add mod ord modCrop">
          <ac:chgData name="Sijamini Baskaralingam" userId="edcb6d82b057069c" providerId="LiveId" clId="{55AC2E0D-A12B-4CF1-80D7-20A9F32B81EE}" dt="2024-04-18T12:31:25.890" v="495" actId="1076"/>
          <ac:picMkLst>
            <pc:docMk/>
            <pc:sldMk cId="815752200" sldId="259"/>
            <ac:picMk id="5" creationId="{F0A07BB2-B4E8-AB3B-BCCB-5CB6D2F538F5}"/>
          </ac:picMkLst>
        </pc:picChg>
        <pc:picChg chg="add del mod modCrop">
          <ac:chgData name="Sijamini Baskaralingam" userId="edcb6d82b057069c" providerId="LiveId" clId="{55AC2E0D-A12B-4CF1-80D7-20A9F32B81EE}" dt="2024-04-18T12:30:58.070" v="489" actId="478"/>
          <ac:picMkLst>
            <pc:docMk/>
            <pc:sldMk cId="815752200" sldId="259"/>
            <ac:picMk id="7" creationId="{ED0D1392-F7FE-ACAD-1096-99D199C6D544}"/>
          </ac:picMkLst>
        </pc:picChg>
        <pc:picChg chg="add del mod modCrop">
          <ac:chgData name="Sijamini Baskaralingam" userId="edcb6d82b057069c" providerId="LiveId" clId="{55AC2E0D-A12B-4CF1-80D7-20A9F32B81EE}" dt="2024-04-18T12:30:56.716" v="488" actId="478"/>
          <ac:picMkLst>
            <pc:docMk/>
            <pc:sldMk cId="815752200" sldId="259"/>
            <ac:picMk id="9" creationId="{2C9F935F-3F28-1E6E-FAE6-7DFE5B614FB2}"/>
          </ac:picMkLst>
        </pc:picChg>
        <pc:picChg chg="add del">
          <ac:chgData name="Sijamini Baskaralingam" userId="edcb6d82b057069c" providerId="LiveId" clId="{55AC2E0D-A12B-4CF1-80D7-20A9F32B81EE}" dt="2024-04-18T12:30:24.896" v="481" actId="26606"/>
          <ac:picMkLst>
            <pc:docMk/>
            <pc:sldMk cId="815752200" sldId="259"/>
            <ac:picMk id="14" creationId="{E0CC70BA-3B27-4D37-9E55-9F566B3FB491}"/>
          </ac:picMkLst>
        </pc:picChg>
        <pc:picChg chg="add del">
          <ac:chgData name="Sijamini Baskaralingam" userId="edcb6d82b057069c" providerId="LiveId" clId="{55AC2E0D-A12B-4CF1-80D7-20A9F32B81EE}" dt="2024-04-18T12:30:24.896" v="481" actId="26606"/>
          <ac:picMkLst>
            <pc:docMk/>
            <pc:sldMk cId="815752200" sldId="259"/>
            <ac:picMk id="26" creationId="{30DA633B-92EB-4B60-9923-569561004480}"/>
          </ac:picMkLst>
        </pc:picChg>
        <pc:cxnChg chg="add del">
          <ac:chgData name="Sijamini Baskaralingam" userId="edcb6d82b057069c" providerId="LiveId" clId="{55AC2E0D-A12B-4CF1-80D7-20A9F32B81EE}" dt="2024-04-18T12:30:24.896" v="481" actId="26606"/>
          <ac:cxnSpMkLst>
            <pc:docMk/>
            <pc:sldMk cId="815752200" sldId="259"/>
            <ac:cxnSpMk id="32" creationId="{E626346F-26E6-4664-AE9F-F1C8E542CA37}"/>
          </ac:cxnSpMkLst>
        </pc:cxnChg>
      </pc:sldChg>
      <pc:sldChg chg="modSp mod">
        <pc:chgData name="Sijamini Baskaralingam" userId="edcb6d82b057069c" providerId="LiveId" clId="{55AC2E0D-A12B-4CF1-80D7-20A9F32B81EE}" dt="2024-04-18T12:39:59.678" v="607" actId="120"/>
        <pc:sldMkLst>
          <pc:docMk/>
          <pc:sldMk cId="9258297" sldId="260"/>
        </pc:sldMkLst>
        <pc:spChg chg="mod">
          <ac:chgData name="Sijamini Baskaralingam" userId="edcb6d82b057069c" providerId="LiveId" clId="{55AC2E0D-A12B-4CF1-80D7-20A9F32B81EE}" dt="2024-04-18T12:39:59.678" v="607" actId="120"/>
          <ac:spMkLst>
            <pc:docMk/>
            <pc:sldMk cId="9258297" sldId="260"/>
            <ac:spMk id="3" creationId="{11D5F7B9-6448-8E34-44AF-6CC77814FA4E}"/>
          </ac:spMkLst>
        </pc:spChg>
      </pc:sldChg>
      <pc:sldChg chg="modNotesTx">
        <pc:chgData name="Sijamini Baskaralingam" userId="edcb6d82b057069c" providerId="LiveId" clId="{55AC2E0D-A12B-4CF1-80D7-20A9F32B81EE}" dt="2024-04-18T13:13:14.604" v="879" actId="20577"/>
        <pc:sldMkLst>
          <pc:docMk/>
          <pc:sldMk cId="86842431" sldId="261"/>
        </pc:sldMkLst>
      </pc:sldChg>
      <pc:sldChg chg="modSp mod">
        <pc:chgData name="Sijamini Baskaralingam" userId="edcb6d82b057069c" providerId="LiveId" clId="{55AC2E0D-A12B-4CF1-80D7-20A9F32B81EE}" dt="2024-04-18T12:11:46.602" v="470" actId="27636"/>
        <pc:sldMkLst>
          <pc:docMk/>
          <pc:sldMk cId="268493043" sldId="262"/>
        </pc:sldMkLst>
        <pc:spChg chg="mod">
          <ac:chgData name="Sijamini Baskaralingam" userId="edcb6d82b057069c" providerId="LiveId" clId="{55AC2E0D-A12B-4CF1-80D7-20A9F32B81EE}" dt="2024-04-18T12:11:46.602" v="470" actId="27636"/>
          <ac:spMkLst>
            <pc:docMk/>
            <pc:sldMk cId="268493043" sldId="262"/>
            <ac:spMk id="3" creationId="{4E3BF32F-402F-A6E4-451F-B54EC3A9DBB8}"/>
          </ac:spMkLst>
        </pc:spChg>
      </pc:sldChg>
      <pc:sldChg chg="addSp delSp modSp mod">
        <pc:chgData name="Sijamini Baskaralingam" userId="edcb6d82b057069c" providerId="LiveId" clId="{55AC2E0D-A12B-4CF1-80D7-20A9F32B81EE}" dt="2024-04-18T12:49:10.297" v="648" actId="1076"/>
        <pc:sldMkLst>
          <pc:docMk/>
          <pc:sldMk cId="77940210" sldId="263"/>
        </pc:sldMkLst>
        <pc:spChg chg="mod">
          <ac:chgData name="Sijamini Baskaralingam" userId="edcb6d82b057069c" providerId="LiveId" clId="{55AC2E0D-A12B-4CF1-80D7-20A9F32B81EE}" dt="2024-04-18T12:48:30.476" v="642" actId="14100"/>
          <ac:spMkLst>
            <pc:docMk/>
            <pc:sldMk cId="77940210" sldId="263"/>
            <ac:spMk id="2" creationId="{6E6FB55C-DA54-6D21-7801-E817256A3AA7}"/>
          </ac:spMkLst>
        </pc:spChg>
        <pc:spChg chg="del">
          <ac:chgData name="Sijamini Baskaralingam" userId="edcb6d82b057069c" providerId="LiveId" clId="{55AC2E0D-A12B-4CF1-80D7-20A9F32B81EE}" dt="2024-04-18T11:48:06.248" v="221" actId="22"/>
          <ac:spMkLst>
            <pc:docMk/>
            <pc:sldMk cId="77940210" sldId="263"/>
            <ac:spMk id="5" creationId="{853D5C69-90CE-6C0A-1006-2AF3530B986B}"/>
          </ac:spMkLst>
        </pc:spChg>
        <pc:spChg chg="add del mod">
          <ac:chgData name="Sijamini Baskaralingam" userId="edcb6d82b057069c" providerId="LiveId" clId="{55AC2E0D-A12B-4CF1-80D7-20A9F32B81EE}" dt="2024-04-18T12:46:12.436" v="623" actId="478"/>
          <ac:spMkLst>
            <pc:docMk/>
            <pc:sldMk cId="77940210" sldId="263"/>
            <ac:spMk id="8" creationId="{75E37769-3E4B-C905-82AA-904051564DB2}"/>
          </ac:spMkLst>
        </pc:spChg>
        <pc:graphicFrameChg chg="add mod">
          <ac:chgData name="Sijamini Baskaralingam" userId="edcb6d82b057069c" providerId="LiveId" clId="{55AC2E0D-A12B-4CF1-80D7-20A9F32B81EE}" dt="2024-04-18T12:49:10.297" v="648" actId="1076"/>
          <ac:graphicFrameMkLst>
            <pc:docMk/>
            <pc:sldMk cId="77940210" sldId="263"/>
            <ac:graphicFrameMk id="6" creationId="{F163DBB1-CD53-03FD-2204-AD27FA7EF084}"/>
          </ac:graphicFrameMkLst>
        </pc:graphicFrameChg>
        <pc:picChg chg="add del mod ord">
          <ac:chgData name="Sijamini Baskaralingam" userId="edcb6d82b057069c" providerId="LiveId" clId="{55AC2E0D-A12B-4CF1-80D7-20A9F32B81EE}" dt="2024-04-18T12:46:10.006" v="622" actId="478"/>
          <ac:picMkLst>
            <pc:docMk/>
            <pc:sldMk cId="77940210" sldId="263"/>
            <ac:picMk id="4" creationId="{43CCD362-A825-D6A4-0407-AD289018EE03}"/>
          </ac:picMkLst>
        </pc:picChg>
      </pc:sldChg>
      <pc:sldChg chg="modSp mod">
        <pc:chgData name="Sijamini Baskaralingam" userId="edcb6d82b057069c" providerId="LiveId" clId="{55AC2E0D-A12B-4CF1-80D7-20A9F32B81EE}" dt="2024-04-18T12:38:46.138" v="597" actId="948"/>
        <pc:sldMkLst>
          <pc:docMk/>
          <pc:sldMk cId="921629042" sldId="264"/>
        </pc:sldMkLst>
        <pc:spChg chg="mod">
          <ac:chgData name="Sijamini Baskaralingam" userId="edcb6d82b057069c" providerId="LiveId" clId="{55AC2E0D-A12B-4CF1-80D7-20A9F32B81EE}" dt="2024-04-18T12:38:46.138" v="597" actId="948"/>
          <ac:spMkLst>
            <pc:docMk/>
            <pc:sldMk cId="921629042" sldId="264"/>
            <ac:spMk id="3" creationId="{51B2C183-BF72-9498-DA46-4E7BB86D9760}"/>
          </ac:spMkLst>
        </pc:spChg>
      </pc:sldChg>
      <pc:sldChg chg="addSp delSp modSp del mod">
        <pc:chgData name="Sijamini Baskaralingam" userId="edcb6d82b057069c" providerId="LiveId" clId="{55AC2E0D-A12B-4CF1-80D7-20A9F32B81EE}" dt="2024-04-18T12:34:44.651" v="541" actId="2696"/>
        <pc:sldMkLst>
          <pc:docMk/>
          <pc:sldMk cId="955642060" sldId="265"/>
        </pc:sldMkLst>
        <pc:spChg chg="del">
          <ac:chgData name="Sijamini Baskaralingam" userId="edcb6d82b057069c" providerId="LiveId" clId="{55AC2E0D-A12B-4CF1-80D7-20A9F32B81EE}" dt="2024-04-18T12:34:40.891" v="540" actId="478"/>
          <ac:spMkLst>
            <pc:docMk/>
            <pc:sldMk cId="955642060" sldId="265"/>
            <ac:spMk id="3" creationId="{BA208CC0-8CE0-6B4D-2E0D-7A8CD064EC59}"/>
          </ac:spMkLst>
        </pc:spChg>
        <pc:spChg chg="add mod">
          <ac:chgData name="Sijamini Baskaralingam" userId="edcb6d82b057069c" providerId="LiveId" clId="{55AC2E0D-A12B-4CF1-80D7-20A9F32B81EE}" dt="2024-04-18T12:34:40.891" v="540" actId="478"/>
          <ac:spMkLst>
            <pc:docMk/>
            <pc:sldMk cId="955642060" sldId="265"/>
            <ac:spMk id="5" creationId="{075D6EA9-65A7-C1FD-9293-F41BAF1C37DC}"/>
          </ac:spMkLst>
        </pc:spChg>
      </pc:sldChg>
      <pc:sldChg chg="modSp mod">
        <pc:chgData name="Sijamini Baskaralingam" userId="edcb6d82b057069c" providerId="LiveId" clId="{55AC2E0D-A12B-4CF1-80D7-20A9F32B81EE}" dt="2024-04-18T12:40:31.034" v="609" actId="255"/>
        <pc:sldMkLst>
          <pc:docMk/>
          <pc:sldMk cId="2694456445" sldId="266"/>
        </pc:sldMkLst>
        <pc:spChg chg="mod">
          <ac:chgData name="Sijamini Baskaralingam" userId="edcb6d82b057069c" providerId="LiveId" clId="{55AC2E0D-A12B-4CF1-80D7-20A9F32B81EE}" dt="2024-04-18T12:40:31.034" v="609" actId="255"/>
          <ac:spMkLst>
            <pc:docMk/>
            <pc:sldMk cId="2694456445" sldId="266"/>
            <ac:spMk id="3" creationId="{11D5F7B9-6448-8E34-44AF-6CC77814FA4E}"/>
          </ac:spMkLst>
        </pc:spChg>
      </pc:sldChg>
      <pc:sldChg chg="modSp new mod">
        <pc:chgData name="Sijamini Baskaralingam" userId="edcb6d82b057069c" providerId="LiveId" clId="{55AC2E0D-A12B-4CF1-80D7-20A9F32B81EE}" dt="2024-04-18T12:35:55.166" v="550" actId="108"/>
        <pc:sldMkLst>
          <pc:docMk/>
          <pc:sldMk cId="3472718190" sldId="267"/>
        </pc:sldMkLst>
        <pc:spChg chg="mod">
          <ac:chgData name="Sijamini Baskaralingam" userId="edcb6d82b057069c" providerId="LiveId" clId="{55AC2E0D-A12B-4CF1-80D7-20A9F32B81EE}" dt="2024-04-18T12:09:19.527" v="297" actId="20577"/>
          <ac:spMkLst>
            <pc:docMk/>
            <pc:sldMk cId="3472718190" sldId="267"/>
            <ac:spMk id="2" creationId="{941086E2-64B0-D464-4293-78C818DB7E58}"/>
          </ac:spMkLst>
        </pc:spChg>
        <pc:spChg chg="mod">
          <ac:chgData name="Sijamini Baskaralingam" userId="edcb6d82b057069c" providerId="LiveId" clId="{55AC2E0D-A12B-4CF1-80D7-20A9F32B81EE}" dt="2024-04-18T12:35:55.166" v="550" actId="108"/>
          <ac:spMkLst>
            <pc:docMk/>
            <pc:sldMk cId="3472718190" sldId="267"/>
            <ac:spMk id="3" creationId="{97647A29-6B51-7E8B-23FD-58FE16FEA0C2}"/>
          </ac:spMkLst>
        </pc:spChg>
      </pc:sldChg>
      <pc:sldChg chg="delSp modSp add mod">
        <pc:chgData name="Sijamini Baskaralingam" userId="edcb6d82b057069c" providerId="LiveId" clId="{55AC2E0D-A12B-4CF1-80D7-20A9F32B81EE}" dt="2024-04-18T12:31:47.492" v="498" actId="1076"/>
        <pc:sldMkLst>
          <pc:docMk/>
          <pc:sldMk cId="3324800655" sldId="268"/>
        </pc:sldMkLst>
        <pc:picChg chg="mod">
          <ac:chgData name="Sijamini Baskaralingam" userId="edcb6d82b057069c" providerId="LiveId" clId="{55AC2E0D-A12B-4CF1-80D7-20A9F32B81EE}" dt="2024-04-18T12:31:47.492" v="498" actId="1076"/>
          <ac:picMkLst>
            <pc:docMk/>
            <pc:sldMk cId="3324800655" sldId="268"/>
            <ac:picMk id="7" creationId="{ED0D1392-F7FE-ACAD-1096-99D199C6D544}"/>
          </ac:picMkLst>
        </pc:picChg>
        <pc:picChg chg="del">
          <ac:chgData name="Sijamini Baskaralingam" userId="edcb6d82b057069c" providerId="LiveId" clId="{55AC2E0D-A12B-4CF1-80D7-20A9F32B81EE}" dt="2024-04-18T12:31:31.941" v="496" actId="478"/>
          <ac:picMkLst>
            <pc:docMk/>
            <pc:sldMk cId="3324800655" sldId="268"/>
            <ac:picMk id="9" creationId="{2C9F935F-3F28-1E6E-FAE6-7DFE5B614FB2}"/>
          </ac:picMkLst>
        </pc:picChg>
      </pc:sldChg>
      <pc:sldChg chg="addSp delSp modSp add mod">
        <pc:chgData name="Sijamini Baskaralingam" userId="edcb6d82b057069c" providerId="LiveId" clId="{55AC2E0D-A12B-4CF1-80D7-20A9F32B81EE}" dt="2024-04-18T12:32:13.572" v="505" actId="1076"/>
        <pc:sldMkLst>
          <pc:docMk/>
          <pc:sldMk cId="2406134621" sldId="269"/>
        </pc:sldMkLst>
        <pc:spChg chg="add del mod">
          <ac:chgData name="Sijamini Baskaralingam" userId="edcb6d82b057069c" providerId="LiveId" clId="{55AC2E0D-A12B-4CF1-80D7-20A9F32B81EE}" dt="2024-04-18T12:32:04.250" v="504" actId="478"/>
          <ac:spMkLst>
            <pc:docMk/>
            <pc:sldMk cId="2406134621" sldId="269"/>
            <ac:spMk id="4" creationId="{6DF38B3D-0D58-4FDA-AED5-6B427B1CE3A2}"/>
          </ac:spMkLst>
        </pc:spChg>
        <pc:picChg chg="del">
          <ac:chgData name="Sijamini Baskaralingam" userId="edcb6d82b057069c" providerId="LiveId" clId="{55AC2E0D-A12B-4CF1-80D7-20A9F32B81EE}" dt="2024-04-18T12:32:00.182" v="503" actId="478"/>
          <ac:picMkLst>
            <pc:docMk/>
            <pc:sldMk cId="2406134621" sldId="269"/>
            <ac:picMk id="5" creationId="{F0A07BB2-B4E8-AB3B-BCCB-5CB6D2F538F5}"/>
          </ac:picMkLst>
        </pc:picChg>
        <pc:picChg chg="del">
          <ac:chgData name="Sijamini Baskaralingam" userId="edcb6d82b057069c" providerId="LiveId" clId="{55AC2E0D-A12B-4CF1-80D7-20A9F32B81EE}" dt="2024-04-18T12:31:52.972" v="499" actId="478"/>
          <ac:picMkLst>
            <pc:docMk/>
            <pc:sldMk cId="2406134621" sldId="269"/>
            <ac:picMk id="7" creationId="{ED0D1392-F7FE-ACAD-1096-99D199C6D544}"/>
          </ac:picMkLst>
        </pc:picChg>
        <pc:picChg chg="mod">
          <ac:chgData name="Sijamini Baskaralingam" userId="edcb6d82b057069c" providerId="LiveId" clId="{55AC2E0D-A12B-4CF1-80D7-20A9F32B81EE}" dt="2024-04-18T12:32:13.572" v="505" actId="1076"/>
          <ac:picMkLst>
            <pc:docMk/>
            <pc:sldMk cId="2406134621" sldId="269"/>
            <ac:picMk id="9" creationId="{2C9F935F-3F28-1E6E-FAE6-7DFE5B614FB2}"/>
          </ac:picMkLst>
        </pc:picChg>
      </pc:sldChg>
      <pc:sldChg chg="modSp add mod">
        <pc:chgData name="Sijamini Baskaralingam" userId="edcb6d82b057069c" providerId="LiveId" clId="{55AC2E0D-A12B-4CF1-80D7-20A9F32B81EE}" dt="2024-04-18T12:40:36.920" v="610" actId="255"/>
        <pc:sldMkLst>
          <pc:docMk/>
          <pc:sldMk cId="42253074" sldId="270"/>
        </pc:sldMkLst>
        <pc:spChg chg="mod">
          <ac:chgData name="Sijamini Baskaralingam" userId="edcb6d82b057069c" providerId="LiveId" clId="{55AC2E0D-A12B-4CF1-80D7-20A9F32B81EE}" dt="2024-04-18T12:40:36.920" v="610" actId="255"/>
          <ac:spMkLst>
            <pc:docMk/>
            <pc:sldMk cId="42253074" sldId="270"/>
            <ac:spMk id="3" creationId="{11D5F7B9-6448-8E34-44AF-6CC77814FA4E}"/>
          </ac:spMkLst>
        </pc:spChg>
      </pc:sldChg>
      <pc:sldChg chg="modSp add mod">
        <pc:chgData name="Sijamini Baskaralingam" userId="edcb6d82b057069c" providerId="LiveId" clId="{55AC2E0D-A12B-4CF1-80D7-20A9F32B81EE}" dt="2024-04-18T12:40:44.525" v="611" actId="255"/>
        <pc:sldMkLst>
          <pc:docMk/>
          <pc:sldMk cId="185563649" sldId="271"/>
        </pc:sldMkLst>
        <pc:spChg chg="mod">
          <ac:chgData name="Sijamini Baskaralingam" userId="edcb6d82b057069c" providerId="LiveId" clId="{55AC2E0D-A12B-4CF1-80D7-20A9F32B81EE}" dt="2024-04-18T12:40:44.525" v="611" actId="255"/>
          <ac:spMkLst>
            <pc:docMk/>
            <pc:sldMk cId="185563649" sldId="271"/>
            <ac:spMk id="3" creationId="{11D5F7B9-6448-8E34-44AF-6CC77814FA4E}"/>
          </ac:spMkLst>
        </pc:spChg>
      </pc:sldChg>
      <pc:sldChg chg="modSp add mod">
        <pc:chgData name="Sijamini Baskaralingam" userId="edcb6d82b057069c" providerId="LiveId" clId="{55AC2E0D-A12B-4CF1-80D7-20A9F32B81EE}" dt="2024-04-18T12:38:59.580" v="599" actId="27636"/>
        <pc:sldMkLst>
          <pc:docMk/>
          <pc:sldMk cId="936675659" sldId="272"/>
        </pc:sldMkLst>
        <pc:spChg chg="mod">
          <ac:chgData name="Sijamini Baskaralingam" userId="edcb6d82b057069c" providerId="LiveId" clId="{55AC2E0D-A12B-4CF1-80D7-20A9F32B81EE}" dt="2024-04-18T12:38:59.580" v="599" actId="27636"/>
          <ac:spMkLst>
            <pc:docMk/>
            <pc:sldMk cId="936675659" sldId="272"/>
            <ac:spMk id="3" creationId="{51B2C183-BF72-9498-DA46-4E7BB86D9760}"/>
          </ac:spMkLst>
        </pc:spChg>
      </pc:sldChg>
      <pc:sldChg chg="modSp new del mod">
        <pc:chgData name="Sijamini Baskaralingam" userId="edcb6d82b057069c" providerId="LiveId" clId="{55AC2E0D-A12B-4CF1-80D7-20A9F32B81EE}" dt="2024-04-18T12:42:48.617" v="620" actId="2696"/>
        <pc:sldMkLst>
          <pc:docMk/>
          <pc:sldMk cId="802154170" sldId="273"/>
        </pc:sldMkLst>
        <pc:spChg chg="mod">
          <ac:chgData name="Sijamini Baskaralingam" userId="edcb6d82b057069c" providerId="LiveId" clId="{55AC2E0D-A12B-4CF1-80D7-20A9F32B81EE}" dt="2024-04-18T12:41:45.316" v="619" actId="20577"/>
          <ac:spMkLst>
            <pc:docMk/>
            <pc:sldMk cId="802154170" sldId="273"/>
            <ac:spMk id="2" creationId="{168A335D-BE64-A469-62DC-54D2C6BAFB7C}"/>
          </ac:spMkLst>
        </pc:spChg>
      </pc:sldChg>
    </pc:docChg>
  </pc:docChgLst>
  <pc:docChgLst>
    <pc:chgData name="Sijamini Baskaralingam" userId="edcb6d82b057069c" providerId="LiveId" clId="{3C749875-B42A-A74F-9666-652042C53CA5}"/>
    <pc:docChg chg="undo custSel addSld delSld modSld">
      <pc:chgData name="Sijamini Baskaralingam" userId="edcb6d82b057069c" providerId="LiveId" clId="{3C749875-B42A-A74F-9666-652042C53CA5}" dt="2024-04-18T11:36:56.797" v="542" actId="27636"/>
      <pc:docMkLst>
        <pc:docMk/>
      </pc:docMkLst>
      <pc:sldChg chg="addSp delSp modSp">
        <pc:chgData name="Sijamini Baskaralingam" userId="edcb6d82b057069c" providerId="LiveId" clId="{3C749875-B42A-A74F-9666-652042C53CA5}" dt="2024-04-18T10:49:56.409" v="462" actId="22"/>
        <pc:sldMkLst>
          <pc:docMk/>
          <pc:sldMk cId="2587123943" sldId="257"/>
        </pc:sldMkLst>
        <pc:spChg chg="del mod">
          <ac:chgData name="Sijamini Baskaralingam" userId="edcb6d82b057069c" providerId="LiveId" clId="{3C749875-B42A-A74F-9666-652042C53CA5}" dt="2024-04-18T05:44:48.799" v="133" actId="478"/>
          <ac:spMkLst>
            <pc:docMk/>
            <pc:sldMk cId="2587123943" sldId="257"/>
            <ac:spMk id="3" creationId="{28CB91F3-0DD4-CEDF-37CB-F4E633275953}"/>
          </ac:spMkLst>
        </pc:spChg>
        <pc:spChg chg="add del mod">
          <ac:chgData name="Sijamini Baskaralingam" userId="edcb6d82b057069c" providerId="LiveId" clId="{3C749875-B42A-A74F-9666-652042C53CA5}" dt="2024-04-18T05:44:54.058" v="134" actId="478"/>
          <ac:spMkLst>
            <pc:docMk/>
            <pc:sldMk cId="2587123943" sldId="257"/>
            <ac:spMk id="6" creationId="{250452DB-9479-0F5F-BFCD-AC4D17F6C027}"/>
          </ac:spMkLst>
        </pc:spChg>
        <pc:graphicFrameChg chg="add mod modGraphic">
          <ac:chgData name="Sijamini Baskaralingam" userId="edcb6d82b057069c" providerId="LiveId" clId="{3C749875-B42A-A74F-9666-652042C53CA5}" dt="2024-04-18T10:49:56.409" v="462" actId="22"/>
          <ac:graphicFrameMkLst>
            <pc:docMk/>
            <pc:sldMk cId="2587123943" sldId="257"/>
            <ac:graphicFrameMk id="4" creationId="{29F88830-C061-6CCC-943F-536188721C96}"/>
          </ac:graphicFrameMkLst>
        </pc:graphicFrameChg>
      </pc:sldChg>
      <pc:sldChg chg="modSp">
        <pc:chgData name="Sijamini Baskaralingam" userId="edcb6d82b057069c" providerId="LiveId" clId="{3C749875-B42A-A74F-9666-652042C53CA5}" dt="2024-04-18T05:55:56.235" v="352" actId="20577"/>
        <pc:sldMkLst>
          <pc:docMk/>
          <pc:sldMk cId="3719399020" sldId="258"/>
        </pc:sldMkLst>
        <pc:spChg chg="mod">
          <ac:chgData name="Sijamini Baskaralingam" userId="edcb6d82b057069c" providerId="LiveId" clId="{3C749875-B42A-A74F-9666-652042C53CA5}" dt="2024-04-18T05:55:23.758" v="271" actId="20577"/>
          <ac:spMkLst>
            <pc:docMk/>
            <pc:sldMk cId="3719399020" sldId="258"/>
            <ac:spMk id="2" creationId="{6E6FB55C-DA54-6D21-7801-E817256A3AA7}"/>
          </ac:spMkLst>
        </pc:spChg>
        <pc:spChg chg="mod">
          <ac:chgData name="Sijamini Baskaralingam" userId="edcb6d82b057069c" providerId="LiveId" clId="{3C749875-B42A-A74F-9666-652042C53CA5}" dt="2024-04-18T05:55:56.235" v="352" actId="20577"/>
          <ac:spMkLst>
            <pc:docMk/>
            <pc:sldMk cId="3719399020" sldId="258"/>
            <ac:spMk id="3" creationId="{4E3BF32F-402F-A6E4-451F-B54EC3A9DBB8}"/>
          </ac:spMkLst>
        </pc:spChg>
      </pc:sldChg>
      <pc:sldChg chg="modSp">
        <pc:chgData name="Sijamini Baskaralingam" userId="edcb6d82b057069c" providerId="LiveId" clId="{3C749875-B42A-A74F-9666-652042C53CA5}" dt="2024-04-18T11:35:55.477" v="537" actId="20577"/>
        <pc:sldMkLst>
          <pc:docMk/>
          <pc:sldMk cId="9258297" sldId="260"/>
        </pc:sldMkLst>
        <pc:spChg chg="mod">
          <ac:chgData name="Sijamini Baskaralingam" userId="edcb6d82b057069c" providerId="LiveId" clId="{3C749875-B42A-A74F-9666-652042C53CA5}" dt="2024-04-18T11:35:55.477" v="537" actId="20577"/>
          <ac:spMkLst>
            <pc:docMk/>
            <pc:sldMk cId="9258297" sldId="260"/>
            <ac:spMk id="2" creationId="{CCA4E73F-EDDC-8B41-4FA9-0EF0B97EA256}"/>
          </ac:spMkLst>
        </pc:spChg>
        <pc:spChg chg="mod">
          <ac:chgData name="Sijamini Baskaralingam" userId="edcb6d82b057069c" providerId="LiveId" clId="{3C749875-B42A-A74F-9666-652042C53CA5}" dt="2024-04-18T11:35:39.581" v="534" actId="22"/>
          <ac:spMkLst>
            <pc:docMk/>
            <pc:sldMk cId="9258297" sldId="260"/>
            <ac:spMk id="3" creationId="{11D5F7B9-6448-8E34-44AF-6CC77814FA4E}"/>
          </ac:spMkLst>
        </pc:spChg>
      </pc:sldChg>
      <pc:sldChg chg="delSp modSp">
        <pc:chgData name="Sijamini Baskaralingam" userId="edcb6d82b057069c" providerId="LiveId" clId="{3C749875-B42A-A74F-9666-652042C53CA5}" dt="2024-04-18T06:00:58.226" v="440" actId="1076"/>
        <pc:sldMkLst>
          <pc:docMk/>
          <pc:sldMk cId="86842431" sldId="261"/>
        </pc:sldMkLst>
        <pc:spChg chg="mod">
          <ac:chgData name="Sijamini Baskaralingam" userId="edcb6d82b057069c" providerId="LiveId" clId="{3C749875-B42A-A74F-9666-652042C53CA5}" dt="2024-04-18T06:00:58.226" v="440" actId="1076"/>
          <ac:spMkLst>
            <pc:docMk/>
            <pc:sldMk cId="86842431" sldId="261"/>
            <ac:spMk id="2" creationId="{D4A804C7-4564-9D64-5E09-59F0CB5F63A4}"/>
          </ac:spMkLst>
        </pc:spChg>
        <pc:spChg chg="del">
          <ac:chgData name="Sijamini Baskaralingam" userId="edcb6d82b057069c" providerId="LiveId" clId="{3C749875-B42A-A74F-9666-652042C53CA5}" dt="2024-04-18T06:00:24.385" v="438" actId="478"/>
          <ac:spMkLst>
            <pc:docMk/>
            <pc:sldMk cId="86842431" sldId="261"/>
            <ac:spMk id="3" creationId="{F6F7550D-D5E0-40FE-453B-4E9D37028F7B}"/>
          </ac:spMkLst>
        </pc:spChg>
      </pc:sldChg>
      <pc:sldChg chg="modSp add">
        <pc:chgData name="Sijamini Baskaralingam" userId="edcb6d82b057069c" providerId="LiveId" clId="{3C749875-B42A-A74F-9666-652042C53CA5}" dt="2024-04-18T05:56:45.258" v="386" actId="20577"/>
        <pc:sldMkLst>
          <pc:docMk/>
          <pc:sldMk cId="268493043" sldId="262"/>
        </pc:sldMkLst>
        <pc:spChg chg="mod">
          <ac:chgData name="Sijamini Baskaralingam" userId="edcb6d82b057069c" providerId="LiveId" clId="{3C749875-B42A-A74F-9666-652042C53CA5}" dt="2024-04-18T05:56:45.258" v="386" actId="20577"/>
          <ac:spMkLst>
            <pc:docMk/>
            <pc:sldMk cId="268493043" sldId="262"/>
            <ac:spMk id="2" creationId="{6E6FB55C-DA54-6D21-7801-E817256A3AA7}"/>
          </ac:spMkLst>
        </pc:spChg>
      </pc:sldChg>
      <pc:sldChg chg="new del">
        <pc:chgData name="Sijamini Baskaralingam" userId="edcb6d82b057069c" providerId="LiveId" clId="{3C749875-B42A-A74F-9666-652042C53CA5}" dt="2024-04-18T05:56:14.947" v="354" actId="2696"/>
        <pc:sldMkLst>
          <pc:docMk/>
          <pc:sldMk cId="2504827840" sldId="262"/>
        </pc:sldMkLst>
      </pc:sldChg>
      <pc:sldChg chg="addSp delSp modSp add">
        <pc:chgData name="Sijamini Baskaralingam" userId="edcb6d82b057069c" providerId="LiveId" clId="{3C749875-B42A-A74F-9666-652042C53CA5}" dt="2024-04-18T05:58:56.418" v="409" actId="478"/>
        <pc:sldMkLst>
          <pc:docMk/>
          <pc:sldMk cId="77940210" sldId="263"/>
        </pc:sldMkLst>
        <pc:spChg chg="mod">
          <ac:chgData name="Sijamini Baskaralingam" userId="edcb6d82b057069c" providerId="LiveId" clId="{3C749875-B42A-A74F-9666-652042C53CA5}" dt="2024-04-18T05:58:41.133" v="408" actId="20577"/>
          <ac:spMkLst>
            <pc:docMk/>
            <pc:sldMk cId="77940210" sldId="263"/>
            <ac:spMk id="2" creationId="{6E6FB55C-DA54-6D21-7801-E817256A3AA7}"/>
          </ac:spMkLst>
        </pc:spChg>
        <pc:spChg chg="del">
          <ac:chgData name="Sijamini Baskaralingam" userId="edcb6d82b057069c" providerId="LiveId" clId="{3C749875-B42A-A74F-9666-652042C53CA5}" dt="2024-04-18T05:58:56.418" v="409" actId="478"/>
          <ac:spMkLst>
            <pc:docMk/>
            <pc:sldMk cId="77940210" sldId="263"/>
            <ac:spMk id="3" creationId="{4E3BF32F-402F-A6E4-451F-B54EC3A9DBB8}"/>
          </ac:spMkLst>
        </pc:spChg>
        <pc:spChg chg="add mod">
          <ac:chgData name="Sijamini Baskaralingam" userId="edcb6d82b057069c" providerId="LiveId" clId="{3C749875-B42A-A74F-9666-652042C53CA5}" dt="2024-04-18T05:58:56.418" v="409" actId="478"/>
          <ac:spMkLst>
            <pc:docMk/>
            <pc:sldMk cId="77940210" sldId="263"/>
            <ac:spMk id="5" creationId="{853D5C69-90CE-6C0A-1006-2AF3530B986B}"/>
          </ac:spMkLst>
        </pc:spChg>
      </pc:sldChg>
      <pc:sldChg chg="modSp new">
        <pc:chgData name="Sijamini Baskaralingam" userId="edcb6d82b057069c" providerId="LiveId" clId="{3C749875-B42A-A74F-9666-652042C53CA5}" dt="2024-04-18T11:33:19.555" v="507" actId="1076"/>
        <pc:sldMkLst>
          <pc:docMk/>
          <pc:sldMk cId="921629042" sldId="264"/>
        </pc:sldMkLst>
        <pc:spChg chg="mod">
          <ac:chgData name="Sijamini Baskaralingam" userId="edcb6d82b057069c" providerId="LiveId" clId="{3C749875-B42A-A74F-9666-652042C53CA5}" dt="2024-04-18T11:33:11.184" v="505" actId="20577"/>
          <ac:spMkLst>
            <pc:docMk/>
            <pc:sldMk cId="921629042" sldId="264"/>
            <ac:spMk id="2" creationId="{2ECDC785-2FFE-1F2B-3B24-6E64426C1151}"/>
          </ac:spMkLst>
        </pc:spChg>
        <pc:spChg chg="mod">
          <ac:chgData name="Sijamini Baskaralingam" userId="edcb6d82b057069c" providerId="LiveId" clId="{3C749875-B42A-A74F-9666-652042C53CA5}" dt="2024-04-18T11:33:19.555" v="507" actId="1076"/>
          <ac:spMkLst>
            <pc:docMk/>
            <pc:sldMk cId="921629042" sldId="264"/>
            <ac:spMk id="3" creationId="{51B2C183-BF72-9498-DA46-4E7BB86D9760}"/>
          </ac:spMkLst>
        </pc:spChg>
      </pc:sldChg>
      <pc:sldChg chg="modSp new">
        <pc:chgData name="Sijamini Baskaralingam" userId="edcb6d82b057069c" providerId="LiveId" clId="{3C749875-B42A-A74F-9666-652042C53CA5}" dt="2024-04-18T11:34:27.422" v="533" actId="20577"/>
        <pc:sldMkLst>
          <pc:docMk/>
          <pc:sldMk cId="955642060" sldId="265"/>
        </pc:sldMkLst>
        <pc:spChg chg="mod">
          <ac:chgData name="Sijamini Baskaralingam" userId="edcb6d82b057069c" providerId="LiveId" clId="{3C749875-B42A-A74F-9666-652042C53CA5}" dt="2024-04-18T11:34:27.422" v="533" actId="20577"/>
          <ac:spMkLst>
            <pc:docMk/>
            <pc:sldMk cId="955642060" sldId="265"/>
            <ac:spMk id="2" creationId="{6BAE9B3C-BEF2-E385-4128-3F3D345C57FE}"/>
          </ac:spMkLst>
        </pc:spChg>
        <pc:spChg chg="mod">
          <ac:chgData name="Sijamini Baskaralingam" userId="edcb6d82b057069c" providerId="LiveId" clId="{3C749875-B42A-A74F-9666-652042C53CA5}" dt="2024-04-18T11:34:15.455" v="509" actId="27636"/>
          <ac:spMkLst>
            <pc:docMk/>
            <pc:sldMk cId="955642060" sldId="265"/>
            <ac:spMk id="3" creationId="{BA208CC0-8CE0-6B4D-2E0D-7A8CD064EC59}"/>
          </ac:spMkLst>
        </pc:spChg>
      </pc:sldChg>
      <pc:sldChg chg="modSp add">
        <pc:chgData name="Sijamini Baskaralingam" userId="edcb6d82b057069c" providerId="LiveId" clId="{3C749875-B42A-A74F-9666-652042C53CA5}" dt="2024-04-18T11:36:56.797" v="542" actId="27636"/>
        <pc:sldMkLst>
          <pc:docMk/>
          <pc:sldMk cId="2694456445" sldId="266"/>
        </pc:sldMkLst>
        <pc:spChg chg="mod">
          <ac:chgData name="Sijamini Baskaralingam" userId="edcb6d82b057069c" providerId="LiveId" clId="{3C749875-B42A-A74F-9666-652042C53CA5}" dt="2024-04-18T11:36:20.720" v="540" actId="20577"/>
          <ac:spMkLst>
            <pc:docMk/>
            <pc:sldMk cId="2694456445" sldId="266"/>
            <ac:spMk id="2" creationId="{CCA4E73F-EDDC-8B41-4FA9-0EF0B97EA256}"/>
          </ac:spMkLst>
        </pc:spChg>
        <pc:spChg chg="mod">
          <ac:chgData name="Sijamini Baskaralingam" userId="edcb6d82b057069c" providerId="LiveId" clId="{3C749875-B42A-A74F-9666-652042C53CA5}" dt="2024-04-18T11:36:56.797" v="542" actId="27636"/>
          <ac:spMkLst>
            <pc:docMk/>
            <pc:sldMk cId="2694456445" sldId="266"/>
            <ac:spMk id="3" creationId="{11D5F7B9-6448-8E34-44AF-6CC77814FA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8D2DE-49E7-4258-9450-6828D8E49F21}"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de-CH"/>
        </a:p>
      </dgm:t>
    </dgm:pt>
    <dgm:pt modelId="{9C0AF109-C6B8-4F5C-9DD5-9525EC39E86B}">
      <dgm:prSet phldrT="[Tex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C1. In Notfallsituationen situationsgerecht reagieren</a:t>
          </a:r>
        </a:p>
      </dgm:t>
    </dgm:pt>
    <dgm:pt modelId="{F0D03978-EC41-4872-B414-0089082AC2A3}" type="parTrans" cxnId="{0AE4B2AB-7A37-4F59-B437-EF1F448C0256}">
      <dgm:prSet/>
      <dgm:spPr/>
      <dgm:t>
        <a:bodyPr/>
        <a:lstStyle/>
        <a:p>
          <a:endParaRPr lang="de-CH">
            <a:latin typeface="Helvetica" panose="020B0604020202020204" pitchFamily="34" charset="0"/>
            <a:cs typeface="Helvetica" panose="020B0604020202020204" pitchFamily="34" charset="0"/>
          </a:endParaRPr>
        </a:p>
      </dgm:t>
    </dgm:pt>
    <dgm:pt modelId="{7D22B246-D95C-4B32-AE69-AF9347C27117}" type="sibTrans" cxnId="{0AE4B2AB-7A37-4F59-B437-EF1F448C0256}">
      <dgm:prSet/>
      <dgm:spPr/>
      <dgm:t>
        <a:bodyPr/>
        <a:lstStyle/>
        <a:p>
          <a:endParaRPr lang="de-CH">
            <a:latin typeface="Helvetica" panose="020B0604020202020204" pitchFamily="34" charset="0"/>
            <a:cs typeface="Helvetica" panose="020B0604020202020204" pitchFamily="34" charset="0"/>
          </a:endParaRPr>
        </a:p>
      </dgm:t>
    </dgm:pt>
    <dgm:pt modelId="{5E033FC9-8C6D-46A7-985C-1D8A43C073A9}">
      <dgm:prSet phldrT="[Tex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Grundlagen</a:t>
          </a:r>
        </a:p>
      </dgm:t>
    </dgm:pt>
    <dgm:pt modelId="{2236F802-BF74-4B8B-973B-EC29A9D5CCD7}" type="parTrans" cxnId="{FF78B5A6-8506-48E0-B4EB-C45F6EA88981}">
      <dgm:prSet/>
      <dgm:spPr/>
      <dgm:t>
        <a:bodyPr/>
        <a:lstStyle/>
        <a:p>
          <a:endParaRPr lang="de-CH">
            <a:latin typeface="Helvetica" panose="020B0604020202020204" pitchFamily="34" charset="0"/>
            <a:cs typeface="Helvetica" panose="020B0604020202020204" pitchFamily="34" charset="0"/>
          </a:endParaRPr>
        </a:p>
      </dgm:t>
    </dgm:pt>
    <dgm:pt modelId="{FCC273C9-505C-4E1D-A29A-5E1BEF4B5C33}" type="sibTrans" cxnId="{FF78B5A6-8506-48E0-B4EB-C45F6EA88981}">
      <dgm:prSet/>
      <dgm:spPr/>
      <dgm:t>
        <a:bodyPr/>
        <a:lstStyle/>
        <a:p>
          <a:endParaRPr lang="de-CH">
            <a:latin typeface="Helvetica" panose="020B0604020202020204" pitchFamily="34" charset="0"/>
            <a:cs typeface="Helvetica" panose="020B0604020202020204" pitchFamily="34" charset="0"/>
          </a:endParaRPr>
        </a:p>
      </dgm:t>
    </dgm:pt>
    <dgm:pt modelId="{3816B1F7-06C1-42DF-A582-35016C9CB9E4}">
      <dgm:prSet phldrT="[Tex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Bedeutung für den Menschen</a:t>
          </a:r>
        </a:p>
      </dgm:t>
    </dgm:pt>
    <dgm:pt modelId="{64C44C87-D6F4-4896-9FE5-1C3A146A6A1C}" type="parTrans" cxnId="{352FF734-A8D8-44F0-ADC9-8CEF5ACB4B2E}">
      <dgm:prSet/>
      <dgm:spPr/>
      <dgm:t>
        <a:bodyPr/>
        <a:lstStyle/>
        <a:p>
          <a:endParaRPr lang="de-CH">
            <a:latin typeface="Helvetica" panose="020B0604020202020204" pitchFamily="34" charset="0"/>
            <a:cs typeface="Helvetica" panose="020B0604020202020204" pitchFamily="34" charset="0"/>
          </a:endParaRPr>
        </a:p>
      </dgm:t>
    </dgm:pt>
    <dgm:pt modelId="{A018DE80-6ED7-4F07-AF8D-68E61D63D079}" type="sibTrans" cxnId="{352FF734-A8D8-44F0-ADC9-8CEF5ACB4B2E}">
      <dgm:prSet/>
      <dgm:spPr/>
      <dgm:t>
        <a:bodyPr/>
        <a:lstStyle/>
        <a:p>
          <a:endParaRPr lang="de-CH">
            <a:latin typeface="Helvetica" panose="020B0604020202020204" pitchFamily="34" charset="0"/>
            <a:cs typeface="Helvetica" panose="020B0604020202020204" pitchFamily="34" charset="0"/>
          </a:endParaRPr>
        </a:p>
      </dgm:t>
    </dgm:pt>
    <dgm:pt modelId="{FEC1F1BD-CEC4-4BCA-B5C3-538ABE602F37}">
      <dgm:prSet phldrT="[Tex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Einflussfaktoren</a:t>
          </a:r>
        </a:p>
      </dgm:t>
    </dgm:pt>
    <dgm:pt modelId="{608B6228-2E4D-44B8-B74F-FDED3A679FD5}" type="parTrans" cxnId="{4DE0C060-4E1E-460D-B0B5-80E941A480A6}">
      <dgm:prSet/>
      <dgm:spPr/>
      <dgm:t>
        <a:bodyPr/>
        <a:lstStyle/>
        <a:p>
          <a:endParaRPr lang="de-CH">
            <a:latin typeface="Helvetica" panose="020B0604020202020204" pitchFamily="34" charset="0"/>
            <a:cs typeface="Helvetica" panose="020B0604020202020204" pitchFamily="34" charset="0"/>
          </a:endParaRPr>
        </a:p>
      </dgm:t>
    </dgm:pt>
    <dgm:pt modelId="{C0E0ADCC-B9E7-468D-A52D-D66EE2084FCF}" type="sibTrans" cxnId="{4DE0C060-4E1E-460D-B0B5-80E941A480A6}">
      <dgm:prSet/>
      <dgm:spPr/>
      <dgm:t>
        <a:bodyPr/>
        <a:lstStyle/>
        <a:p>
          <a:endParaRPr lang="de-CH">
            <a:latin typeface="Helvetica" panose="020B0604020202020204" pitchFamily="34" charset="0"/>
            <a:cs typeface="Helvetica" panose="020B0604020202020204" pitchFamily="34" charset="0"/>
          </a:endParaRPr>
        </a:p>
      </dgm:t>
    </dgm:pt>
    <dgm:pt modelId="{0828E144-33B6-420A-AE82-F06FD4AB617A}">
      <dgm:prSet phldrT="[Text]"/>
      <dgm:spPr>
        <a:solidFill>
          <a:schemeClr val="tx2">
            <a:lumMod val="90000"/>
            <a:lumOff val="10000"/>
          </a:schemeClr>
        </a:solidFill>
      </dgm:spPr>
      <dgm:t>
        <a:bodyPr/>
        <a:lstStyle/>
        <a:p>
          <a:r>
            <a:rPr lang="de-CH" dirty="0">
              <a:latin typeface="Helvetica" panose="020B0604020202020204" pitchFamily="34" charset="0"/>
              <a:cs typeface="Helvetica" panose="020B0604020202020204" pitchFamily="34" charset="0"/>
            </a:rPr>
            <a:t>Berufspraxis</a:t>
          </a:r>
        </a:p>
      </dgm:t>
    </dgm:pt>
    <dgm:pt modelId="{DCA1A37A-C53F-4F71-8135-79C2F4B5979E}" type="parTrans" cxnId="{258B3ECB-B1E3-4497-A1B5-5D9854800799}">
      <dgm:prSet/>
      <dgm:spPr/>
      <dgm:t>
        <a:bodyPr/>
        <a:lstStyle/>
        <a:p>
          <a:endParaRPr lang="de-CH">
            <a:latin typeface="Helvetica" panose="020B0604020202020204" pitchFamily="34" charset="0"/>
            <a:cs typeface="Helvetica" panose="020B0604020202020204" pitchFamily="34" charset="0"/>
          </a:endParaRPr>
        </a:p>
      </dgm:t>
    </dgm:pt>
    <dgm:pt modelId="{40AF5861-6B76-4DD4-BA10-3C15E1177BFD}" type="sibTrans" cxnId="{258B3ECB-B1E3-4497-A1B5-5D9854800799}">
      <dgm:prSet/>
      <dgm:spPr/>
      <dgm:t>
        <a:bodyPr/>
        <a:lstStyle/>
        <a:p>
          <a:endParaRPr lang="de-CH">
            <a:latin typeface="Helvetica" panose="020B0604020202020204" pitchFamily="34" charset="0"/>
            <a:cs typeface="Helvetica" panose="020B0604020202020204" pitchFamily="34" charset="0"/>
          </a:endParaRPr>
        </a:p>
      </dgm:t>
    </dgm:pt>
    <dgm:pt modelId="{BF81D88A-9EEB-4C3D-BFDD-59254EAE2769}">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Wahrnehmung, Beobachtung und Interpretation</a:t>
          </a:r>
        </a:p>
      </dgm:t>
    </dgm:pt>
    <dgm:pt modelId="{60988253-A648-4F90-A000-1C3FE8420D4B}" type="parTrans" cxnId="{DA663FFC-2B89-491F-80ED-85E3FAB1D61A}">
      <dgm:prSet/>
      <dgm:spPr/>
      <dgm:t>
        <a:bodyPr/>
        <a:lstStyle/>
        <a:p>
          <a:endParaRPr lang="de-CH">
            <a:latin typeface="Helvetica" panose="020B0604020202020204" pitchFamily="34" charset="0"/>
            <a:cs typeface="Helvetica" panose="020B0604020202020204" pitchFamily="34" charset="0"/>
          </a:endParaRPr>
        </a:p>
      </dgm:t>
    </dgm:pt>
    <dgm:pt modelId="{24FB002F-75A5-4B67-BF14-7AC630D070CA}" type="sibTrans" cxnId="{DA663FFC-2B89-491F-80ED-85E3FAB1D61A}">
      <dgm:prSet/>
      <dgm:spPr/>
      <dgm:t>
        <a:bodyPr/>
        <a:lstStyle/>
        <a:p>
          <a:endParaRPr lang="de-CH">
            <a:latin typeface="Helvetica" panose="020B0604020202020204" pitchFamily="34" charset="0"/>
            <a:cs typeface="Helvetica" panose="020B0604020202020204" pitchFamily="34" charset="0"/>
          </a:endParaRPr>
        </a:p>
      </dgm:t>
    </dgm:pt>
    <dgm:pt modelId="{2D5D1013-29FC-4844-9375-C39293B4F7EA}">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Alarmierungskonzept</a:t>
          </a:r>
        </a:p>
      </dgm:t>
    </dgm:pt>
    <dgm:pt modelId="{DE7E0A63-F3FA-4C3B-94CA-CA7B5B687C23}" type="parTrans" cxnId="{BAE345C4-2955-41C6-8A43-2E6F02032EB4}">
      <dgm:prSet/>
      <dgm:spPr/>
      <dgm:t>
        <a:bodyPr/>
        <a:lstStyle/>
        <a:p>
          <a:endParaRPr lang="de-CH">
            <a:latin typeface="Helvetica" panose="020B0604020202020204" pitchFamily="34" charset="0"/>
            <a:cs typeface="Helvetica" panose="020B0604020202020204" pitchFamily="34" charset="0"/>
          </a:endParaRPr>
        </a:p>
      </dgm:t>
    </dgm:pt>
    <dgm:pt modelId="{E6994DFD-D6A0-4D72-8B72-D22DA18FAE4A}" type="sibTrans" cxnId="{BAE345C4-2955-41C6-8A43-2E6F02032EB4}">
      <dgm:prSet/>
      <dgm:spPr/>
      <dgm:t>
        <a:bodyPr/>
        <a:lstStyle/>
        <a:p>
          <a:endParaRPr lang="de-CH">
            <a:latin typeface="Helvetica" panose="020B0604020202020204" pitchFamily="34" charset="0"/>
            <a:cs typeface="Helvetica" panose="020B0604020202020204" pitchFamily="34" charset="0"/>
          </a:endParaRPr>
        </a:p>
      </dgm:t>
    </dgm:pt>
    <dgm:pt modelId="{30F1541F-40CD-4854-B198-2FA63A0C52A4}">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Pathophysiologie</a:t>
          </a:r>
        </a:p>
      </dgm:t>
    </dgm:pt>
    <dgm:pt modelId="{C60E7F9E-E64D-4520-9A62-589C7CD7F3C7}" type="parTrans" cxnId="{804C1AB7-F452-40BF-92E4-A63DB46A2E75}">
      <dgm:prSet/>
      <dgm:spPr/>
      <dgm:t>
        <a:bodyPr/>
        <a:lstStyle/>
        <a:p>
          <a:endParaRPr lang="de-CH">
            <a:latin typeface="Helvetica" panose="020B0604020202020204" pitchFamily="34" charset="0"/>
            <a:cs typeface="Helvetica" panose="020B0604020202020204" pitchFamily="34" charset="0"/>
          </a:endParaRPr>
        </a:p>
      </dgm:t>
    </dgm:pt>
    <dgm:pt modelId="{2F523505-4CEF-4C68-98A4-AF84016EE7EF}" type="sibTrans" cxnId="{804C1AB7-F452-40BF-92E4-A63DB46A2E75}">
      <dgm:prSet/>
      <dgm:spPr/>
      <dgm:t>
        <a:bodyPr/>
        <a:lstStyle/>
        <a:p>
          <a:endParaRPr lang="de-CH">
            <a:latin typeface="Helvetica" panose="020B0604020202020204" pitchFamily="34" charset="0"/>
            <a:cs typeface="Helvetica" panose="020B0604020202020204" pitchFamily="34" charset="0"/>
          </a:endParaRPr>
        </a:p>
      </dgm:t>
    </dgm:pt>
    <dgm:pt modelId="{BD8DBAA3-EA8D-4335-813E-AA52372DEE8C}">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Verbrennungen</a:t>
          </a:r>
        </a:p>
      </dgm:t>
    </dgm:pt>
    <dgm:pt modelId="{D199078F-4AE5-47E0-84DE-F3696689960F}" type="parTrans" cxnId="{7B43DD70-0376-4CD6-8970-77ADEE21A866}">
      <dgm:prSet/>
      <dgm:spPr/>
      <dgm:t>
        <a:bodyPr/>
        <a:lstStyle/>
        <a:p>
          <a:endParaRPr lang="de-CH">
            <a:latin typeface="Helvetica" panose="020B0604020202020204" pitchFamily="34" charset="0"/>
            <a:cs typeface="Helvetica" panose="020B0604020202020204" pitchFamily="34" charset="0"/>
          </a:endParaRPr>
        </a:p>
      </dgm:t>
    </dgm:pt>
    <dgm:pt modelId="{5206E036-431F-4C32-A740-BA2B0285B013}" type="sibTrans" cxnId="{7B43DD70-0376-4CD6-8970-77ADEE21A866}">
      <dgm:prSet/>
      <dgm:spPr/>
      <dgm:t>
        <a:bodyPr/>
        <a:lstStyle/>
        <a:p>
          <a:endParaRPr lang="de-CH">
            <a:latin typeface="Helvetica" panose="020B0604020202020204" pitchFamily="34" charset="0"/>
            <a:cs typeface="Helvetica" panose="020B0604020202020204" pitchFamily="34" charset="0"/>
          </a:endParaRPr>
        </a:p>
      </dgm:t>
    </dgm:pt>
    <dgm:pt modelId="{1C7BA476-1970-4D7D-A185-97134EFCE680}">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Herzkreislaufstillstand</a:t>
          </a:r>
        </a:p>
      </dgm:t>
    </dgm:pt>
    <dgm:pt modelId="{8735A7D2-30F4-4CB7-81EF-483477F92590}" type="parTrans" cxnId="{541745C8-2814-4CF7-A3B6-E5B62CEBA1B1}">
      <dgm:prSet/>
      <dgm:spPr/>
      <dgm:t>
        <a:bodyPr/>
        <a:lstStyle/>
        <a:p>
          <a:endParaRPr lang="de-CH">
            <a:latin typeface="Helvetica" panose="020B0604020202020204" pitchFamily="34" charset="0"/>
            <a:cs typeface="Helvetica" panose="020B0604020202020204" pitchFamily="34" charset="0"/>
          </a:endParaRPr>
        </a:p>
      </dgm:t>
    </dgm:pt>
    <dgm:pt modelId="{3D349CD5-9B73-4042-908F-594A4D3E06B9}" type="sibTrans" cxnId="{541745C8-2814-4CF7-A3B6-E5B62CEBA1B1}">
      <dgm:prSet/>
      <dgm:spPr/>
      <dgm:t>
        <a:bodyPr/>
        <a:lstStyle/>
        <a:p>
          <a:endParaRPr lang="de-CH">
            <a:latin typeface="Helvetica" panose="020B0604020202020204" pitchFamily="34" charset="0"/>
            <a:cs typeface="Helvetica" panose="020B0604020202020204" pitchFamily="34" charset="0"/>
          </a:endParaRPr>
        </a:p>
      </dgm:t>
    </dgm:pt>
    <dgm:pt modelId="{A92B58D1-FCE5-40D1-AA83-90FFDA4B724E}">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Hypovolämischer Schock</a:t>
          </a:r>
        </a:p>
      </dgm:t>
    </dgm:pt>
    <dgm:pt modelId="{B57364FC-9B62-49CD-AC09-8F4E2BC9FAFB}" type="parTrans" cxnId="{0A0BA9B3-D8F9-430D-AD8F-5E78ACF96EF9}">
      <dgm:prSet/>
      <dgm:spPr/>
      <dgm:t>
        <a:bodyPr/>
        <a:lstStyle/>
        <a:p>
          <a:endParaRPr lang="de-CH">
            <a:latin typeface="Helvetica" panose="020B0604020202020204" pitchFamily="34" charset="0"/>
            <a:cs typeface="Helvetica" panose="020B0604020202020204" pitchFamily="34" charset="0"/>
          </a:endParaRPr>
        </a:p>
      </dgm:t>
    </dgm:pt>
    <dgm:pt modelId="{05BFC9C9-F7D7-46ED-9BCD-823605C30365}" type="sibTrans" cxnId="{0A0BA9B3-D8F9-430D-AD8F-5E78ACF96EF9}">
      <dgm:prSet/>
      <dgm:spPr/>
      <dgm:t>
        <a:bodyPr/>
        <a:lstStyle/>
        <a:p>
          <a:endParaRPr lang="de-CH">
            <a:latin typeface="Helvetica" panose="020B0604020202020204" pitchFamily="34" charset="0"/>
            <a:cs typeface="Helvetica" panose="020B0604020202020204" pitchFamily="34" charset="0"/>
          </a:endParaRPr>
        </a:p>
      </dgm:t>
    </dgm:pt>
    <dgm:pt modelId="{63E9E703-0754-4BB5-B9D1-25A3EDE360B2}">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Hypoglykämie</a:t>
          </a:r>
        </a:p>
      </dgm:t>
    </dgm:pt>
    <dgm:pt modelId="{8B0645FF-0B67-4DD4-A28E-76D555D2D3E9}" type="parTrans" cxnId="{7B4F34DB-A3C9-4C76-8984-959AA7FDFD14}">
      <dgm:prSet/>
      <dgm:spPr/>
      <dgm:t>
        <a:bodyPr/>
        <a:lstStyle/>
        <a:p>
          <a:endParaRPr lang="de-CH">
            <a:latin typeface="Helvetica" panose="020B0604020202020204" pitchFamily="34" charset="0"/>
            <a:cs typeface="Helvetica" panose="020B0604020202020204" pitchFamily="34" charset="0"/>
          </a:endParaRPr>
        </a:p>
      </dgm:t>
    </dgm:pt>
    <dgm:pt modelId="{823D5F4E-9B58-4843-B07B-F6603C0EAB06}" type="sibTrans" cxnId="{7B4F34DB-A3C9-4C76-8984-959AA7FDFD14}">
      <dgm:prSet/>
      <dgm:spPr/>
      <dgm:t>
        <a:bodyPr/>
        <a:lstStyle/>
        <a:p>
          <a:endParaRPr lang="de-CH">
            <a:latin typeface="Helvetica" panose="020B0604020202020204" pitchFamily="34" charset="0"/>
            <a:cs typeface="Helvetica" panose="020B0604020202020204" pitchFamily="34" charset="0"/>
          </a:endParaRPr>
        </a:p>
      </dgm:t>
    </dgm:pt>
    <dgm:pt modelId="{87DEB081-CC4F-4446-A34D-CEC82C6278D3}">
      <dgm:prSet/>
      <dgm:spPr>
        <a:solidFill>
          <a:schemeClr val="tx2">
            <a:lumMod val="90000"/>
            <a:lumOff val="10000"/>
          </a:schemeClr>
        </a:solidFill>
      </dgm:spPr>
      <dgm:t>
        <a:bodyPr/>
        <a:lstStyle/>
        <a:p>
          <a:r>
            <a:rPr lang="de-CH">
              <a:latin typeface="Helvetica" panose="020B0604020202020204" pitchFamily="34" charset="0"/>
              <a:cs typeface="Helvetica" panose="020B0604020202020204" pitchFamily="34" charset="0"/>
            </a:rPr>
            <a:t>Epileptische Anfälle</a:t>
          </a:r>
        </a:p>
      </dgm:t>
    </dgm:pt>
    <dgm:pt modelId="{ACD6F02A-7495-4866-A706-BE1605A3C956}" type="parTrans" cxnId="{CE132D37-ACF4-409B-8C83-574ED7ED8AF7}">
      <dgm:prSet/>
      <dgm:spPr/>
      <dgm:t>
        <a:bodyPr/>
        <a:lstStyle/>
        <a:p>
          <a:endParaRPr lang="de-CH">
            <a:latin typeface="Helvetica" panose="020B0604020202020204" pitchFamily="34" charset="0"/>
            <a:cs typeface="Helvetica" panose="020B0604020202020204" pitchFamily="34" charset="0"/>
          </a:endParaRPr>
        </a:p>
      </dgm:t>
    </dgm:pt>
    <dgm:pt modelId="{5C5D3B17-D1B0-43C6-8973-3C752CFEA51E}" type="sibTrans" cxnId="{CE132D37-ACF4-409B-8C83-574ED7ED8AF7}">
      <dgm:prSet/>
      <dgm:spPr/>
      <dgm:t>
        <a:bodyPr/>
        <a:lstStyle/>
        <a:p>
          <a:endParaRPr lang="de-CH">
            <a:latin typeface="Helvetica" panose="020B0604020202020204" pitchFamily="34" charset="0"/>
            <a:cs typeface="Helvetica" panose="020B0604020202020204" pitchFamily="34" charset="0"/>
          </a:endParaRPr>
        </a:p>
      </dgm:t>
    </dgm:pt>
    <dgm:pt modelId="{6AFD4F33-EB96-4EE3-A41D-9ED2633D3373}">
      <dgm:prSet/>
      <dgm:spPr>
        <a:solidFill>
          <a:schemeClr val="tx2">
            <a:lumMod val="90000"/>
            <a:lumOff val="10000"/>
          </a:schemeClr>
        </a:solidFill>
      </dgm:spPr>
      <dgm:t>
        <a:bodyPr/>
        <a:lstStyle/>
        <a:p>
          <a:r>
            <a:rPr lang="de-CH" dirty="0">
              <a:latin typeface="Helvetica" panose="020B0604020202020204" pitchFamily="34" charset="0"/>
              <a:cs typeface="Helvetica" panose="020B0604020202020204" pitchFamily="34" charset="0"/>
            </a:rPr>
            <a:t>Überbetriebliche Kurse</a:t>
          </a:r>
        </a:p>
      </dgm:t>
    </dgm:pt>
    <dgm:pt modelId="{9CC7B72E-0BA6-4952-A975-AEA58DD25D29}" type="parTrans" cxnId="{56325233-85BC-4B57-B95F-1B41F11CBB50}">
      <dgm:prSet/>
      <dgm:spPr/>
      <dgm:t>
        <a:bodyPr/>
        <a:lstStyle/>
        <a:p>
          <a:endParaRPr lang="de-CH">
            <a:latin typeface="Helvetica" panose="020B0604020202020204" pitchFamily="34" charset="0"/>
            <a:cs typeface="Helvetica" panose="020B0604020202020204" pitchFamily="34" charset="0"/>
          </a:endParaRPr>
        </a:p>
      </dgm:t>
    </dgm:pt>
    <dgm:pt modelId="{485281AC-FEB9-47F3-9074-E5B9F9F75924}" type="sibTrans" cxnId="{56325233-85BC-4B57-B95F-1B41F11CBB50}">
      <dgm:prSet/>
      <dgm:spPr/>
      <dgm:t>
        <a:bodyPr/>
        <a:lstStyle/>
        <a:p>
          <a:endParaRPr lang="de-CH">
            <a:latin typeface="Helvetica" panose="020B0604020202020204" pitchFamily="34" charset="0"/>
            <a:cs typeface="Helvetica" panose="020B0604020202020204" pitchFamily="34" charset="0"/>
          </a:endParaRPr>
        </a:p>
      </dgm:t>
    </dgm:pt>
    <dgm:pt modelId="{4D46A5FA-EFBE-4F8C-AE8D-395EA99F417B}" type="pres">
      <dgm:prSet presAssocID="{14F8D2DE-49E7-4258-9450-6828D8E49F21}" presName="diagram" presStyleCnt="0">
        <dgm:presLayoutVars>
          <dgm:chPref val="1"/>
          <dgm:dir/>
          <dgm:animOne val="branch"/>
          <dgm:animLvl val="lvl"/>
          <dgm:resizeHandles val="exact"/>
        </dgm:presLayoutVars>
      </dgm:prSet>
      <dgm:spPr/>
    </dgm:pt>
    <dgm:pt modelId="{E31C44CA-87F1-4E4B-B8CD-59E4C9F43BFA}" type="pres">
      <dgm:prSet presAssocID="{9C0AF109-C6B8-4F5C-9DD5-9525EC39E86B}" presName="root1" presStyleCnt="0"/>
      <dgm:spPr/>
    </dgm:pt>
    <dgm:pt modelId="{B60F0EE8-A0B6-4FA5-9D9B-2DBBE91BBE6A}" type="pres">
      <dgm:prSet presAssocID="{9C0AF109-C6B8-4F5C-9DD5-9525EC39E86B}" presName="LevelOneTextNode" presStyleLbl="node0" presStyleIdx="0" presStyleCnt="1">
        <dgm:presLayoutVars>
          <dgm:chPref val="3"/>
        </dgm:presLayoutVars>
      </dgm:prSet>
      <dgm:spPr/>
    </dgm:pt>
    <dgm:pt modelId="{C13CB290-AD12-4A4C-89AC-F8CB1B3ED6D2}" type="pres">
      <dgm:prSet presAssocID="{9C0AF109-C6B8-4F5C-9DD5-9525EC39E86B}" presName="level2hierChild" presStyleCnt="0"/>
      <dgm:spPr/>
    </dgm:pt>
    <dgm:pt modelId="{92A31DC5-1575-4A76-9CFA-8C863B0E3793}" type="pres">
      <dgm:prSet presAssocID="{2236F802-BF74-4B8B-973B-EC29A9D5CCD7}" presName="conn2-1" presStyleLbl="parChTrans1D2" presStyleIdx="0" presStyleCnt="3"/>
      <dgm:spPr/>
    </dgm:pt>
    <dgm:pt modelId="{2A1BF429-F7AB-477D-945F-85D51EE5E0B4}" type="pres">
      <dgm:prSet presAssocID="{2236F802-BF74-4B8B-973B-EC29A9D5CCD7}" presName="connTx" presStyleLbl="parChTrans1D2" presStyleIdx="0" presStyleCnt="3"/>
      <dgm:spPr/>
    </dgm:pt>
    <dgm:pt modelId="{D6DFC59F-8B4D-4B71-9FDA-28539FF9964E}" type="pres">
      <dgm:prSet presAssocID="{5E033FC9-8C6D-46A7-985C-1D8A43C073A9}" presName="root2" presStyleCnt="0"/>
      <dgm:spPr/>
    </dgm:pt>
    <dgm:pt modelId="{B07A9576-2AC0-4BDD-A4CF-A8AA95CB4AAE}" type="pres">
      <dgm:prSet presAssocID="{5E033FC9-8C6D-46A7-985C-1D8A43C073A9}" presName="LevelTwoTextNode" presStyleLbl="node2" presStyleIdx="0" presStyleCnt="3">
        <dgm:presLayoutVars>
          <dgm:chPref val="3"/>
        </dgm:presLayoutVars>
      </dgm:prSet>
      <dgm:spPr/>
    </dgm:pt>
    <dgm:pt modelId="{D8FDE9DE-239F-4AFB-856F-7E166FE2C02A}" type="pres">
      <dgm:prSet presAssocID="{5E033FC9-8C6D-46A7-985C-1D8A43C073A9}" presName="level3hierChild" presStyleCnt="0"/>
      <dgm:spPr/>
    </dgm:pt>
    <dgm:pt modelId="{37E3B1CA-2135-4733-A012-B9B9615C234A}" type="pres">
      <dgm:prSet presAssocID="{64C44C87-D6F4-4896-9FE5-1C3A146A6A1C}" presName="conn2-1" presStyleLbl="parChTrans1D3" presStyleIdx="0" presStyleCnt="4"/>
      <dgm:spPr/>
    </dgm:pt>
    <dgm:pt modelId="{2A4C526C-578D-4439-90B3-D937345F63B4}" type="pres">
      <dgm:prSet presAssocID="{64C44C87-D6F4-4896-9FE5-1C3A146A6A1C}" presName="connTx" presStyleLbl="parChTrans1D3" presStyleIdx="0" presStyleCnt="4"/>
      <dgm:spPr/>
    </dgm:pt>
    <dgm:pt modelId="{2CE6A877-FC10-495C-A6FB-00A446CBFF37}" type="pres">
      <dgm:prSet presAssocID="{3816B1F7-06C1-42DF-A582-35016C9CB9E4}" presName="root2" presStyleCnt="0"/>
      <dgm:spPr/>
    </dgm:pt>
    <dgm:pt modelId="{B5DD987C-2A1B-48FA-AA1C-E54426BE3662}" type="pres">
      <dgm:prSet presAssocID="{3816B1F7-06C1-42DF-A582-35016C9CB9E4}" presName="LevelTwoTextNode" presStyleLbl="node3" presStyleIdx="0" presStyleCnt="4">
        <dgm:presLayoutVars>
          <dgm:chPref val="3"/>
        </dgm:presLayoutVars>
      </dgm:prSet>
      <dgm:spPr/>
    </dgm:pt>
    <dgm:pt modelId="{90B6CE6E-1575-4D10-B1C6-185D46B81D02}" type="pres">
      <dgm:prSet presAssocID="{3816B1F7-06C1-42DF-A582-35016C9CB9E4}" presName="level3hierChild" presStyleCnt="0"/>
      <dgm:spPr/>
    </dgm:pt>
    <dgm:pt modelId="{D40EB64F-D037-44A9-A317-C3AFA49719C8}" type="pres">
      <dgm:prSet presAssocID="{608B6228-2E4D-44B8-B74F-FDED3A679FD5}" presName="conn2-1" presStyleLbl="parChTrans1D3" presStyleIdx="1" presStyleCnt="4"/>
      <dgm:spPr/>
    </dgm:pt>
    <dgm:pt modelId="{AA17FD54-688B-421F-9573-9DF9E48C1FA3}" type="pres">
      <dgm:prSet presAssocID="{608B6228-2E4D-44B8-B74F-FDED3A679FD5}" presName="connTx" presStyleLbl="parChTrans1D3" presStyleIdx="1" presStyleCnt="4"/>
      <dgm:spPr/>
    </dgm:pt>
    <dgm:pt modelId="{B5F7A7B6-C2BC-41CD-8AE8-009E1E75CA13}" type="pres">
      <dgm:prSet presAssocID="{FEC1F1BD-CEC4-4BCA-B5C3-538ABE602F37}" presName="root2" presStyleCnt="0"/>
      <dgm:spPr/>
    </dgm:pt>
    <dgm:pt modelId="{84F12BBF-12F9-4868-AB98-E372E449DEA8}" type="pres">
      <dgm:prSet presAssocID="{FEC1F1BD-CEC4-4BCA-B5C3-538ABE602F37}" presName="LevelTwoTextNode" presStyleLbl="node3" presStyleIdx="1" presStyleCnt="4">
        <dgm:presLayoutVars>
          <dgm:chPref val="3"/>
        </dgm:presLayoutVars>
      </dgm:prSet>
      <dgm:spPr/>
    </dgm:pt>
    <dgm:pt modelId="{BA589A7D-B532-4754-A3C8-3D7B99C3FA74}" type="pres">
      <dgm:prSet presAssocID="{FEC1F1BD-CEC4-4BCA-B5C3-538ABE602F37}" presName="level3hierChild" presStyleCnt="0"/>
      <dgm:spPr/>
    </dgm:pt>
    <dgm:pt modelId="{289804F1-D8B4-479D-B4EA-19001ECB5F77}" type="pres">
      <dgm:prSet presAssocID="{60988253-A648-4F90-A000-1C3FE8420D4B}" presName="conn2-1" presStyleLbl="parChTrans1D3" presStyleIdx="2" presStyleCnt="4"/>
      <dgm:spPr/>
    </dgm:pt>
    <dgm:pt modelId="{74FC953B-E15C-4783-B983-C583F7D3CF7A}" type="pres">
      <dgm:prSet presAssocID="{60988253-A648-4F90-A000-1C3FE8420D4B}" presName="connTx" presStyleLbl="parChTrans1D3" presStyleIdx="2" presStyleCnt="4"/>
      <dgm:spPr/>
    </dgm:pt>
    <dgm:pt modelId="{9BD5C6A0-D829-4AA1-BA99-D11EE3633AF1}" type="pres">
      <dgm:prSet presAssocID="{BF81D88A-9EEB-4C3D-BFDD-59254EAE2769}" presName="root2" presStyleCnt="0"/>
      <dgm:spPr/>
    </dgm:pt>
    <dgm:pt modelId="{653B90A5-7844-459C-9BF7-C950D855B49F}" type="pres">
      <dgm:prSet presAssocID="{BF81D88A-9EEB-4C3D-BFDD-59254EAE2769}" presName="LevelTwoTextNode" presStyleLbl="node3" presStyleIdx="2" presStyleCnt="4">
        <dgm:presLayoutVars>
          <dgm:chPref val="3"/>
        </dgm:presLayoutVars>
      </dgm:prSet>
      <dgm:spPr/>
    </dgm:pt>
    <dgm:pt modelId="{0908AF6F-769E-4507-B9E1-A9A2B23A1B85}" type="pres">
      <dgm:prSet presAssocID="{BF81D88A-9EEB-4C3D-BFDD-59254EAE2769}" presName="level3hierChild" presStyleCnt="0"/>
      <dgm:spPr/>
    </dgm:pt>
    <dgm:pt modelId="{12C36516-7976-45CD-A9D3-09517C9E097F}" type="pres">
      <dgm:prSet presAssocID="{DE7E0A63-F3FA-4C3B-94CA-CA7B5B687C23}" presName="conn2-1" presStyleLbl="parChTrans1D4" presStyleIdx="0" presStyleCnt="6"/>
      <dgm:spPr/>
    </dgm:pt>
    <dgm:pt modelId="{6D77356A-9FF4-427C-B4A4-DC9CAA5B9DFB}" type="pres">
      <dgm:prSet presAssocID="{DE7E0A63-F3FA-4C3B-94CA-CA7B5B687C23}" presName="connTx" presStyleLbl="parChTrans1D4" presStyleIdx="0" presStyleCnt="6"/>
      <dgm:spPr/>
    </dgm:pt>
    <dgm:pt modelId="{75206578-2D53-4E8B-9086-A280876B3E63}" type="pres">
      <dgm:prSet presAssocID="{2D5D1013-29FC-4844-9375-C39293B4F7EA}" presName="root2" presStyleCnt="0"/>
      <dgm:spPr/>
    </dgm:pt>
    <dgm:pt modelId="{42E40D27-F672-4AD6-8FCA-2975983C7F5C}" type="pres">
      <dgm:prSet presAssocID="{2D5D1013-29FC-4844-9375-C39293B4F7EA}" presName="LevelTwoTextNode" presStyleLbl="node4" presStyleIdx="0" presStyleCnt="6">
        <dgm:presLayoutVars>
          <dgm:chPref val="3"/>
        </dgm:presLayoutVars>
      </dgm:prSet>
      <dgm:spPr/>
    </dgm:pt>
    <dgm:pt modelId="{4EB7C768-55A2-4A36-9B5C-8DA377218112}" type="pres">
      <dgm:prSet presAssocID="{2D5D1013-29FC-4844-9375-C39293B4F7EA}" presName="level3hierChild" presStyleCnt="0"/>
      <dgm:spPr/>
    </dgm:pt>
    <dgm:pt modelId="{141116D8-5762-420E-9D40-6B739AE7916C}" type="pres">
      <dgm:prSet presAssocID="{C60E7F9E-E64D-4520-9A62-589C7CD7F3C7}" presName="conn2-1" presStyleLbl="parChTrans1D3" presStyleIdx="3" presStyleCnt="4"/>
      <dgm:spPr/>
    </dgm:pt>
    <dgm:pt modelId="{AA639E48-E8A2-4E42-B3C7-FB56AB2C071E}" type="pres">
      <dgm:prSet presAssocID="{C60E7F9E-E64D-4520-9A62-589C7CD7F3C7}" presName="connTx" presStyleLbl="parChTrans1D3" presStyleIdx="3" presStyleCnt="4"/>
      <dgm:spPr/>
    </dgm:pt>
    <dgm:pt modelId="{1881AF53-A030-4A6C-BCA7-08B6B7F847E5}" type="pres">
      <dgm:prSet presAssocID="{30F1541F-40CD-4854-B198-2FA63A0C52A4}" presName="root2" presStyleCnt="0"/>
      <dgm:spPr/>
    </dgm:pt>
    <dgm:pt modelId="{B8CE371F-C9D0-4F31-A580-A2B1149BFE61}" type="pres">
      <dgm:prSet presAssocID="{30F1541F-40CD-4854-B198-2FA63A0C52A4}" presName="LevelTwoTextNode" presStyleLbl="node3" presStyleIdx="3" presStyleCnt="4">
        <dgm:presLayoutVars>
          <dgm:chPref val="3"/>
        </dgm:presLayoutVars>
      </dgm:prSet>
      <dgm:spPr/>
    </dgm:pt>
    <dgm:pt modelId="{B46B6C87-CF52-4BDA-A4FE-C2EEAC47C5CA}" type="pres">
      <dgm:prSet presAssocID="{30F1541F-40CD-4854-B198-2FA63A0C52A4}" presName="level3hierChild" presStyleCnt="0"/>
      <dgm:spPr/>
    </dgm:pt>
    <dgm:pt modelId="{89563975-F428-4190-853B-4DE94B9C7CFE}" type="pres">
      <dgm:prSet presAssocID="{D199078F-4AE5-47E0-84DE-F3696689960F}" presName="conn2-1" presStyleLbl="parChTrans1D4" presStyleIdx="1" presStyleCnt="6"/>
      <dgm:spPr/>
    </dgm:pt>
    <dgm:pt modelId="{F6D69B66-5D3A-430F-8DD1-6C1DD542827C}" type="pres">
      <dgm:prSet presAssocID="{D199078F-4AE5-47E0-84DE-F3696689960F}" presName="connTx" presStyleLbl="parChTrans1D4" presStyleIdx="1" presStyleCnt="6"/>
      <dgm:spPr/>
    </dgm:pt>
    <dgm:pt modelId="{5FA2175A-6EE3-4F0D-9984-AB5B0FAF5A1B}" type="pres">
      <dgm:prSet presAssocID="{BD8DBAA3-EA8D-4335-813E-AA52372DEE8C}" presName="root2" presStyleCnt="0"/>
      <dgm:spPr/>
    </dgm:pt>
    <dgm:pt modelId="{7E38BE23-7312-4AEA-92DB-7481414105C3}" type="pres">
      <dgm:prSet presAssocID="{BD8DBAA3-EA8D-4335-813E-AA52372DEE8C}" presName="LevelTwoTextNode" presStyleLbl="node4" presStyleIdx="1" presStyleCnt="6">
        <dgm:presLayoutVars>
          <dgm:chPref val="3"/>
        </dgm:presLayoutVars>
      </dgm:prSet>
      <dgm:spPr/>
    </dgm:pt>
    <dgm:pt modelId="{DD20F7AA-31E2-4105-8D39-1BD027FA117F}" type="pres">
      <dgm:prSet presAssocID="{BD8DBAA3-EA8D-4335-813E-AA52372DEE8C}" presName="level3hierChild" presStyleCnt="0"/>
      <dgm:spPr/>
    </dgm:pt>
    <dgm:pt modelId="{23CD3113-917C-4490-A211-A20D9448A3DD}" type="pres">
      <dgm:prSet presAssocID="{8735A7D2-30F4-4CB7-81EF-483477F92590}" presName="conn2-1" presStyleLbl="parChTrans1D4" presStyleIdx="2" presStyleCnt="6"/>
      <dgm:spPr/>
    </dgm:pt>
    <dgm:pt modelId="{B2557A55-9078-435F-B451-7D0EDC9FF4EB}" type="pres">
      <dgm:prSet presAssocID="{8735A7D2-30F4-4CB7-81EF-483477F92590}" presName="connTx" presStyleLbl="parChTrans1D4" presStyleIdx="2" presStyleCnt="6"/>
      <dgm:spPr/>
    </dgm:pt>
    <dgm:pt modelId="{85AFFB2E-C07E-4A70-82D8-B023CFA5C172}" type="pres">
      <dgm:prSet presAssocID="{1C7BA476-1970-4D7D-A185-97134EFCE680}" presName="root2" presStyleCnt="0"/>
      <dgm:spPr/>
    </dgm:pt>
    <dgm:pt modelId="{C175AC1D-1DC2-421C-A714-C52A17EE558F}" type="pres">
      <dgm:prSet presAssocID="{1C7BA476-1970-4D7D-A185-97134EFCE680}" presName="LevelTwoTextNode" presStyleLbl="node4" presStyleIdx="2" presStyleCnt="6">
        <dgm:presLayoutVars>
          <dgm:chPref val="3"/>
        </dgm:presLayoutVars>
      </dgm:prSet>
      <dgm:spPr/>
    </dgm:pt>
    <dgm:pt modelId="{38FAAD2B-4094-41FF-8E97-626B5C0A380E}" type="pres">
      <dgm:prSet presAssocID="{1C7BA476-1970-4D7D-A185-97134EFCE680}" presName="level3hierChild" presStyleCnt="0"/>
      <dgm:spPr/>
    </dgm:pt>
    <dgm:pt modelId="{7FE228C0-E3B2-42E8-9F67-F76945EBA9EB}" type="pres">
      <dgm:prSet presAssocID="{B57364FC-9B62-49CD-AC09-8F4E2BC9FAFB}" presName="conn2-1" presStyleLbl="parChTrans1D4" presStyleIdx="3" presStyleCnt="6"/>
      <dgm:spPr/>
    </dgm:pt>
    <dgm:pt modelId="{A3AAB090-99BD-4971-B733-7C37F306C9B4}" type="pres">
      <dgm:prSet presAssocID="{B57364FC-9B62-49CD-AC09-8F4E2BC9FAFB}" presName="connTx" presStyleLbl="parChTrans1D4" presStyleIdx="3" presStyleCnt="6"/>
      <dgm:spPr/>
    </dgm:pt>
    <dgm:pt modelId="{CC602FC9-8471-4AC1-AF3B-0F1C5527DC17}" type="pres">
      <dgm:prSet presAssocID="{A92B58D1-FCE5-40D1-AA83-90FFDA4B724E}" presName="root2" presStyleCnt="0"/>
      <dgm:spPr/>
    </dgm:pt>
    <dgm:pt modelId="{2EDA7171-593F-4523-90AC-A03787D8DC4A}" type="pres">
      <dgm:prSet presAssocID="{A92B58D1-FCE5-40D1-AA83-90FFDA4B724E}" presName="LevelTwoTextNode" presStyleLbl="node4" presStyleIdx="3" presStyleCnt="6">
        <dgm:presLayoutVars>
          <dgm:chPref val="3"/>
        </dgm:presLayoutVars>
      </dgm:prSet>
      <dgm:spPr/>
    </dgm:pt>
    <dgm:pt modelId="{F0ADD718-0235-4DC7-9EF5-0CE7FA8F42B2}" type="pres">
      <dgm:prSet presAssocID="{A92B58D1-FCE5-40D1-AA83-90FFDA4B724E}" presName="level3hierChild" presStyleCnt="0"/>
      <dgm:spPr/>
    </dgm:pt>
    <dgm:pt modelId="{C900E6DB-B9A9-454A-ACD5-68323EC90B2A}" type="pres">
      <dgm:prSet presAssocID="{8B0645FF-0B67-4DD4-A28E-76D555D2D3E9}" presName="conn2-1" presStyleLbl="parChTrans1D4" presStyleIdx="4" presStyleCnt="6"/>
      <dgm:spPr/>
    </dgm:pt>
    <dgm:pt modelId="{1CEEA921-3652-4691-BD46-35EDC297FF3E}" type="pres">
      <dgm:prSet presAssocID="{8B0645FF-0B67-4DD4-A28E-76D555D2D3E9}" presName="connTx" presStyleLbl="parChTrans1D4" presStyleIdx="4" presStyleCnt="6"/>
      <dgm:spPr/>
    </dgm:pt>
    <dgm:pt modelId="{087442D2-7848-4206-AAAD-207FD5FBF5E2}" type="pres">
      <dgm:prSet presAssocID="{63E9E703-0754-4BB5-B9D1-25A3EDE360B2}" presName="root2" presStyleCnt="0"/>
      <dgm:spPr/>
    </dgm:pt>
    <dgm:pt modelId="{F902DD70-F0C5-40B1-B146-DF3D57E23472}" type="pres">
      <dgm:prSet presAssocID="{63E9E703-0754-4BB5-B9D1-25A3EDE360B2}" presName="LevelTwoTextNode" presStyleLbl="node4" presStyleIdx="4" presStyleCnt="6">
        <dgm:presLayoutVars>
          <dgm:chPref val="3"/>
        </dgm:presLayoutVars>
      </dgm:prSet>
      <dgm:spPr/>
    </dgm:pt>
    <dgm:pt modelId="{615379A3-38A1-48C8-B0A9-25B31D153FEF}" type="pres">
      <dgm:prSet presAssocID="{63E9E703-0754-4BB5-B9D1-25A3EDE360B2}" presName="level3hierChild" presStyleCnt="0"/>
      <dgm:spPr/>
    </dgm:pt>
    <dgm:pt modelId="{4761DA4C-C590-4AC6-8484-64801171211F}" type="pres">
      <dgm:prSet presAssocID="{ACD6F02A-7495-4866-A706-BE1605A3C956}" presName="conn2-1" presStyleLbl="parChTrans1D4" presStyleIdx="5" presStyleCnt="6"/>
      <dgm:spPr/>
    </dgm:pt>
    <dgm:pt modelId="{D4E952A1-1AE2-4641-8D01-32738A5F33F3}" type="pres">
      <dgm:prSet presAssocID="{ACD6F02A-7495-4866-A706-BE1605A3C956}" presName="connTx" presStyleLbl="parChTrans1D4" presStyleIdx="5" presStyleCnt="6"/>
      <dgm:spPr/>
    </dgm:pt>
    <dgm:pt modelId="{A7E09524-4BCF-4559-B637-1B2F1A5735D2}" type="pres">
      <dgm:prSet presAssocID="{87DEB081-CC4F-4446-A34D-CEC82C6278D3}" presName="root2" presStyleCnt="0"/>
      <dgm:spPr/>
    </dgm:pt>
    <dgm:pt modelId="{6E63ED5E-C581-4063-B626-77C6B2D5F46F}" type="pres">
      <dgm:prSet presAssocID="{87DEB081-CC4F-4446-A34D-CEC82C6278D3}" presName="LevelTwoTextNode" presStyleLbl="node4" presStyleIdx="5" presStyleCnt="6">
        <dgm:presLayoutVars>
          <dgm:chPref val="3"/>
        </dgm:presLayoutVars>
      </dgm:prSet>
      <dgm:spPr/>
    </dgm:pt>
    <dgm:pt modelId="{AB55E7D8-B08A-46F7-A7BE-87D911AFF61A}" type="pres">
      <dgm:prSet presAssocID="{87DEB081-CC4F-4446-A34D-CEC82C6278D3}" presName="level3hierChild" presStyleCnt="0"/>
      <dgm:spPr/>
    </dgm:pt>
    <dgm:pt modelId="{B12C39C6-9269-4F24-BD77-74954D639766}" type="pres">
      <dgm:prSet presAssocID="{DCA1A37A-C53F-4F71-8135-79C2F4B5979E}" presName="conn2-1" presStyleLbl="parChTrans1D2" presStyleIdx="1" presStyleCnt="3"/>
      <dgm:spPr/>
    </dgm:pt>
    <dgm:pt modelId="{914FA4CF-2C02-41F0-BEF0-57C71A122935}" type="pres">
      <dgm:prSet presAssocID="{DCA1A37A-C53F-4F71-8135-79C2F4B5979E}" presName="connTx" presStyleLbl="parChTrans1D2" presStyleIdx="1" presStyleCnt="3"/>
      <dgm:spPr/>
    </dgm:pt>
    <dgm:pt modelId="{36C11AB2-1139-499D-8519-96DF3CC3D29A}" type="pres">
      <dgm:prSet presAssocID="{0828E144-33B6-420A-AE82-F06FD4AB617A}" presName="root2" presStyleCnt="0"/>
      <dgm:spPr/>
    </dgm:pt>
    <dgm:pt modelId="{0EA87BD8-565D-4D13-97D2-E1AFEC4EDF37}" type="pres">
      <dgm:prSet presAssocID="{0828E144-33B6-420A-AE82-F06FD4AB617A}" presName="LevelTwoTextNode" presStyleLbl="node2" presStyleIdx="1" presStyleCnt="3">
        <dgm:presLayoutVars>
          <dgm:chPref val="3"/>
        </dgm:presLayoutVars>
      </dgm:prSet>
      <dgm:spPr/>
    </dgm:pt>
    <dgm:pt modelId="{66B406BE-E582-42AD-B462-B4EA7C733933}" type="pres">
      <dgm:prSet presAssocID="{0828E144-33B6-420A-AE82-F06FD4AB617A}" presName="level3hierChild" presStyleCnt="0"/>
      <dgm:spPr/>
    </dgm:pt>
    <dgm:pt modelId="{2E4BF8E0-B335-4DFC-8385-6163D77B277A}" type="pres">
      <dgm:prSet presAssocID="{9CC7B72E-0BA6-4952-A975-AEA58DD25D29}" presName="conn2-1" presStyleLbl="parChTrans1D2" presStyleIdx="2" presStyleCnt="3"/>
      <dgm:spPr/>
    </dgm:pt>
    <dgm:pt modelId="{C0C42EC1-9B85-43B1-A73C-ACCA725237BB}" type="pres">
      <dgm:prSet presAssocID="{9CC7B72E-0BA6-4952-A975-AEA58DD25D29}" presName="connTx" presStyleLbl="parChTrans1D2" presStyleIdx="2" presStyleCnt="3"/>
      <dgm:spPr/>
    </dgm:pt>
    <dgm:pt modelId="{F98F38EB-E0E6-4B1C-B3E8-E7AC2D947892}" type="pres">
      <dgm:prSet presAssocID="{6AFD4F33-EB96-4EE3-A41D-9ED2633D3373}" presName="root2" presStyleCnt="0"/>
      <dgm:spPr/>
    </dgm:pt>
    <dgm:pt modelId="{8F4E0059-B137-4D0C-8441-FE7419CC2E52}" type="pres">
      <dgm:prSet presAssocID="{6AFD4F33-EB96-4EE3-A41D-9ED2633D3373}" presName="LevelTwoTextNode" presStyleLbl="node2" presStyleIdx="2" presStyleCnt="3">
        <dgm:presLayoutVars>
          <dgm:chPref val="3"/>
        </dgm:presLayoutVars>
      </dgm:prSet>
      <dgm:spPr/>
    </dgm:pt>
    <dgm:pt modelId="{F508177F-6616-4751-80CD-31FB13C3778B}" type="pres">
      <dgm:prSet presAssocID="{6AFD4F33-EB96-4EE3-A41D-9ED2633D3373}" presName="level3hierChild" presStyleCnt="0"/>
      <dgm:spPr/>
    </dgm:pt>
  </dgm:ptLst>
  <dgm:cxnLst>
    <dgm:cxn modelId="{2172E900-90CC-474A-A09A-531FDCAE9D1B}" type="presOf" srcId="{8B0645FF-0B67-4DD4-A28E-76D555D2D3E9}" destId="{C900E6DB-B9A9-454A-ACD5-68323EC90B2A}" srcOrd="0" destOrd="0" presId="urn:microsoft.com/office/officeart/2005/8/layout/hierarchy2"/>
    <dgm:cxn modelId="{05DB0E03-71C3-4E51-846E-3F09F811DE41}" type="presOf" srcId="{2236F802-BF74-4B8B-973B-EC29A9D5CCD7}" destId="{2A1BF429-F7AB-477D-945F-85D51EE5E0B4}" srcOrd="1" destOrd="0" presId="urn:microsoft.com/office/officeart/2005/8/layout/hierarchy2"/>
    <dgm:cxn modelId="{FAF88A11-A422-42BD-973E-1AA7D86BE6AE}" type="presOf" srcId="{8735A7D2-30F4-4CB7-81EF-483477F92590}" destId="{B2557A55-9078-435F-B451-7D0EDC9FF4EB}" srcOrd="1" destOrd="0" presId="urn:microsoft.com/office/officeart/2005/8/layout/hierarchy2"/>
    <dgm:cxn modelId="{BFC2BB19-621F-48D0-BB50-FFBC8BE537FD}" type="presOf" srcId="{2D5D1013-29FC-4844-9375-C39293B4F7EA}" destId="{42E40D27-F672-4AD6-8FCA-2975983C7F5C}" srcOrd="0" destOrd="0" presId="urn:microsoft.com/office/officeart/2005/8/layout/hierarchy2"/>
    <dgm:cxn modelId="{4829DF1A-2696-465C-9B3B-078EAA27031D}" type="presOf" srcId="{3816B1F7-06C1-42DF-A582-35016C9CB9E4}" destId="{B5DD987C-2A1B-48FA-AA1C-E54426BE3662}" srcOrd="0" destOrd="0" presId="urn:microsoft.com/office/officeart/2005/8/layout/hierarchy2"/>
    <dgm:cxn modelId="{2A73BC1C-F85E-4D3F-B7F9-A57109556873}" type="presOf" srcId="{63E9E703-0754-4BB5-B9D1-25A3EDE360B2}" destId="{F902DD70-F0C5-40B1-B146-DF3D57E23472}" srcOrd="0" destOrd="0" presId="urn:microsoft.com/office/officeart/2005/8/layout/hierarchy2"/>
    <dgm:cxn modelId="{CC88D028-A2E1-44C0-B62E-C97C18D9B627}" type="presOf" srcId="{9C0AF109-C6B8-4F5C-9DD5-9525EC39E86B}" destId="{B60F0EE8-A0B6-4FA5-9D9B-2DBBE91BBE6A}" srcOrd="0" destOrd="0" presId="urn:microsoft.com/office/officeart/2005/8/layout/hierarchy2"/>
    <dgm:cxn modelId="{97E63329-BE6E-4B49-9173-8056069ABAB9}" type="presOf" srcId="{87DEB081-CC4F-4446-A34D-CEC82C6278D3}" destId="{6E63ED5E-C581-4063-B626-77C6B2D5F46F}" srcOrd="0" destOrd="0" presId="urn:microsoft.com/office/officeart/2005/8/layout/hierarchy2"/>
    <dgm:cxn modelId="{D5967131-D5D6-4023-BDED-F119275A6F96}" type="presOf" srcId="{2236F802-BF74-4B8B-973B-EC29A9D5CCD7}" destId="{92A31DC5-1575-4A76-9CFA-8C863B0E3793}" srcOrd="0" destOrd="0" presId="urn:microsoft.com/office/officeart/2005/8/layout/hierarchy2"/>
    <dgm:cxn modelId="{56325233-85BC-4B57-B95F-1B41F11CBB50}" srcId="{9C0AF109-C6B8-4F5C-9DD5-9525EC39E86B}" destId="{6AFD4F33-EB96-4EE3-A41D-9ED2633D3373}" srcOrd="2" destOrd="0" parTransId="{9CC7B72E-0BA6-4952-A975-AEA58DD25D29}" sibTransId="{485281AC-FEB9-47F3-9074-E5B9F9F75924}"/>
    <dgm:cxn modelId="{B645B034-1C6D-4073-AB35-2A202D52BD3D}" type="presOf" srcId="{60988253-A648-4F90-A000-1C3FE8420D4B}" destId="{289804F1-D8B4-479D-B4EA-19001ECB5F77}" srcOrd="0" destOrd="0" presId="urn:microsoft.com/office/officeart/2005/8/layout/hierarchy2"/>
    <dgm:cxn modelId="{352FF734-A8D8-44F0-ADC9-8CEF5ACB4B2E}" srcId="{5E033FC9-8C6D-46A7-985C-1D8A43C073A9}" destId="{3816B1F7-06C1-42DF-A582-35016C9CB9E4}" srcOrd="0" destOrd="0" parTransId="{64C44C87-D6F4-4896-9FE5-1C3A146A6A1C}" sibTransId="{A018DE80-6ED7-4F07-AF8D-68E61D63D079}"/>
    <dgm:cxn modelId="{CE132D37-ACF4-409B-8C83-574ED7ED8AF7}" srcId="{30F1541F-40CD-4854-B198-2FA63A0C52A4}" destId="{87DEB081-CC4F-4446-A34D-CEC82C6278D3}" srcOrd="4" destOrd="0" parTransId="{ACD6F02A-7495-4866-A706-BE1605A3C956}" sibTransId="{5C5D3B17-D1B0-43C6-8973-3C752CFEA51E}"/>
    <dgm:cxn modelId="{5900255E-F787-410D-9029-FA94F0B70307}" type="presOf" srcId="{A92B58D1-FCE5-40D1-AA83-90FFDA4B724E}" destId="{2EDA7171-593F-4523-90AC-A03787D8DC4A}" srcOrd="0" destOrd="0" presId="urn:microsoft.com/office/officeart/2005/8/layout/hierarchy2"/>
    <dgm:cxn modelId="{32903D5F-4336-4500-962A-703C86325493}" type="presOf" srcId="{C60E7F9E-E64D-4520-9A62-589C7CD7F3C7}" destId="{141116D8-5762-420E-9D40-6B739AE7916C}" srcOrd="0" destOrd="0" presId="urn:microsoft.com/office/officeart/2005/8/layout/hierarchy2"/>
    <dgm:cxn modelId="{4DE0C060-4E1E-460D-B0B5-80E941A480A6}" srcId="{5E033FC9-8C6D-46A7-985C-1D8A43C073A9}" destId="{FEC1F1BD-CEC4-4BCA-B5C3-538ABE602F37}" srcOrd="1" destOrd="0" parTransId="{608B6228-2E4D-44B8-B74F-FDED3A679FD5}" sibTransId="{C0E0ADCC-B9E7-468D-A52D-D66EE2084FCF}"/>
    <dgm:cxn modelId="{A012F644-383F-4C1A-A8B9-6DDA90921153}" type="presOf" srcId="{5E033FC9-8C6D-46A7-985C-1D8A43C073A9}" destId="{B07A9576-2AC0-4BDD-A4CF-A8AA95CB4AAE}" srcOrd="0" destOrd="0" presId="urn:microsoft.com/office/officeart/2005/8/layout/hierarchy2"/>
    <dgm:cxn modelId="{BCB2F745-D95B-4040-8BB4-BF754A3BA84E}" type="presOf" srcId="{608B6228-2E4D-44B8-B74F-FDED3A679FD5}" destId="{D40EB64F-D037-44A9-A317-C3AFA49719C8}" srcOrd="0" destOrd="0" presId="urn:microsoft.com/office/officeart/2005/8/layout/hierarchy2"/>
    <dgm:cxn modelId="{41CEE166-45F2-4EC6-9B83-0EFCA5DD2075}" type="presOf" srcId="{B57364FC-9B62-49CD-AC09-8F4E2BC9FAFB}" destId="{A3AAB090-99BD-4971-B733-7C37F306C9B4}" srcOrd="1" destOrd="0" presId="urn:microsoft.com/office/officeart/2005/8/layout/hierarchy2"/>
    <dgm:cxn modelId="{01FBD46E-1059-4414-97C2-2FE66787BA80}" type="presOf" srcId="{64C44C87-D6F4-4896-9FE5-1C3A146A6A1C}" destId="{37E3B1CA-2135-4733-A012-B9B9615C234A}" srcOrd="0" destOrd="0" presId="urn:microsoft.com/office/officeart/2005/8/layout/hierarchy2"/>
    <dgm:cxn modelId="{FE272250-59A9-424C-BC46-3452C36DE1D0}" type="presOf" srcId="{9CC7B72E-0BA6-4952-A975-AEA58DD25D29}" destId="{C0C42EC1-9B85-43B1-A73C-ACCA725237BB}" srcOrd="1" destOrd="0" presId="urn:microsoft.com/office/officeart/2005/8/layout/hierarchy2"/>
    <dgm:cxn modelId="{7B43DD70-0376-4CD6-8970-77ADEE21A866}" srcId="{30F1541F-40CD-4854-B198-2FA63A0C52A4}" destId="{BD8DBAA3-EA8D-4335-813E-AA52372DEE8C}" srcOrd="0" destOrd="0" parTransId="{D199078F-4AE5-47E0-84DE-F3696689960F}" sibTransId="{5206E036-431F-4C32-A740-BA2B0285B013}"/>
    <dgm:cxn modelId="{D24E6D5A-131B-44FF-9DE8-59D1DAF8B019}" type="presOf" srcId="{DCA1A37A-C53F-4F71-8135-79C2F4B5979E}" destId="{914FA4CF-2C02-41F0-BEF0-57C71A122935}" srcOrd="1" destOrd="0" presId="urn:microsoft.com/office/officeart/2005/8/layout/hierarchy2"/>
    <dgm:cxn modelId="{08AB7E7D-3F62-4462-8C58-FEA44C2330B8}" type="presOf" srcId="{1C7BA476-1970-4D7D-A185-97134EFCE680}" destId="{C175AC1D-1DC2-421C-A714-C52A17EE558F}" srcOrd="0" destOrd="0" presId="urn:microsoft.com/office/officeart/2005/8/layout/hierarchy2"/>
    <dgm:cxn modelId="{CB1DB67D-D494-4BE8-B8C6-E51F30A1E1B0}" type="presOf" srcId="{6AFD4F33-EB96-4EE3-A41D-9ED2633D3373}" destId="{8F4E0059-B137-4D0C-8441-FE7419CC2E52}" srcOrd="0" destOrd="0" presId="urn:microsoft.com/office/officeart/2005/8/layout/hierarchy2"/>
    <dgm:cxn modelId="{EB399782-54DF-4661-A797-19F97EA886F3}" type="presOf" srcId="{FEC1F1BD-CEC4-4BCA-B5C3-538ABE602F37}" destId="{84F12BBF-12F9-4868-AB98-E372E449DEA8}" srcOrd="0" destOrd="0" presId="urn:microsoft.com/office/officeart/2005/8/layout/hierarchy2"/>
    <dgm:cxn modelId="{3EECBF87-80F5-4FFB-82F5-3941CA985F9F}" type="presOf" srcId="{9CC7B72E-0BA6-4952-A975-AEA58DD25D29}" destId="{2E4BF8E0-B335-4DFC-8385-6163D77B277A}" srcOrd="0" destOrd="0" presId="urn:microsoft.com/office/officeart/2005/8/layout/hierarchy2"/>
    <dgm:cxn modelId="{4EFF6E8D-2D97-4C2D-91DD-66237E77E36D}" type="presOf" srcId="{ACD6F02A-7495-4866-A706-BE1605A3C956}" destId="{D4E952A1-1AE2-4641-8D01-32738A5F33F3}" srcOrd="1" destOrd="0" presId="urn:microsoft.com/office/officeart/2005/8/layout/hierarchy2"/>
    <dgm:cxn modelId="{F77FD795-846A-4FDA-B459-0D532A8AE4C2}" type="presOf" srcId="{DE7E0A63-F3FA-4C3B-94CA-CA7B5B687C23}" destId="{12C36516-7976-45CD-A9D3-09517C9E097F}" srcOrd="0" destOrd="0" presId="urn:microsoft.com/office/officeart/2005/8/layout/hierarchy2"/>
    <dgm:cxn modelId="{C1B93E9E-A445-42E9-B5E7-C06E71773BAE}" type="presOf" srcId="{C60E7F9E-E64D-4520-9A62-589C7CD7F3C7}" destId="{AA639E48-E8A2-4E42-B3C7-FB56AB2C071E}" srcOrd="1" destOrd="0" presId="urn:microsoft.com/office/officeart/2005/8/layout/hierarchy2"/>
    <dgm:cxn modelId="{CC0D6F9E-7DE9-42FA-9AF9-DE90518E4841}" type="presOf" srcId="{D199078F-4AE5-47E0-84DE-F3696689960F}" destId="{89563975-F428-4190-853B-4DE94B9C7CFE}" srcOrd="0" destOrd="0" presId="urn:microsoft.com/office/officeart/2005/8/layout/hierarchy2"/>
    <dgm:cxn modelId="{00BEBAA0-6527-4645-8590-96E71447CF36}" type="presOf" srcId="{D199078F-4AE5-47E0-84DE-F3696689960F}" destId="{F6D69B66-5D3A-430F-8DD1-6C1DD542827C}" srcOrd="1" destOrd="0" presId="urn:microsoft.com/office/officeart/2005/8/layout/hierarchy2"/>
    <dgm:cxn modelId="{FF78B5A6-8506-48E0-B4EB-C45F6EA88981}" srcId="{9C0AF109-C6B8-4F5C-9DD5-9525EC39E86B}" destId="{5E033FC9-8C6D-46A7-985C-1D8A43C073A9}" srcOrd="0" destOrd="0" parTransId="{2236F802-BF74-4B8B-973B-EC29A9D5CCD7}" sibTransId="{FCC273C9-505C-4E1D-A29A-5E1BEF4B5C33}"/>
    <dgm:cxn modelId="{0AE4B2AB-7A37-4F59-B437-EF1F448C0256}" srcId="{14F8D2DE-49E7-4258-9450-6828D8E49F21}" destId="{9C0AF109-C6B8-4F5C-9DD5-9525EC39E86B}" srcOrd="0" destOrd="0" parTransId="{F0D03978-EC41-4872-B414-0089082AC2A3}" sibTransId="{7D22B246-D95C-4B32-AE69-AF9347C27117}"/>
    <dgm:cxn modelId="{220BA7AD-0AA5-46DA-B0EC-3008B9361AAF}" type="presOf" srcId="{ACD6F02A-7495-4866-A706-BE1605A3C956}" destId="{4761DA4C-C590-4AC6-8484-64801171211F}" srcOrd="0" destOrd="0" presId="urn:microsoft.com/office/officeart/2005/8/layout/hierarchy2"/>
    <dgm:cxn modelId="{01AF99B2-D46E-4516-A234-BB99F141A17C}" type="presOf" srcId="{0828E144-33B6-420A-AE82-F06FD4AB617A}" destId="{0EA87BD8-565D-4D13-97D2-E1AFEC4EDF37}" srcOrd="0" destOrd="0" presId="urn:microsoft.com/office/officeart/2005/8/layout/hierarchy2"/>
    <dgm:cxn modelId="{0A0BA9B3-D8F9-430D-AD8F-5E78ACF96EF9}" srcId="{30F1541F-40CD-4854-B198-2FA63A0C52A4}" destId="{A92B58D1-FCE5-40D1-AA83-90FFDA4B724E}" srcOrd="2" destOrd="0" parTransId="{B57364FC-9B62-49CD-AC09-8F4E2BC9FAFB}" sibTransId="{05BFC9C9-F7D7-46ED-9BCD-823605C30365}"/>
    <dgm:cxn modelId="{804C1AB7-F452-40BF-92E4-A63DB46A2E75}" srcId="{5E033FC9-8C6D-46A7-985C-1D8A43C073A9}" destId="{30F1541F-40CD-4854-B198-2FA63A0C52A4}" srcOrd="3" destOrd="0" parTransId="{C60E7F9E-E64D-4520-9A62-589C7CD7F3C7}" sibTransId="{2F523505-4CEF-4C68-98A4-AF84016EE7EF}"/>
    <dgm:cxn modelId="{A833D4BE-D016-471D-A0A5-675B67FFDE10}" type="presOf" srcId="{8735A7D2-30F4-4CB7-81EF-483477F92590}" destId="{23CD3113-917C-4490-A211-A20D9448A3DD}" srcOrd="0" destOrd="0" presId="urn:microsoft.com/office/officeart/2005/8/layout/hierarchy2"/>
    <dgm:cxn modelId="{9B086CC3-1D09-4308-B5DE-E4AF1AE6BED6}" type="presOf" srcId="{DCA1A37A-C53F-4F71-8135-79C2F4B5979E}" destId="{B12C39C6-9269-4F24-BD77-74954D639766}" srcOrd="0" destOrd="0" presId="urn:microsoft.com/office/officeart/2005/8/layout/hierarchy2"/>
    <dgm:cxn modelId="{BAE345C4-2955-41C6-8A43-2E6F02032EB4}" srcId="{BF81D88A-9EEB-4C3D-BFDD-59254EAE2769}" destId="{2D5D1013-29FC-4844-9375-C39293B4F7EA}" srcOrd="0" destOrd="0" parTransId="{DE7E0A63-F3FA-4C3B-94CA-CA7B5B687C23}" sibTransId="{E6994DFD-D6A0-4D72-8B72-D22DA18FAE4A}"/>
    <dgm:cxn modelId="{82D220C8-D129-4AD4-A446-50DCBB0C4EB1}" type="presOf" srcId="{DE7E0A63-F3FA-4C3B-94CA-CA7B5B687C23}" destId="{6D77356A-9FF4-427C-B4A4-DC9CAA5B9DFB}" srcOrd="1" destOrd="0" presId="urn:microsoft.com/office/officeart/2005/8/layout/hierarchy2"/>
    <dgm:cxn modelId="{541745C8-2814-4CF7-A3B6-E5B62CEBA1B1}" srcId="{30F1541F-40CD-4854-B198-2FA63A0C52A4}" destId="{1C7BA476-1970-4D7D-A185-97134EFCE680}" srcOrd="1" destOrd="0" parTransId="{8735A7D2-30F4-4CB7-81EF-483477F92590}" sibTransId="{3D349CD5-9B73-4042-908F-594A4D3E06B9}"/>
    <dgm:cxn modelId="{258B3ECB-B1E3-4497-A1B5-5D9854800799}" srcId="{9C0AF109-C6B8-4F5C-9DD5-9525EC39E86B}" destId="{0828E144-33B6-420A-AE82-F06FD4AB617A}" srcOrd="1" destOrd="0" parTransId="{DCA1A37A-C53F-4F71-8135-79C2F4B5979E}" sibTransId="{40AF5861-6B76-4DD4-BA10-3C15E1177BFD}"/>
    <dgm:cxn modelId="{F6785FD5-E579-4853-8592-F7E070A3DD82}" type="presOf" srcId="{BD8DBAA3-EA8D-4335-813E-AA52372DEE8C}" destId="{7E38BE23-7312-4AEA-92DB-7481414105C3}" srcOrd="0" destOrd="0" presId="urn:microsoft.com/office/officeart/2005/8/layout/hierarchy2"/>
    <dgm:cxn modelId="{5128F6D9-DACE-4D33-953B-F956C47A25CD}" type="presOf" srcId="{14F8D2DE-49E7-4258-9450-6828D8E49F21}" destId="{4D46A5FA-EFBE-4F8C-AE8D-395EA99F417B}" srcOrd="0" destOrd="0" presId="urn:microsoft.com/office/officeart/2005/8/layout/hierarchy2"/>
    <dgm:cxn modelId="{7B4F34DB-A3C9-4C76-8984-959AA7FDFD14}" srcId="{30F1541F-40CD-4854-B198-2FA63A0C52A4}" destId="{63E9E703-0754-4BB5-B9D1-25A3EDE360B2}" srcOrd="3" destOrd="0" parTransId="{8B0645FF-0B67-4DD4-A28E-76D555D2D3E9}" sibTransId="{823D5F4E-9B58-4843-B07B-F6603C0EAB06}"/>
    <dgm:cxn modelId="{BDAA9DE3-362D-4E9A-B23C-57841C1C39AE}" type="presOf" srcId="{60988253-A648-4F90-A000-1C3FE8420D4B}" destId="{74FC953B-E15C-4783-B983-C583F7D3CF7A}" srcOrd="1" destOrd="0" presId="urn:microsoft.com/office/officeart/2005/8/layout/hierarchy2"/>
    <dgm:cxn modelId="{4A0199F0-B9AC-4CBE-A622-4D64F5C69008}" type="presOf" srcId="{BF81D88A-9EEB-4C3D-BFDD-59254EAE2769}" destId="{653B90A5-7844-459C-9BF7-C950D855B49F}" srcOrd="0" destOrd="0" presId="urn:microsoft.com/office/officeart/2005/8/layout/hierarchy2"/>
    <dgm:cxn modelId="{AB03F8F2-D676-4853-B09E-1EF3DDCDCA75}" type="presOf" srcId="{30F1541F-40CD-4854-B198-2FA63A0C52A4}" destId="{B8CE371F-C9D0-4F31-A580-A2B1149BFE61}" srcOrd="0" destOrd="0" presId="urn:microsoft.com/office/officeart/2005/8/layout/hierarchy2"/>
    <dgm:cxn modelId="{3FD5CEF7-5405-41AC-996F-00261AACBA79}" type="presOf" srcId="{608B6228-2E4D-44B8-B74F-FDED3A679FD5}" destId="{AA17FD54-688B-421F-9573-9DF9E48C1FA3}" srcOrd="1" destOrd="0" presId="urn:microsoft.com/office/officeart/2005/8/layout/hierarchy2"/>
    <dgm:cxn modelId="{12F56FFA-8504-4E13-879A-17AA4A591503}" type="presOf" srcId="{B57364FC-9B62-49CD-AC09-8F4E2BC9FAFB}" destId="{7FE228C0-E3B2-42E8-9F67-F76945EBA9EB}" srcOrd="0" destOrd="0" presId="urn:microsoft.com/office/officeart/2005/8/layout/hierarchy2"/>
    <dgm:cxn modelId="{19B81FFC-54E4-4FC4-A547-1BCF78A2D7C3}" type="presOf" srcId="{8B0645FF-0B67-4DD4-A28E-76D555D2D3E9}" destId="{1CEEA921-3652-4691-BD46-35EDC297FF3E}" srcOrd="1" destOrd="0" presId="urn:microsoft.com/office/officeart/2005/8/layout/hierarchy2"/>
    <dgm:cxn modelId="{DA663FFC-2B89-491F-80ED-85E3FAB1D61A}" srcId="{5E033FC9-8C6D-46A7-985C-1D8A43C073A9}" destId="{BF81D88A-9EEB-4C3D-BFDD-59254EAE2769}" srcOrd="2" destOrd="0" parTransId="{60988253-A648-4F90-A000-1C3FE8420D4B}" sibTransId="{24FB002F-75A5-4B67-BF14-7AC630D070CA}"/>
    <dgm:cxn modelId="{9EABB7FE-AF14-495B-A63E-E5A43A76CB99}" type="presOf" srcId="{64C44C87-D6F4-4896-9FE5-1C3A146A6A1C}" destId="{2A4C526C-578D-4439-90B3-D937345F63B4}" srcOrd="1" destOrd="0" presId="urn:microsoft.com/office/officeart/2005/8/layout/hierarchy2"/>
    <dgm:cxn modelId="{7617A0D5-A20F-4B7C-8767-0F891561BC88}" type="presParOf" srcId="{4D46A5FA-EFBE-4F8C-AE8D-395EA99F417B}" destId="{E31C44CA-87F1-4E4B-B8CD-59E4C9F43BFA}" srcOrd="0" destOrd="0" presId="urn:microsoft.com/office/officeart/2005/8/layout/hierarchy2"/>
    <dgm:cxn modelId="{F3DFD9E8-2879-43E9-8953-7D0C8AA3D8E7}" type="presParOf" srcId="{E31C44CA-87F1-4E4B-B8CD-59E4C9F43BFA}" destId="{B60F0EE8-A0B6-4FA5-9D9B-2DBBE91BBE6A}" srcOrd="0" destOrd="0" presId="urn:microsoft.com/office/officeart/2005/8/layout/hierarchy2"/>
    <dgm:cxn modelId="{6AB748DE-0F37-4ADF-A713-2F86DEE2E8CE}" type="presParOf" srcId="{E31C44CA-87F1-4E4B-B8CD-59E4C9F43BFA}" destId="{C13CB290-AD12-4A4C-89AC-F8CB1B3ED6D2}" srcOrd="1" destOrd="0" presId="urn:microsoft.com/office/officeart/2005/8/layout/hierarchy2"/>
    <dgm:cxn modelId="{5DF7EB6A-B5C8-4668-9F19-E1593EED2282}" type="presParOf" srcId="{C13CB290-AD12-4A4C-89AC-F8CB1B3ED6D2}" destId="{92A31DC5-1575-4A76-9CFA-8C863B0E3793}" srcOrd="0" destOrd="0" presId="urn:microsoft.com/office/officeart/2005/8/layout/hierarchy2"/>
    <dgm:cxn modelId="{5063EFEE-D6BA-49C2-90D2-CD0C880DDAB1}" type="presParOf" srcId="{92A31DC5-1575-4A76-9CFA-8C863B0E3793}" destId="{2A1BF429-F7AB-477D-945F-85D51EE5E0B4}" srcOrd="0" destOrd="0" presId="urn:microsoft.com/office/officeart/2005/8/layout/hierarchy2"/>
    <dgm:cxn modelId="{2A01C11F-30E3-4CB6-B179-3DE35B401FDF}" type="presParOf" srcId="{C13CB290-AD12-4A4C-89AC-F8CB1B3ED6D2}" destId="{D6DFC59F-8B4D-4B71-9FDA-28539FF9964E}" srcOrd="1" destOrd="0" presId="urn:microsoft.com/office/officeart/2005/8/layout/hierarchy2"/>
    <dgm:cxn modelId="{670BAD5C-D6B4-4AD9-9FDE-FFB317D9341A}" type="presParOf" srcId="{D6DFC59F-8B4D-4B71-9FDA-28539FF9964E}" destId="{B07A9576-2AC0-4BDD-A4CF-A8AA95CB4AAE}" srcOrd="0" destOrd="0" presId="urn:microsoft.com/office/officeart/2005/8/layout/hierarchy2"/>
    <dgm:cxn modelId="{20D066BF-9B90-4A25-874C-EB90784F0BC3}" type="presParOf" srcId="{D6DFC59F-8B4D-4B71-9FDA-28539FF9964E}" destId="{D8FDE9DE-239F-4AFB-856F-7E166FE2C02A}" srcOrd="1" destOrd="0" presId="urn:microsoft.com/office/officeart/2005/8/layout/hierarchy2"/>
    <dgm:cxn modelId="{5806E0ED-EE2C-4424-B1B5-146DE5F79302}" type="presParOf" srcId="{D8FDE9DE-239F-4AFB-856F-7E166FE2C02A}" destId="{37E3B1CA-2135-4733-A012-B9B9615C234A}" srcOrd="0" destOrd="0" presId="urn:microsoft.com/office/officeart/2005/8/layout/hierarchy2"/>
    <dgm:cxn modelId="{8AC554F0-2600-46F5-908F-AC8DC7DCB788}" type="presParOf" srcId="{37E3B1CA-2135-4733-A012-B9B9615C234A}" destId="{2A4C526C-578D-4439-90B3-D937345F63B4}" srcOrd="0" destOrd="0" presId="urn:microsoft.com/office/officeart/2005/8/layout/hierarchy2"/>
    <dgm:cxn modelId="{181A86FD-D1A5-40DB-8AB3-3AF744D9E041}" type="presParOf" srcId="{D8FDE9DE-239F-4AFB-856F-7E166FE2C02A}" destId="{2CE6A877-FC10-495C-A6FB-00A446CBFF37}" srcOrd="1" destOrd="0" presId="urn:microsoft.com/office/officeart/2005/8/layout/hierarchy2"/>
    <dgm:cxn modelId="{0A2095B5-3968-4615-B7DD-0514D7A97FC0}" type="presParOf" srcId="{2CE6A877-FC10-495C-A6FB-00A446CBFF37}" destId="{B5DD987C-2A1B-48FA-AA1C-E54426BE3662}" srcOrd="0" destOrd="0" presId="urn:microsoft.com/office/officeart/2005/8/layout/hierarchy2"/>
    <dgm:cxn modelId="{7A2F5D56-2B06-4010-A16F-3FF1CE99AA3B}" type="presParOf" srcId="{2CE6A877-FC10-495C-A6FB-00A446CBFF37}" destId="{90B6CE6E-1575-4D10-B1C6-185D46B81D02}" srcOrd="1" destOrd="0" presId="urn:microsoft.com/office/officeart/2005/8/layout/hierarchy2"/>
    <dgm:cxn modelId="{D0ABA866-6AAF-4632-A889-1D3BBCC78B8D}" type="presParOf" srcId="{D8FDE9DE-239F-4AFB-856F-7E166FE2C02A}" destId="{D40EB64F-D037-44A9-A317-C3AFA49719C8}" srcOrd="2" destOrd="0" presId="urn:microsoft.com/office/officeart/2005/8/layout/hierarchy2"/>
    <dgm:cxn modelId="{11A3EA10-F201-42F8-8747-2B8D496C1888}" type="presParOf" srcId="{D40EB64F-D037-44A9-A317-C3AFA49719C8}" destId="{AA17FD54-688B-421F-9573-9DF9E48C1FA3}" srcOrd="0" destOrd="0" presId="urn:microsoft.com/office/officeart/2005/8/layout/hierarchy2"/>
    <dgm:cxn modelId="{C6FFBA67-6110-4BC7-A050-A42865B6D84A}" type="presParOf" srcId="{D8FDE9DE-239F-4AFB-856F-7E166FE2C02A}" destId="{B5F7A7B6-C2BC-41CD-8AE8-009E1E75CA13}" srcOrd="3" destOrd="0" presId="urn:microsoft.com/office/officeart/2005/8/layout/hierarchy2"/>
    <dgm:cxn modelId="{9B089DCF-CBEE-4AF8-A66C-09815FD6E156}" type="presParOf" srcId="{B5F7A7B6-C2BC-41CD-8AE8-009E1E75CA13}" destId="{84F12BBF-12F9-4868-AB98-E372E449DEA8}" srcOrd="0" destOrd="0" presId="urn:microsoft.com/office/officeart/2005/8/layout/hierarchy2"/>
    <dgm:cxn modelId="{52FB3660-21AF-4FE6-ADCE-41DDC8D2B759}" type="presParOf" srcId="{B5F7A7B6-C2BC-41CD-8AE8-009E1E75CA13}" destId="{BA589A7D-B532-4754-A3C8-3D7B99C3FA74}" srcOrd="1" destOrd="0" presId="urn:microsoft.com/office/officeart/2005/8/layout/hierarchy2"/>
    <dgm:cxn modelId="{32A6680E-EE0D-4616-B62D-3A0458764264}" type="presParOf" srcId="{D8FDE9DE-239F-4AFB-856F-7E166FE2C02A}" destId="{289804F1-D8B4-479D-B4EA-19001ECB5F77}" srcOrd="4" destOrd="0" presId="urn:microsoft.com/office/officeart/2005/8/layout/hierarchy2"/>
    <dgm:cxn modelId="{5DE9E7A4-E12B-44C1-8ECF-F8D14CD87EB2}" type="presParOf" srcId="{289804F1-D8B4-479D-B4EA-19001ECB5F77}" destId="{74FC953B-E15C-4783-B983-C583F7D3CF7A}" srcOrd="0" destOrd="0" presId="urn:microsoft.com/office/officeart/2005/8/layout/hierarchy2"/>
    <dgm:cxn modelId="{5A4124FD-FE80-46F0-AD11-DAF8B3B9F1ED}" type="presParOf" srcId="{D8FDE9DE-239F-4AFB-856F-7E166FE2C02A}" destId="{9BD5C6A0-D829-4AA1-BA99-D11EE3633AF1}" srcOrd="5" destOrd="0" presId="urn:microsoft.com/office/officeart/2005/8/layout/hierarchy2"/>
    <dgm:cxn modelId="{5B79BE99-36FE-4009-90D7-72E15DB4CB08}" type="presParOf" srcId="{9BD5C6A0-D829-4AA1-BA99-D11EE3633AF1}" destId="{653B90A5-7844-459C-9BF7-C950D855B49F}" srcOrd="0" destOrd="0" presId="urn:microsoft.com/office/officeart/2005/8/layout/hierarchy2"/>
    <dgm:cxn modelId="{0140C999-CE99-4979-AF0B-1457E22097DA}" type="presParOf" srcId="{9BD5C6A0-D829-4AA1-BA99-D11EE3633AF1}" destId="{0908AF6F-769E-4507-B9E1-A9A2B23A1B85}" srcOrd="1" destOrd="0" presId="urn:microsoft.com/office/officeart/2005/8/layout/hierarchy2"/>
    <dgm:cxn modelId="{286339B1-9CD9-454A-95F0-98CA023881C0}" type="presParOf" srcId="{0908AF6F-769E-4507-B9E1-A9A2B23A1B85}" destId="{12C36516-7976-45CD-A9D3-09517C9E097F}" srcOrd="0" destOrd="0" presId="urn:microsoft.com/office/officeart/2005/8/layout/hierarchy2"/>
    <dgm:cxn modelId="{B5ADE314-5702-462C-8501-2E92B3612E64}" type="presParOf" srcId="{12C36516-7976-45CD-A9D3-09517C9E097F}" destId="{6D77356A-9FF4-427C-B4A4-DC9CAA5B9DFB}" srcOrd="0" destOrd="0" presId="urn:microsoft.com/office/officeart/2005/8/layout/hierarchy2"/>
    <dgm:cxn modelId="{09CC8095-34CC-4DB2-AFBD-D906ACF4EAC3}" type="presParOf" srcId="{0908AF6F-769E-4507-B9E1-A9A2B23A1B85}" destId="{75206578-2D53-4E8B-9086-A280876B3E63}" srcOrd="1" destOrd="0" presId="urn:microsoft.com/office/officeart/2005/8/layout/hierarchy2"/>
    <dgm:cxn modelId="{4948E25D-F90F-4BAA-8FED-114204BDAAED}" type="presParOf" srcId="{75206578-2D53-4E8B-9086-A280876B3E63}" destId="{42E40D27-F672-4AD6-8FCA-2975983C7F5C}" srcOrd="0" destOrd="0" presId="urn:microsoft.com/office/officeart/2005/8/layout/hierarchy2"/>
    <dgm:cxn modelId="{B5AEE708-1732-4160-85F8-A1DDFC121458}" type="presParOf" srcId="{75206578-2D53-4E8B-9086-A280876B3E63}" destId="{4EB7C768-55A2-4A36-9B5C-8DA377218112}" srcOrd="1" destOrd="0" presId="urn:microsoft.com/office/officeart/2005/8/layout/hierarchy2"/>
    <dgm:cxn modelId="{5EA8F2CE-E24C-49D8-B08C-76AC4B075F50}" type="presParOf" srcId="{D8FDE9DE-239F-4AFB-856F-7E166FE2C02A}" destId="{141116D8-5762-420E-9D40-6B739AE7916C}" srcOrd="6" destOrd="0" presId="urn:microsoft.com/office/officeart/2005/8/layout/hierarchy2"/>
    <dgm:cxn modelId="{0C800ADC-065B-409D-BE7B-7E02429D688F}" type="presParOf" srcId="{141116D8-5762-420E-9D40-6B739AE7916C}" destId="{AA639E48-E8A2-4E42-B3C7-FB56AB2C071E}" srcOrd="0" destOrd="0" presId="urn:microsoft.com/office/officeart/2005/8/layout/hierarchy2"/>
    <dgm:cxn modelId="{8D09E507-F675-47B3-8D30-E8FEB79CFCA2}" type="presParOf" srcId="{D8FDE9DE-239F-4AFB-856F-7E166FE2C02A}" destId="{1881AF53-A030-4A6C-BCA7-08B6B7F847E5}" srcOrd="7" destOrd="0" presId="urn:microsoft.com/office/officeart/2005/8/layout/hierarchy2"/>
    <dgm:cxn modelId="{73E4830A-8AB5-44F5-B1ED-758C7C8BF33F}" type="presParOf" srcId="{1881AF53-A030-4A6C-BCA7-08B6B7F847E5}" destId="{B8CE371F-C9D0-4F31-A580-A2B1149BFE61}" srcOrd="0" destOrd="0" presId="urn:microsoft.com/office/officeart/2005/8/layout/hierarchy2"/>
    <dgm:cxn modelId="{50CD3984-6AE5-44E5-A4A5-795C7CC31997}" type="presParOf" srcId="{1881AF53-A030-4A6C-BCA7-08B6B7F847E5}" destId="{B46B6C87-CF52-4BDA-A4FE-C2EEAC47C5CA}" srcOrd="1" destOrd="0" presId="urn:microsoft.com/office/officeart/2005/8/layout/hierarchy2"/>
    <dgm:cxn modelId="{BF8296A5-5277-497A-99BC-B0881AAE3DCF}" type="presParOf" srcId="{B46B6C87-CF52-4BDA-A4FE-C2EEAC47C5CA}" destId="{89563975-F428-4190-853B-4DE94B9C7CFE}" srcOrd="0" destOrd="0" presId="urn:microsoft.com/office/officeart/2005/8/layout/hierarchy2"/>
    <dgm:cxn modelId="{18C41586-D087-4A2C-A311-BE7C1904A4E2}" type="presParOf" srcId="{89563975-F428-4190-853B-4DE94B9C7CFE}" destId="{F6D69B66-5D3A-430F-8DD1-6C1DD542827C}" srcOrd="0" destOrd="0" presId="urn:microsoft.com/office/officeart/2005/8/layout/hierarchy2"/>
    <dgm:cxn modelId="{9CB0C446-6191-41AB-882C-822497888C6F}" type="presParOf" srcId="{B46B6C87-CF52-4BDA-A4FE-C2EEAC47C5CA}" destId="{5FA2175A-6EE3-4F0D-9984-AB5B0FAF5A1B}" srcOrd="1" destOrd="0" presId="urn:microsoft.com/office/officeart/2005/8/layout/hierarchy2"/>
    <dgm:cxn modelId="{C4693DD1-8BC0-4D46-8C0A-A4947D0B9128}" type="presParOf" srcId="{5FA2175A-6EE3-4F0D-9984-AB5B0FAF5A1B}" destId="{7E38BE23-7312-4AEA-92DB-7481414105C3}" srcOrd="0" destOrd="0" presId="urn:microsoft.com/office/officeart/2005/8/layout/hierarchy2"/>
    <dgm:cxn modelId="{600AB5F2-040D-4222-AE03-2F44437E50B9}" type="presParOf" srcId="{5FA2175A-6EE3-4F0D-9984-AB5B0FAF5A1B}" destId="{DD20F7AA-31E2-4105-8D39-1BD027FA117F}" srcOrd="1" destOrd="0" presId="urn:microsoft.com/office/officeart/2005/8/layout/hierarchy2"/>
    <dgm:cxn modelId="{3115162C-180F-4736-A487-A987ED7E20B3}" type="presParOf" srcId="{B46B6C87-CF52-4BDA-A4FE-C2EEAC47C5CA}" destId="{23CD3113-917C-4490-A211-A20D9448A3DD}" srcOrd="2" destOrd="0" presId="urn:microsoft.com/office/officeart/2005/8/layout/hierarchy2"/>
    <dgm:cxn modelId="{17B05315-E613-4E99-83B4-3ACB9424A28E}" type="presParOf" srcId="{23CD3113-917C-4490-A211-A20D9448A3DD}" destId="{B2557A55-9078-435F-B451-7D0EDC9FF4EB}" srcOrd="0" destOrd="0" presId="urn:microsoft.com/office/officeart/2005/8/layout/hierarchy2"/>
    <dgm:cxn modelId="{BB905C7D-793D-4398-8CFE-86C647F99C73}" type="presParOf" srcId="{B46B6C87-CF52-4BDA-A4FE-C2EEAC47C5CA}" destId="{85AFFB2E-C07E-4A70-82D8-B023CFA5C172}" srcOrd="3" destOrd="0" presId="urn:microsoft.com/office/officeart/2005/8/layout/hierarchy2"/>
    <dgm:cxn modelId="{E1A75889-767E-4075-8981-2972F38AB0F1}" type="presParOf" srcId="{85AFFB2E-C07E-4A70-82D8-B023CFA5C172}" destId="{C175AC1D-1DC2-421C-A714-C52A17EE558F}" srcOrd="0" destOrd="0" presId="urn:microsoft.com/office/officeart/2005/8/layout/hierarchy2"/>
    <dgm:cxn modelId="{81CC934C-C7C7-41B9-886E-FFCDD0335A23}" type="presParOf" srcId="{85AFFB2E-C07E-4A70-82D8-B023CFA5C172}" destId="{38FAAD2B-4094-41FF-8E97-626B5C0A380E}" srcOrd="1" destOrd="0" presId="urn:microsoft.com/office/officeart/2005/8/layout/hierarchy2"/>
    <dgm:cxn modelId="{2D2C4DC9-BC4A-4152-894F-541D8FAE76CD}" type="presParOf" srcId="{B46B6C87-CF52-4BDA-A4FE-C2EEAC47C5CA}" destId="{7FE228C0-E3B2-42E8-9F67-F76945EBA9EB}" srcOrd="4" destOrd="0" presId="urn:microsoft.com/office/officeart/2005/8/layout/hierarchy2"/>
    <dgm:cxn modelId="{BFAC89DE-4694-4A40-9BC1-6C2AA18AFC2C}" type="presParOf" srcId="{7FE228C0-E3B2-42E8-9F67-F76945EBA9EB}" destId="{A3AAB090-99BD-4971-B733-7C37F306C9B4}" srcOrd="0" destOrd="0" presId="urn:microsoft.com/office/officeart/2005/8/layout/hierarchy2"/>
    <dgm:cxn modelId="{7C93F6E3-AD12-46B0-A7E2-37AD1EA6B6DF}" type="presParOf" srcId="{B46B6C87-CF52-4BDA-A4FE-C2EEAC47C5CA}" destId="{CC602FC9-8471-4AC1-AF3B-0F1C5527DC17}" srcOrd="5" destOrd="0" presId="urn:microsoft.com/office/officeart/2005/8/layout/hierarchy2"/>
    <dgm:cxn modelId="{5703CF75-9B88-4632-8832-B7414872C822}" type="presParOf" srcId="{CC602FC9-8471-4AC1-AF3B-0F1C5527DC17}" destId="{2EDA7171-593F-4523-90AC-A03787D8DC4A}" srcOrd="0" destOrd="0" presId="urn:microsoft.com/office/officeart/2005/8/layout/hierarchy2"/>
    <dgm:cxn modelId="{EB5356DE-C630-4019-9ED9-90912F908F9D}" type="presParOf" srcId="{CC602FC9-8471-4AC1-AF3B-0F1C5527DC17}" destId="{F0ADD718-0235-4DC7-9EF5-0CE7FA8F42B2}" srcOrd="1" destOrd="0" presId="urn:microsoft.com/office/officeart/2005/8/layout/hierarchy2"/>
    <dgm:cxn modelId="{7404410D-F8A0-4A68-8B12-926CDD0CEBDB}" type="presParOf" srcId="{B46B6C87-CF52-4BDA-A4FE-C2EEAC47C5CA}" destId="{C900E6DB-B9A9-454A-ACD5-68323EC90B2A}" srcOrd="6" destOrd="0" presId="urn:microsoft.com/office/officeart/2005/8/layout/hierarchy2"/>
    <dgm:cxn modelId="{33238343-7E71-438F-AA37-3223F724D762}" type="presParOf" srcId="{C900E6DB-B9A9-454A-ACD5-68323EC90B2A}" destId="{1CEEA921-3652-4691-BD46-35EDC297FF3E}" srcOrd="0" destOrd="0" presId="urn:microsoft.com/office/officeart/2005/8/layout/hierarchy2"/>
    <dgm:cxn modelId="{12B4B943-8C7F-43FE-B80F-00D92F2BEFCF}" type="presParOf" srcId="{B46B6C87-CF52-4BDA-A4FE-C2EEAC47C5CA}" destId="{087442D2-7848-4206-AAAD-207FD5FBF5E2}" srcOrd="7" destOrd="0" presId="urn:microsoft.com/office/officeart/2005/8/layout/hierarchy2"/>
    <dgm:cxn modelId="{95B67541-57C2-45CD-8B4B-605C8F8DFEEC}" type="presParOf" srcId="{087442D2-7848-4206-AAAD-207FD5FBF5E2}" destId="{F902DD70-F0C5-40B1-B146-DF3D57E23472}" srcOrd="0" destOrd="0" presId="urn:microsoft.com/office/officeart/2005/8/layout/hierarchy2"/>
    <dgm:cxn modelId="{BA11CA68-BE8B-4844-AD03-A620999C9CEF}" type="presParOf" srcId="{087442D2-7848-4206-AAAD-207FD5FBF5E2}" destId="{615379A3-38A1-48C8-B0A9-25B31D153FEF}" srcOrd="1" destOrd="0" presId="urn:microsoft.com/office/officeart/2005/8/layout/hierarchy2"/>
    <dgm:cxn modelId="{86A70461-D227-4DFC-B471-44ADCFBF6B5E}" type="presParOf" srcId="{B46B6C87-CF52-4BDA-A4FE-C2EEAC47C5CA}" destId="{4761DA4C-C590-4AC6-8484-64801171211F}" srcOrd="8" destOrd="0" presId="urn:microsoft.com/office/officeart/2005/8/layout/hierarchy2"/>
    <dgm:cxn modelId="{AC5DFE91-E7DE-42A4-8D53-5951E4804BED}" type="presParOf" srcId="{4761DA4C-C590-4AC6-8484-64801171211F}" destId="{D4E952A1-1AE2-4641-8D01-32738A5F33F3}" srcOrd="0" destOrd="0" presId="urn:microsoft.com/office/officeart/2005/8/layout/hierarchy2"/>
    <dgm:cxn modelId="{B044F9E8-D737-418D-980E-35002333214B}" type="presParOf" srcId="{B46B6C87-CF52-4BDA-A4FE-C2EEAC47C5CA}" destId="{A7E09524-4BCF-4559-B637-1B2F1A5735D2}" srcOrd="9" destOrd="0" presId="urn:microsoft.com/office/officeart/2005/8/layout/hierarchy2"/>
    <dgm:cxn modelId="{FBA17F0F-5B48-42CA-9EA4-8AC42ABD340D}" type="presParOf" srcId="{A7E09524-4BCF-4559-B637-1B2F1A5735D2}" destId="{6E63ED5E-C581-4063-B626-77C6B2D5F46F}" srcOrd="0" destOrd="0" presId="urn:microsoft.com/office/officeart/2005/8/layout/hierarchy2"/>
    <dgm:cxn modelId="{46D674E7-0EDC-4F45-80BF-0C272A163E49}" type="presParOf" srcId="{A7E09524-4BCF-4559-B637-1B2F1A5735D2}" destId="{AB55E7D8-B08A-46F7-A7BE-87D911AFF61A}" srcOrd="1" destOrd="0" presId="urn:microsoft.com/office/officeart/2005/8/layout/hierarchy2"/>
    <dgm:cxn modelId="{A608B265-71B8-494F-8562-96C546AE875B}" type="presParOf" srcId="{C13CB290-AD12-4A4C-89AC-F8CB1B3ED6D2}" destId="{B12C39C6-9269-4F24-BD77-74954D639766}" srcOrd="2" destOrd="0" presId="urn:microsoft.com/office/officeart/2005/8/layout/hierarchy2"/>
    <dgm:cxn modelId="{93DC08A5-DFB6-423B-A0F2-03984D5FDBC0}" type="presParOf" srcId="{B12C39C6-9269-4F24-BD77-74954D639766}" destId="{914FA4CF-2C02-41F0-BEF0-57C71A122935}" srcOrd="0" destOrd="0" presId="urn:microsoft.com/office/officeart/2005/8/layout/hierarchy2"/>
    <dgm:cxn modelId="{3B770D2B-B891-4524-99EA-337396CC94DB}" type="presParOf" srcId="{C13CB290-AD12-4A4C-89AC-F8CB1B3ED6D2}" destId="{36C11AB2-1139-499D-8519-96DF3CC3D29A}" srcOrd="3" destOrd="0" presId="urn:microsoft.com/office/officeart/2005/8/layout/hierarchy2"/>
    <dgm:cxn modelId="{0E03CA84-679F-4D77-B08F-5E6DF6279FC6}" type="presParOf" srcId="{36C11AB2-1139-499D-8519-96DF3CC3D29A}" destId="{0EA87BD8-565D-4D13-97D2-E1AFEC4EDF37}" srcOrd="0" destOrd="0" presId="urn:microsoft.com/office/officeart/2005/8/layout/hierarchy2"/>
    <dgm:cxn modelId="{078011BD-E6AB-4045-8221-530E1077C0ED}" type="presParOf" srcId="{36C11AB2-1139-499D-8519-96DF3CC3D29A}" destId="{66B406BE-E582-42AD-B462-B4EA7C733933}" srcOrd="1" destOrd="0" presId="urn:microsoft.com/office/officeart/2005/8/layout/hierarchy2"/>
    <dgm:cxn modelId="{8A786CBB-EE6B-467F-A59A-8CA83F1DB3F5}" type="presParOf" srcId="{C13CB290-AD12-4A4C-89AC-F8CB1B3ED6D2}" destId="{2E4BF8E0-B335-4DFC-8385-6163D77B277A}" srcOrd="4" destOrd="0" presId="urn:microsoft.com/office/officeart/2005/8/layout/hierarchy2"/>
    <dgm:cxn modelId="{2F775222-9440-406C-9765-50D1CF31529E}" type="presParOf" srcId="{2E4BF8E0-B335-4DFC-8385-6163D77B277A}" destId="{C0C42EC1-9B85-43B1-A73C-ACCA725237BB}" srcOrd="0" destOrd="0" presId="urn:microsoft.com/office/officeart/2005/8/layout/hierarchy2"/>
    <dgm:cxn modelId="{50A8E4A5-F74E-4E46-A396-7F9C6A0FCEB7}" type="presParOf" srcId="{C13CB290-AD12-4A4C-89AC-F8CB1B3ED6D2}" destId="{F98F38EB-E0E6-4B1C-B3E8-E7AC2D947892}" srcOrd="5" destOrd="0" presId="urn:microsoft.com/office/officeart/2005/8/layout/hierarchy2"/>
    <dgm:cxn modelId="{B3839549-DBC0-4590-A1EE-FBCD0502DB8D}" type="presParOf" srcId="{F98F38EB-E0E6-4B1C-B3E8-E7AC2D947892}" destId="{8F4E0059-B137-4D0C-8441-FE7419CC2E52}" srcOrd="0" destOrd="0" presId="urn:microsoft.com/office/officeart/2005/8/layout/hierarchy2"/>
    <dgm:cxn modelId="{ACB330BD-209A-460B-AC1F-B1ECE74DEC11}" type="presParOf" srcId="{F98F38EB-E0E6-4B1C-B3E8-E7AC2D947892}" destId="{F508177F-6616-4751-80CD-31FB13C3778B}"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F0EE8-A0B6-4FA5-9D9B-2DBBE91BBE6A}">
      <dsp:nvSpPr>
        <dsp:cNvPr id="0" name=""/>
        <dsp:cNvSpPr/>
      </dsp:nvSpPr>
      <dsp:spPr>
        <a:xfrm>
          <a:off x="3732804" y="2372353"/>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C1. In Notfallsituationen situationsgerecht reagieren</a:t>
          </a:r>
        </a:p>
      </dsp:txBody>
      <dsp:txXfrm>
        <a:off x="3750063" y="2389612"/>
        <a:ext cx="1144008" cy="554745"/>
      </dsp:txXfrm>
    </dsp:sp>
    <dsp:sp modelId="{92A31DC5-1575-4A76-9CFA-8C863B0E3793}">
      <dsp:nvSpPr>
        <dsp:cNvPr id="0" name=""/>
        <dsp:cNvSpPr/>
      </dsp:nvSpPr>
      <dsp:spPr>
        <a:xfrm rot="18289469">
          <a:off x="4734288" y="2318216"/>
          <a:ext cx="825494" cy="19885"/>
        </a:xfrm>
        <a:custGeom>
          <a:avLst/>
          <a:gdLst/>
          <a:ahLst/>
          <a:cxnLst/>
          <a:rect l="0" t="0" r="0" b="0"/>
          <a:pathLst>
            <a:path>
              <a:moveTo>
                <a:pt x="0" y="9942"/>
              </a:moveTo>
              <a:lnTo>
                <a:pt x="825494"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5126398" y="2307521"/>
        <a:ext cx="41274" cy="41274"/>
      </dsp:txXfrm>
    </dsp:sp>
    <dsp:sp modelId="{B07A9576-2AC0-4BDD-A4CF-A8AA95CB4AAE}">
      <dsp:nvSpPr>
        <dsp:cNvPr id="0" name=""/>
        <dsp:cNvSpPr/>
      </dsp:nvSpPr>
      <dsp:spPr>
        <a:xfrm>
          <a:off x="5382740" y="1694701"/>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Grundlagen</a:t>
          </a:r>
        </a:p>
      </dsp:txBody>
      <dsp:txXfrm>
        <a:off x="5399999" y="1711960"/>
        <a:ext cx="1144008" cy="554745"/>
      </dsp:txXfrm>
    </dsp:sp>
    <dsp:sp modelId="{37E3B1CA-2135-4733-A012-B9B9615C234A}">
      <dsp:nvSpPr>
        <dsp:cNvPr id="0" name=""/>
        <dsp:cNvSpPr/>
      </dsp:nvSpPr>
      <dsp:spPr>
        <a:xfrm rot="17132988">
          <a:off x="5917724" y="1132324"/>
          <a:ext cx="1758496" cy="19885"/>
        </a:xfrm>
        <a:custGeom>
          <a:avLst/>
          <a:gdLst/>
          <a:ahLst/>
          <a:cxnLst/>
          <a:rect l="0" t="0" r="0" b="0"/>
          <a:pathLst>
            <a:path>
              <a:moveTo>
                <a:pt x="0" y="9942"/>
              </a:moveTo>
              <a:lnTo>
                <a:pt x="1758496"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de-CH" sz="600" kern="1200">
            <a:latin typeface="Helvetica" panose="020B0604020202020204" pitchFamily="34" charset="0"/>
            <a:cs typeface="Helvetica" panose="020B0604020202020204" pitchFamily="34" charset="0"/>
          </a:endParaRPr>
        </a:p>
      </dsp:txBody>
      <dsp:txXfrm>
        <a:off x="6753010" y="1098304"/>
        <a:ext cx="87924" cy="87924"/>
      </dsp:txXfrm>
    </dsp:sp>
    <dsp:sp modelId="{B5DD987C-2A1B-48FA-AA1C-E54426BE3662}">
      <dsp:nvSpPr>
        <dsp:cNvPr id="0" name=""/>
        <dsp:cNvSpPr/>
      </dsp:nvSpPr>
      <dsp:spPr>
        <a:xfrm>
          <a:off x="7032677" y="569"/>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Bedeutung für den Menschen</a:t>
          </a:r>
        </a:p>
      </dsp:txBody>
      <dsp:txXfrm>
        <a:off x="7049936" y="17828"/>
        <a:ext cx="1144008" cy="554745"/>
      </dsp:txXfrm>
    </dsp:sp>
    <dsp:sp modelId="{D40EB64F-D037-44A9-A317-C3AFA49719C8}">
      <dsp:nvSpPr>
        <dsp:cNvPr id="0" name=""/>
        <dsp:cNvSpPr/>
      </dsp:nvSpPr>
      <dsp:spPr>
        <a:xfrm rot="17692822">
          <a:off x="6236736" y="1471150"/>
          <a:ext cx="1120471" cy="19885"/>
        </a:xfrm>
        <a:custGeom>
          <a:avLst/>
          <a:gdLst/>
          <a:ahLst/>
          <a:cxnLst/>
          <a:rect l="0" t="0" r="0" b="0"/>
          <a:pathLst>
            <a:path>
              <a:moveTo>
                <a:pt x="0" y="9942"/>
              </a:moveTo>
              <a:lnTo>
                <a:pt x="1120471"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6768960" y="1453081"/>
        <a:ext cx="56023" cy="56023"/>
      </dsp:txXfrm>
    </dsp:sp>
    <dsp:sp modelId="{84F12BBF-12F9-4868-AB98-E372E449DEA8}">
      <dsp:nvSpPr>
        <dsp:cNvPr id="0" name=""/>
        <dsp:cNvSpPr/>
      </dsp:nvSpPr>
      <dsp:spPr>
        <a:xfrm>
          <a:off x="7032677" y="678222"/>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Einflussfaktoren</a:t>
          </a:r>
        </a:p>
      </dsp:txBody>
      <dsp:txXfrm>
        <a:off x="7049936" y="695481"/>
        <a:ext cx="1144008" cy="554745"/>
      </dsp:txXfrm>
    </dsp:sp>
    <dsp:sp modelId="{289804F1-D8B4-479D-B4EA-19001ECB5F77}">
      <dsp:nvSpPr>
        <dsp:cNvPr id="0" name=""/>
        <dsp:cNvSpPr/>
      </dsp:nvSpPr>
      <dsp:spPr>
        <a:xfrm rot="19457599">
          <a:off x="6506700" y="1809977"/>
          <a:ext cx="580543" cy="19885"/>
        </a:xfrm>
        <a:custGeom>
          <a:avLst/>
          <a:gdLst/>
          <a:ahLst/>
          <a:cxnLst/>
          <a:rect l="0" t="0" r="0" b="0"/>
          <a:pathLst>
            <a:path>
              <a:moveTo>
                <a:pt x="0" y="9942"/>
              </a:moveTo>
              <a:lnTo>
                <a:pt x="580543"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6782458" y="1805406"/>
        <a:ext cx="29027" cy="29027"/>
      </dsp:txXfrm>
    </dsp:sp>
    <dsp:sp modelId="{653B90A5-7844-459C-9BF7-C950D855B49F}">
      <dsp:nvSpPr>
        <dsp:cNvPr id="0" name=""/>
        <dsp:cNvSpPr/>
      </dsp:nvSpPr>
      <dsp:spPr>
        <a:xfrm>
          <a:off x="7032677" y="1355874"/>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Wahrnehmung, Beobachtung und Interpretation</a:t>
          </a:r>
        </a:p>
      </dsp:txBody>
      <dsp:txXfrm>
        <a:off x="7049936" y="1373133"/>
        <a:ext cx="1144008" cy="554745"/>
      </dsp:txXfrm>
    </dsp:sp>
    <dsp:sp modelId="{12C36516-7976-45CD-A9D3-09517C9E097F}">
      <dsp:nvSpPr>
        <dsp:cNvPr id="0" name=""/>
        <dsp:cNvSpPr/>
      </dsp:nvSpPr>
      <dsp:spPr>
        <a:xfrm>
          <a:off x="8211204" y="1640563"/>
          <a:ext cx="471410" cy="19885"/>
        </a:xfrm>
        <a:custGeom>
          <a:avLst/>
          <a:gdLst/>
          <a:ahLst/>
          <a:cxnLst/>
          <a:rect l="0" t="0" r="0" b="0"/>
          <a:pathLst>
            <a:path>
              <a:moveTo>
                <a:pt x="0" y="9942"/>
              </a:moveTo>
              <a:lnTo>
                <a:pt x="471410"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8435124" y="1638721"/>
        <a:ext cx="23570" cy="23570"/>
      </dsp:txXfrm>
    </dsp:sp>
    <dsp:sp modelId="{42E40D27-F672-4AD6-8FCA-2975983C7F5C}">
      <dsp:nvSpPr>
        <dsp:cNvPr id="0" name=""/>
        <dsp:cNvSpPr/>
      </dsp:nvSpPr>
      <dsp:spPr>
        <a:xfrm>
          <a:off x="8682614" y="1355874"/>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Alarmierungskonzept</a:t>
          </a:r>
        </a:p>
      </dsp:txBody>
      <dsp:txXfrm>
        <a:off x="8699873" y="1373133"/>
        <a:ext cx="1144008" cy="554745"/>
      </dsp:txXfrm>
    </dsp:sp>
    <dsp:sp modelId="{141116D8-5762-420E-9D40-6B739AE7916C}">
      <dsp:nvSpPr>
        <dsp:cNvPr id="0" name=""/>
        <dsp:cNvSpPr/>
      </dsp:nvSpPr>
      <dsp:spPr>
        <a:xfrm rot="4467012">
          <a:off x="5917724" y="2826456"/>
          <a:ext cx="1758496" cy="19885"/>
        </a:xfrm>
        <a:custGeom>
          <a:avLst/>
          <a:gdLst/>
          <a:ahLst/>
          <a:cxnLst/>
          <a:rect l="0" t="0" r="0" b="0"/>
          <a:pathLst>
            <a:path>
              <a:moveTo>
                <a:pt x="0" y="9942"/>
              </a:moveTo>
              <a:lnTo>
                <a:pt x="1758496"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de-CH" sz="600" kern="1200">
            <a:latin typeface="Helvetica" panose="020B0604020202020204" pitchFamily="34" charset="0"/>
            <a:cs typeface="Helvetica" panose="020B0604020202020204" pitchFamily="34" charset="0"/>
          </a:endParaRPr>
        </a:p>
      </dsp:txBody>
      <dsp:txXfrm>
        <a:off x="6753010" y="2792436"/>
        <a:ext cx="87924" cy="87924"/>
      </dsp:txXfrm>
    </dsp:sp>
    <dsp:sp modelId="{B8CE371F-C9D0-4F31-A580-A2B1149BFE61}">
      <dsp:nvSpPr>
        <dsp:cNvPr id="0" name=""/>
        <dsp:cNvSpPr/>
      </dsp:nvSpPr>
      <dsp:spPr>
        <a:xfrm>
          <a:off x="7032677" y="3388832"/>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Pathophysiologie</a:t>
          </a:r>
        </a:p>
      </dsp:txBody>
      <dsp:txXfrm>
        <a:off x="7049936" y="3406091"/>
        <a:ext cx="1144008" cy="554745"/>
      </dsp:txXfrm>
    </dsp:sp>
    <dsp:sp modelId="{89563975-F428-4190-853B-4DE94B9C7CFE}">
      <dsp:nvSpPr>
        <dsp:cNvPr id="0" name=""/>
        <dsp:cNvSpPr/>
      </dsp:nvSpPr>
      <dsp:spPr>
        <a:xfrm rot="17350740">
          <a:off x="7729434" y="2995869"/>
          <a:ext cx="1434949" cy="19885"/>
        </a:xfrm>
        <a:custGeom>
          <a:avLst/>
          <a:gdLst/>
          <a:ahLst/>
          <a:cxnLst/>
          <a:rect l="0" t="0" r="0" b="0"/>
          <a:pathLst>
            <a:path>
              <a:moveTo>
                <a:pt x="0" y="9942"/>
              </a:moveTo>
              <a:lnTo>
                <a:pt x="1434949"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8411035" y="2969938"/>
        <a:ext cx="71747" cy="71747"/>
      </dsp:txXfrm>
    </dsp:sp>
    <dsp:sp modelId="{7E38BE23-7312-4AEA-92DB-7481414105C3}">
      <dsp:nvSpPr>
        <dsp:cNvPr id="0" name=""/>
        <dsp:cNvSpPr/>
      </dsp:nvSpPr>
      <dsp:spPr>
        <a:xfrm>
          <a:off x="8682614" y="2033527"/>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Verbrennungen</a:t>
          </a:r>
        </a:p>
      </dsp:txBody>
      <dsp:txXfrm>
        <a:off x="8699873" y="2050786"/>
        <a:ext cx="1144008" cy="554745"/>
      </dsp:txXfrm>
    </dsp:sp>
    <dsp:sp modelId="{23CD3113-917C-4490-A211-A20D9448A3DD}">
      <dsp:nvSpPr>
        <dsp:cNvPr id="0" name=""/>
        <dsp:cNvSpPr/>
      </dsp:nvSpPr>
      <dsp:spPr>
        <a:xfrm rot="18289469">
          <a:off x="8034162" y="3334695"/>
          <a:ext cx="825494" cy="19885"/>
        </a:xfrm>
        <a:custGeom>
          <a:avLst/>
          <a:gdLst/>
          <a:ahLst/>
          <a:cxnLst/>
          <a:rect l="0" t="0" r="0" b="0"/>
          <a:pathLst>
            <a:path>
              <a:moveTo>
                <a:pt x="0" y="9942"/>
              </a:moveTo>
              <a:lnTo>
                <a:pt x="825494"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8426271" y="3324000"/>
        <a:ext cx="41274" cy="41274"/>
      </dsp:txXfrm>
    </dsp:sp>
    <dsp:sp modelId="{C175AC1D-1DC2-421C-A714-C52A17EE558F}">
      <dsp:nvSpPr>
        <dsp:cNvPr id="0" name=""/>
        <dsp:cNvSpPr/>
      </dsp:nvSpPr>
      <dsp:spPr>
        <a:xfrm>
          <a:off x="8682614" y="2711180"/>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Herzkreislaufstillstand</a:t>
          </a:r>
        </a:p>
      </dsp:txBody>
      <dsp:txXfrm>
        <a:off x="8699873" y="2728439"/>
        <a:ext cx="1144008" cy="554745"/>
      </dsp:txXfrm>
    </dsp:sp>
    <dsp:sp modelId="{7FE228C0-E3B2-42E8-9F67-F76945EBA9EB}">
      <dsp:nvSpPr>
        <dsp:cNvPr id="0" name=""/>
        <dsp:cNvSpPr/>
      </dsp:nvSpPr>
      <dsp:spPr>
        <a:xfrm>
          <a:off x="8211204" y="3673521"/>
          <a:ext cx="471410" cy="19885"/>
        </a:xfrm>
        <a:custGeom>
          <a:avLst/>
          <a:gdLst/>
          <a:ahLst/>
          <a:cxnLst/>
          <a:rect l="0" t="0" r="0" b="0"/>
          <a:pathLst>
            <a:path>
              <a:moveTo>
                <a:pt x="0" y="9942"/>
              </a:moveTo>
              <a:lnTo>
                <a:pt x="471410"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8435124" y="3671679"/>
        <a:ext cx="23570" cy="23570"/>
      </dsp:txXfrm>
    </dsp:sp>
    <dsp:sp modelId="{2EDA7171-593F-4523-90AC-A03787D8DC4A}">
      <dsp:nvSpPr>
        <dsp:cNvPr id="0" name=""/>
        <dsp:cNvSpPr/>
      </dsp:nvSpPr>
      <dsp:spPr>
        <a:xfrm>
          <a:off x="8682614" y="3388832"/>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Hypovolämischer Schock</a:t>
          </a:r>
        </a:p>
      </dsp:txBody>
      <dsp:txXfrm>
        <a:off x="8699873" y="3406091"/>
        <a:ext cx="1144008" cy="554745"/>
      </dsp:txXfrm>
    </dsp:sp>
    <dsp:sp modelId="{C900E6DB-B9A9-454A-ACD5-68323EC90B2A}">
      <dsp:nvSpPr>
        <dsp:cNvPr id="0" name=""/>
        <dsp:cNvSpPr/>
      </dsp:nvSpPr>
      <dsp:spPr>
        <a:xfrm rot="3310531">
          <a:off x="8034162" y="4012348"/>
          <a:ext cx="825494" cy="19885"/>
        </a:xfrm>
        <a:custGeom>
          <a:avLst/>
          <a:gdLst/>
          <a:ahLst/>
          <a:cxnLst/>
          <a:rect l="0" t="0" r="0" b="0"/>
          <a:pathLst>
            <a:path>
              <a:moveTo>
                <a:pt x="0" y="9942"/>
              </a:moveTo>
              <a:lnTo>
                <a:pt x="825494"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8426271" y="4001653"/>
        <a:ext cx="41274" cy="41274"/>
      </dsp:txXfrm>
    </dsp:sp>
    <dsp:sp modelId="{F902DD70-F0C5-40B1-B146-DF3D57E23472}">
      <dsp:nvSpPr>
        <dsp:cNvPr id="0" name=""/>
        <dsp:cNvSpPr/>
      </dsp:nvSpPr>
      <dsp:spPr>
        <a:xfrm>
          <a:off x="8682614" y="4066485"/>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Hypoglykämie</a:t>
          </a:r>
        </a:p>
      </dsp:txBody>
      <dsp:txXfrm>
        <a:off x="8699873" y="4083744"/>
        <a:ext cx="1144008" cy="554745"/>
      </dsp:txXfrm>
    </dsp:sp>
    <dsp:sp modelId="{4761DA4C-C590-4AC6-8484-64801171211F}">
      <dsp:nvSpPr>
        <dsp:cNvPr id="0" name=""/>
        <dsp:cNvSpPr/>
      </dsp:nvSpPr>
      <dsp:spPr>
        <a:xfrm rot="4249260">
          <a:off x="7729434" y="4351174"/>
          <a:ext cx="1434949" cy="19885"/>
        </a:xfrm>
        <a:custGeom>
          <a:avLst/>
          <a:gdLst/>
          <a:ahLst/>
          <a:cxnLst/>
          <a:rect l="0" t="0" r="0" b="0"/>
          <a:pathLst>
            <a:path>
              <a:moveTo>
                <a:pt x="0" y="9942"/>
              </a:moveTo>
              <a:lnTo>
                <a:pt x="1434949" y="99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8411035" y="4325243"/>
        <a:ext cx="71747" cy="71747"/>
      </dsp:txXfrm>
    </dsp:sp>
    <dsp:sp modelId="{6E63ED5E-C581-4063-B626-77C6B2D5F46F}">
      <dsp:nvSpPr>
        <dsp:cNvPr id="0" name=""/>
        <dsp:cNvSpPr/>
      </dsp:nvSpPr>
      <dsp:spPr>
        <a:xfrm>
          <a:off x="8682614" y="4744138"/>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a:latin typeface="Helvetica" panose="020B0604020202020204" pitchFamily="34" charset="0"/>
              <a:cs typeface="Helvetica" panose="020B0604020202020204" pitchFamily="34" charset="0"/>
            </a:rPr>
            <a:t>Epileptische Anfälle</a:t>
          </a:r>
        </a:p>
      </dsp:txBody>
      <dsp:txXfrm>
        <a:off x="8699873" y="4761397"/>
        <a:ext cx="1144008" cy="554745"/>
      </dsp:txXfrm>
    </dsp:sp>
    <dsp:sp modelId="{B12C39C6-9269-4F24-BD77-74954D639766}">
      <dsp:nvSpPr>
        <dsp:cNvPr id="0" name=""/>
        <dsp:cNvSpPr/>
      </dsp:nvSpPr>
      <dsp:spPr>
        <a:xfrm>
          <a:off x="4911330" y="2657042"/>
          <a:ext cx="471410" cy="19885"/>
        </a:xfrm>
        <a:custGeom>
          <a:avLst/>
          <a:gdLst/>
          <a:ahLst/>
          <a:cxnLst/>
          <a:rect l="0" t="0" r="0" b="0"/>
          <a:pathLst>
            <a:path>
              <a:moveTo>
                <a:pt x="0" y="9942"/>
              </a:moveTo>
              <a:lnTo>
                <a:pt x="471410"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5135250" y="2655200"/>
        <a:ext cx="23570" cy="23570"/>
      </dsp:txXfrm>
    </dsp:sp>
    <dsp:sp modelId="{0EA87BD8-565D-4D13-97D2-E1AFEC4EDF37}">
      <dsp:nvSpPr>
        <dsp:cNvPr id="0" name=""/>
        <dsp:cNvSpPr/>
      </dsp:nvSpPr>
      <dsp:spPr>
        <a:xfrm>
          <a:off x="5382740" y="2372353"/>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dirty="0">
              <a:latin typeface="Helvetica" panose="020B0604020202020204" pitchFamily="34" charset="0"/>
              <a:cs typeface="Helvetica" panose="020B0604020202020204" pitchFamily="34" charset="0"/>
            </a:rPr>
            <a:t>Berufspraxis</a:t>
          </a:r>
        </a:p>
      </dsp:txBody>
      <dsp:txXfrm>
        <a:off x="5399999" y="2389612"/>
        <a:ext cx="1144008" cy="554745"/>
      </dsp:txXfrm>
    </dsp:sp>
    <dsp:sp modelId="{2E4BF8E0-B335-4DFC-8385-6163D77B277A}">
      <dsp:nvSpPr>
        <dsp:cNvPr id="0" name=""/>
        <dsp:cNvSpPr/>
      </dsp:nvSpPr>
      <dsp:spPr>
        <a:xfrm rot="3310531">
          <a:off x="4734288" y="2995869"/>
          <a:ext cx="825494" cy="19885"/>
        </a:xfrm>
        <a:custGeom>
          <a:avLst/>
          <a:gdLst/>
          <a:ahLst/>
          <a:cxnLst/>
          <a:rect l="0" t="0" r="0" b="0"/>
          <a:pathLst>
            <a:path>
              <a:moveTo>
                <a:pt x="0" y="9942"/>
              </a:moveTo>
              <a:lnTo>
                <a:pt x="825494" y="99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latin typeface="Helvetica" panose="020B0604020202020204" pitchFamily="34" charset="0"/>
            <a:cs typeface="Helvetica" panose="020B0604020202020204" pitchFamily="34" charset="0"/>
          </a:endParaRPr>
        </a:p>
      </dsp:txBody>
      <dsp:txXfrm>
        <a:off x="5126398" y="2985174"/>
        <a:ext cx="41274" cy="41274"/>
      </dsp:txXfrm>
    </dsp:sp>
    <dsp:sp modelId="{8F4E0059-B137-4D0C-8441-FE7419CC2E52}">
      <dsp:nvSpPr>
        <dsp:cNvPr id="0" name=""/>
        <dsp:cNvSpPr/>
      </dsp:nvSpPr>
      <dsp:spPr>
        <a:xfrm>
          <a:off x="5382740" y="3050006"/>
          <a:ext cx="1178526" cy="589263"/>
        </a:xfrm>
        <a:prstGeom prst="roundRect">
          <a:avLst>
            <a:gd name="adj" fmla="val 10000"/>
          </a:avLst>
        </a:prstGeom>
        <a:solidFill>
          <a:schemeClr val="tx2">
            <a:lumMod val="90000"/>
            <a:lumOff val="10000"/>
          </a:schemeClr>
        </a:solid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de-CH" sz="900" kern="1200" dirty="0">
              <a:latin typeface="Helvetica" panose="020B0604020202020204" pitchFamily="34" charset="0"/>
              <a:cs typeface="Helvetica" panose="020B0604020202020204" pitchFamily="34" charset="0"/>
            </a:rPr>
            <a:t>Überbetriebliche Kurse</a:t>
          </a:r>
        </a:p>
      </dsp:txBody>
      <dsp:txXfrm>
        <a:off x="5399999" y="3067265"/>
        <a:ext cx="1144008" cy="554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00FADFC-C91C-4CC0-A248-E48B323D9F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8E8A80B-E34B-4DA1-80DE-C28C20CE0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5F5409-16DF-458E-B35B-73D19C896CB7}" type="datetime1">
              <a:rPr lang="de-DE" smtClean="0"/>
              <a:t>18.04.2024</a:t>
            </a:fld>
            <a:endParaRPr lang="de-DE" dirty="0"/>
          </a:p>
        </p:txBody>
      </p:sp>
      <p:sp>
        <p:nvSpPr>
          <p:cNvPr id="4" name="Fußzeilenplatzhalter 3">
            <a:extLst>
              <a:ext uri="{FF2B5EF4-FFF2-40B4-BE49-F238E27FC236}">
                <a16:creationId xmlns:a16="http://schemas.microsoft.com/office/drawing/2014/main" id="{E1B54B7C-BB85-4F28-B685-E8D0FDC4C2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1DB32B7-34A5-4B41-B362-F8C148B195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CF2CB3-9EFF-46C0-B2A0-714F5217A9F0}" type="slidenum">
              <a:rPr lang="de-DE" smtClean="0"/>
              <a:t>‹Nr.›</a:t>
            </a:fld>
            <a:endParaRPr lang="de-DE"/>
          </a:p>
        </p:txBody>
      </p:sp>
    </p:spTree>
    <p:extLst>
      <p:ext uri="{BB962C8B-B14F-4D97-AF65-F5344CB8AC3E}">
        <p14:creationId xmlns:p14="http://schemas.microsoft.com/office/powerpoint/2010/main" val="199677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3BD32-7EE2-4914-9700-1A45F795B61F}" type="datetime1">
              <a:rPr lang="de-DE" smtClean="0"/>
              <a:pPr/>
              <a:t>18.04.2024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BDA6E-7E73-4C5D-AFDA-37C41C33D93E}" type="slidenum">
              <a:rPr lang="de-DE" noProof="0" smtClean="0"/>
              <a:t>‹Nr.›</a:t>
            </a:fld>
            <a:endParaRPr lang="de-DE" noProof="0"/>
          </a:p>
        </p:txBody>
      </p:sp>
    </p:spTree>
    <p:extLst>
      <p:ext uri="{BB962C8B-B14F-4D97-AF65-F5344CB8AC3E}">
        <p14:creationId xmlns:p14="http://schemas.microsoft.com/office/powerpoint/2010/main" val="398189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56BDA6E-7E73-4C5D-AFDA-37C41C33D93E}" type="slidenum">
              <a:rPr lang="de-DE" smtClean="0"/>
              <a:t>1</a:t>
            </a:fld>
            <a:endParaRPr lang="de-DE"/>
          </a:p>
        </p:txBody>
      </p:sp>
    </p:spTree>
    <p:extLst>
      <p:ext uri="{BB962C8B-B14F-4D97-AF65-F5344CB8AC3E}">
        <p14:creationId xmlns:p14="http://schemas.microsoft.com/office/powerpoint/2010/main" val="40531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Ruhig und langsam, design passend, mehr </a:t>
            </a:r>
            <a:r>
              <a:rPr lang="de-CH" dirty="0" err="1"/>
              <a:t>einblicke</a:t>
            </a:r>
            <a:r>
              <a:rPr lang="de-CH" dirty="0"/>
              <a:t> zum </a:t>
            </a:r>
            <a:r>
              <a:rPr lang="de-CH" dirty="0" err="1"/>
              <a:t>ablauf</a:t>
            </a:r>
            <a:r>
              <a:rPr lang="de-CH" dirty="0"/>
              <a:t>, gestaltete </a:t>
            </a:r>
            <a:r>
              <a:rPr lang="de-CH" dirty="0" err="1"/>
              <a:t>präsentation</a:t>
            </a:r>
            <a:r>
              <a:rPr lang="de-CH" dirty="0"/>
              <a:t>. Viel lehrvorträge, </a:t>
            </a:r>
            <a:r>
              <a:rPr lang="de-CH" dirty="0" err="1"/>
              <a:t>fokus</a:t>
            </a:r>
            <a:r>
              <a:rPr lang="de-CH" dirty="0"/>
              <a:t> zu sehr bei den </a:t>
            </a:r>
            <a:r>
              <a:rPr lang="de-CH" dirty="0" err="1"/>
              <a:t>prüfungsfragen</a:t>
            </a:r>
            <a:r>
              <a:rPr lang="de-CH" dirty="0"/>
              <a:t>, mehr </a:t>
            </a:r>
            <a:r>
              <a:rPr lang="de-CH" dirty="0" err="1"/>
              <a:t>fokus</a:t>
            </a:r>
            <a:r>
              <a:rPr lang="de-CH" dirty="0"/>
              <a:t> auf </a:t>
            </a:r>
            <a:r>
              <a:rPr lang="de-CH"/>
              <a:t>den Ablauf.</a:t>
            </a:r>
            <a:endParaRPr lang="de-CH" dirty="0"/>
          </a:p>
        </p:txBody>
      </p:sp>
      <p:sp>
        <p:nvSpPr>
          <p:cNvPr id="4" name="Foliennummernplatzhalter 3"/>
          <p:cNvSpPr>
            <a:spLocks noGrp="1"/>
          </p:cNvSpPr>
          <p:nvPr>
            <p:ph type="sldNum" sz="quarter" idx="5"/>
          </p:nvPr>
        </p:nvSpPr>
        <p:spPr/>
        <p:txBody>
          <a:bodyPr/>
          <a:lstStyle/>
          <a:p>
            <a:fld id="{B56BDA6E-7E73-4C5D-AFDA-37C41C33D93E}" type="slidenum">
              <a:rPr lang="de-DE" noProof="0" smtClean="0"/>
              <a:t>16</a:t>
            </a:fld>
            <a:endParaRPr lang="de-DE" noProof="0"/>
          </a:p>
        </p:txBody>
      </p:sp>
    </p:spTree>
    <p:extLst>
      <p:ext uri="{BB962C8B-B14F-4D97-AF65-F5344CB8AC3E}">
        <p14:creationId xmlns:p14="http://schemas.microsoft.com/office/powerpoint/2010/main" val="263198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Bild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ihand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ihand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ihand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ihand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el 1"/>
          <p:cNvSpPr>
            <a:spLocks noGrp="1"/>
          </p:cNvSpPr>
          <p:nvPr>
            <p:ph type="ctrTitle"/>
          </p:nvPr>
        </p:nvSpPr>
        <p:spPr>
          <a:xfrm rot="21420000">
            <a:off x="891201" y="662656"/>
            <a:ext cx="9755187" cy="2766528"/>
          </a:xfrm>
        </p:spPr>
        <p:txBody>
          <a:bodyPr rtlCol="0" anchor="b">
            <a:normAutofit/>
          </a:bodyPr>
          <a:lstStyle>
            <a:lvl1pPr algn="r">
              <a:defRPr sz="8000"/>
            </a:lvl1pPr>
          </a:lstStyle>
          <a:p>
            <a:pPr rtl="0"/>
            <a:r>
              <a:rPr lang="de-DE" noProof="0" dirty="0"/>
              <a:t>Mastertitelformat bearbeiten</a:t>
            </a:r>
          </a:p>
        </p:txBody>
      </p:sp>
      <p:sp>
        <p:nvSpPr>
          <p:cNvPr id="3" name="Untertitel 2"/>
          <p:cNvSpPr>
            <a:spLocks noGrp="1"/>
          </p:cNvSpPr>
          <p:nvPr>
            <p:ph type="subTitle" idx="1"/>
          </p:nvPr>
        </p:nvSpPr>
        <p:spPr>
          <a:xfrm rot="21420000">
            <a:off x="983062" y="3505209"/>
            <a:ext cx="9755187" cy="550333"/>
          </a:xfrm>
        </p:spPr>
        <p:txBody>
          <a:bodyPr rtlCol="0"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dirty="0"/>
              <a:t>Master-Untertitelformat bearbeiten</a:t>
            </a:r>
          </a:p>
        </p:txBody>
      </p:sp>
      <p:sp>
        <p:nvSpPr>
          <p:cNvPr id="4" name="Datumsplatzhalter 3"/>
          <p:cNvSpPr>
            <a:spLocks noGrp="1"/>
          </p:cNvSpPr>
          <p:nvPr>
            <p:ph type="dt" sz="half" idx="10"/>
          </p:nvPr>
        </p:nvSpPr>
        <p:spPr>
          <a:xfrm rot="21420000">
            <a:off x="4948541" y="4578463"/>
            <a:ext cx="6143653" cy="1163112"/>
          </a:xfrm>
        </p:spPr>
        <p:txBody>
          <a:bodyPr rtlCol="0"/>
          <a:lstStyle>
            <a:lvl1pPr algn="ctr">
              <a:defRPr sz="5400">
                <a:solidFill>
                  <a:schemeClr val="accent1">
                    <a:lumMod val="50000"/>
                  </a:schemeClr>
                </a:solidFill>
              </a:defRPr>
            </a:lvl1pPr>
          </a:lstStyle>
          <a:p>
            <a:pPr rtl="0"/>
            <a:fld id="{D61D625B-0E85-448D-A94E-F52E3420AFF0}" type="datetime1">
              <a:rPr lang="de-DE" noProof="0" smtClean="0"/>
              <a:t>18.04.2024</a:t>
            </a:fld>
            <a:endParaRPr lang="de-DE" noProof="0"/>
          </a:p>
        </p:txBody>
      </p:sp>
      <p:sp>
        <p:nvSpPr>
          <p:cNvPr id="5" name="Fußzeilenplatzhalt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rtl="0"/>
            <a:endParaRPr lang="de-DE" noProof="0"/>
          </a:p>
        </p:txBody>
      </p:sp>
      <p:sp>
        <p:nvSpPr>
          <p:cNvPr id="6" name="Foliennummernplatzhalter 5"/>
          <p:cNvSpPr>
            <a:spLocks noGrp="1"/>
          </p:cNvSpPr>
          <p:nvPr>
            <p:ph type="sldNum" sz="quarter" idx="12"/>
          </p:nvPr>
        </p:nvSpPr>
        <p:spPr>
          <a:xfrm rot="21420000">
            <a:off x="9851758" y="3832648"/>
            <a:ext cx="907186" cy="498470"/>
          </a:xfrm>
        </p:spPr>
        <p:txBody>
          <a:bodyPr rtlCol="0"/>
          <a:lstStyle>
            <a:lvl1pPr>
              <a:defRPr sz="2400">
                <a:solidFill>
                  <a:schemeClr val="tx1">
                    <a:lumMod val="75000"/>
                    <a:lumOff val="25000"/>
                  </a:schemeClr>
                </a:solidFill>
              </a:defRPr>
            </a:lvl1pPr>
          </a:lstStyle>
          <a:p>
            <a:pPr rtl="0"/>
            <a:fld id="{6D22F896-40B5-4ADD-8801-0D06FADFA095}" type="slidenum">
              <a:rPr lang="de-DE" noProof="0" smtClean="0"/>
              <a:pPr/>
              <a:t>‹Nr.›</a:t>
            </a:fld>
            <a:endParaRPr lang="de-DE" noProof="0"/>
          </a:p>
        </p:txBody>
      </p:sp>
      <p:sp>
        <p:nvSpPr>
          <p:cNvPr id="25" name="Stern mit 5 Zacken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00" y="4106333"/>
            <a:ext cx="10394708" cy="588846"/>
          </a:xfrm>
        </p:spPr>
        <p:txBody>
          <a:bodyPr rtlCol="0" anchor="b"/>
          <a:lstStyle>
            <a:lvl1pPr>
              <a:defRPr sz="3200"/>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685801" y="685799"/>
            <a:ext cx="10392513" cy="3194903"/>
          </a:xfrm>
          <a:ln w="57150" cmpd="thinThick">
            <a:solidFill>
              <a:schemeClr val="bg1">
                <a:lumMod val="50000"/>
              </a:schemeClr>
            </a:solidFill>
            <a:miter lim="800000"/>
          </a:ln>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685780" y="4702923"/>
            <a:ext cx="10394728" cy="682472"/>
          </a:xfrm>
        </p:spPr>
        <p:txBody>
          <a:bodyPr rtlCol="0"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F1375363-3EE5-4681-95D7-91F7336E5F5F}"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01" y="685800"/>
            <a:ext cx="10396902" cy="3194903"/>
          </a:xfrm>
        </p:spPr>
        <p:txBody>
          <a:bodyPr rtlCol="0" anchor="ctr">
            <a:normAutofit/>
          </a:bodyPr>
          <a:lstStyle>
            <a:lvl1pPr algn="ctr">
              <a:defRPr sz="4800"/>
            </a:lvl1pPr>
          </a:lstStyle>
          <a:p>
            <a:pPr rtl="0"/>
            <a:r>
              <a:rPr lang="de-DE" noProof="0"/>
              <a:t>Titelmasterformat durch Klicken bearbeiten</a:t>
            </a:r>
          </a:p>
        </p:txBody>
      </p:sp>
      <p:sp>
        <p:nvSpPr>
          <p:cNvPr id="4" name="Textplatzhalter 3"/>
          <p:cNvSpPr>
            <a:spLocks noGrp="1"/>
          </p:cNvSpPr>
          <p:nvPr>
            <p:ph type="body" sz="half" idx="2" hasCustomPrompt="1"/>
          </p:nvPr>
        </p:nvSpPr>
        <p:spPr>
          <a:xfrm>
            <a:off x="685779" y="4106333"/>
            <a:ext cx="10394729" cy="1273606"/>
          </a:xfrm>
        </p:spPr>
        <p:txBody>
          <a:bodyPr rtlCol="0"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47E04DE2-CF9E-49E5-B857-70784B5CB6B7}"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1732" y="685800"/>
            <a:ext cx="9525020" cy="2916704"/>
          </a:xfrm>
        </p:spPr>
        <p:txBody>
          <a:bodyPr rtlCol="0" anchor="ctr">
            <a:normAutofit/>
          </a:bodyPr>
          <a:lstStyle>
            <a:lvl1pPr algn="ctr">
              <a:defRPr sz="4800"/>
            </a:lvl1pPr>
          </a:lstStyle>
          <a:p>
            <a:pPr rtl="0"/>
            <a:r>
              <a:rPr lang="de-DE" noProof="0"/>
              <a:t>Titelmasterformat durch Klicken bearbeiten</a:t>
            </a:r>
          </a:p>
        </p:txBody>
      </p:sp>
      <p:sp>
        <p:nvSpPr>
          <p:cNvPr id="12" name="Textplatzhalter 3"/>
          <p:cNvSpPr>
            <a:spLocks noGrp="1"/>
          </p:cNvSpPr>
          <p:nvPr>
            <p:ph type="body" sz="half" idx="13" hasCustomPrompt="1"/>
          </p:nvPr>
        </p:nvSpPr>
        <p:spPr>
          <a:xfrm>
            <a:off x="1550264" y="3610032"/>
            <a:ext cx="8667956" cy="377768"/>
          </a:xfrm>
        </p:spPr>
        <p:txBody>
          <a:bodyPr rtlCol="0"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4" name="Textplatzhalter 3"/>
          <p:cNvSpPr>
            <a:spLocks noGrp="1"/>
          </p:cNvSpPr>
          <p:nvPr>
            <p:ph type="body" sz="half" idx="2" hasCustomPrompt="1"/>
          </p:nvPr>
        </p:nvSpPr>
        <p:spPr>
          <a:xfrm>
            <a:off x="685801" y="4106334"/>
            <a:ext cx="10396882" cy="1268252"/>
          </a:xfrm>
        </p:spPr>
        <p:txBody>
          <a:bodyPr rtlCol="0"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27BD81A4-350D-4E74-B2D6-AD5C44AA7A61}"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
        <p:nvSpPr>
          <p:cNvPr id="13" name="Textfeld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e-DE" sz="8000" noProof="0">
                <a:solidFill>
                  <a:schemeClr val="tx1"/>
                </a:solidFill>
                <a:effectLst/>
              </a:rPr>
              <a:t>"</a:t>
            </a:r>
          </a:p>
        </p:txBody>
      </p:sp>
      <p:sp>
        <p:nvSpPr>
          <p:cNvPr id="14" name="Textfeld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e-DE"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tenkar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00" y="1723854"/>
            <a:ext cx="10394707" cy="2511835"/>
          </a:xfrm>
        </p:spPr>
        <p:txBody>
          <a:bodyPr rtlCol="0" anchor="b">
            <a:normAutofit/>
          </a:bodyPr>
          <a:lstStyle>
            <a:lvl1pPr algn="l">
              <a:defRPr sz="4800"/>
            </a:lvl1pPr>
          </a:lstStyle>
          <a:p>
            <a:pPr rtl="0"/>
            <a:r>
              <a:rPr lang="de-DE" noProof="0"/>
              <a:t>Titelmasterformat durch Klicken bearbeiten</a:t>
            </a:r>
          </a:p>
        </p:txBody>
      </p:sp>
      <p:sp>
        <p:nvSpPr>
          <p:cNvPr id="4" name="Textplatzhalter 3"/>
          <p:cNvSpPr>
            <a:spLocks noGrp="1"/>
          </p:cNvSpPr>
          <p:nvPr>
            <p:ph type="body" sz="half" idx="2" hasCustomPrompt="1"/>
          </p:nvPr>
        </p:nvSpPr>
        <p:spPr>
          <a:xfrm>
            <a:off x="685800" y="4247468"/>
            <a:ext cx="10394707" cy="1140644"/>
          </a:xfrm>
        </p:spPr>
        <p:txBody>
          <a:bodyPr rtlCol="0"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B5327D05-3099-4528-A593-1C659F145019}"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685802" y="685800"/>
            <a:ext cx="10394706" cy="1151965"/>
          </a:xfrm>
        </p:spPr>
        <p:txBody>
          <a:bodyPr rtlCol="0"/>
          <a:lstStyle>
            <a:lvl1pPr algn="ctr">
              <a:defRPr/>
            </a:lvl1pPr>
          </a:lstStyle>
          <a:p>
            <a:pPr rtl="0"/>
            <a:r>
              <a:rPr lang="de-DE" noProof="0"/>
              <a:t>Titelmasterformat durch Klicken bearbeiten</a:t>
            </a:r>
          </a:p>
        </p:txBody>
      </p:sp>
      <p:sp>
        <p:nvSpPr>
          <p:cNvPr id="7" name="Textplatzhalter 2"/>
          <p:cNvSpPr>
            <a:spLocks noGrp="1"/>
          </p:cNvSpPr>
          <p:nvPr>
            <p:ph type="body" idx="1" hasCustomPrompt="1"/>
          </p:nvPr>
        </p:nvSpPr>
        <p:spPr>
          <a:xfrm>
            <a:off x="685802" y="2063395"/>
            <a:ext cx="3310128" cy="576262"/>
          </a:xfrm>
        </p:spPr>
        <p:txBody>
          <a:bodyPr rtlCol="0"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8" name="Textplatzhalter 3"/>
          <p:cNvSpPr>
            <a:spLocks noGrp="1"/>
          </p:cNvSpPr>
          <p:nvPr>
            <p:ph type="body" sz="half" idx="15" hasCustomPrompt="1"/>
          </p:nvPr>
        </p:nvSpPr>
        <p:spPr>
          <a:xfrm>
            <a:off x="685802" y="2639658"/>
            <a:ext cx="3310128" cy="273492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9" name="Textplatzhalter 4"/>
          <p:cNvSpPr>
            <a:spLocks noGrp="1"/>
          </p:cNvSpPr>
          <p:nvPr>
            <p:ph type="body" sz="quarter" idx="3" hasCustomPrompt="1"/>
          </p:nvPr>
        </p:nvSpPr>
        <p:spPr>
          <a:xfrm>
            <a:off x="4234622" y="2063395"/>
            <a:ext cx="3310128" cy="576262"/>
          </a:xfrm>
        </p:spPr>
        <p:txBody>
          <a:bodyPr rtlCol="0"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0" name="Textplatzhalter 3"/>
          <p:cNvSpPr>
            <a:spLocks noGrp="1"/>
          </p:cNvSpPr>
          <p:nvPr>
            <p:ph type="body" sz="half" idx="16" hasCustomPrompt="1"/>
          </p:nvPr>
        </p:nvSpPr>
        <p:spPr>
          <a:xfrm>
            <a:off x="4234621" y="2639658"/>
            <a:ext cx="3310128" cy="273492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11" name="Textplatzhalter 4"/>
          <p:cNvSpPr>
            <a:spLocks noGrp="1"/>
          </p:cNvSpPr>
          <p:nvPr>
            <p:ph type="body" sz="quarter" idx="13" hasCustomPrompt="1"/>
          </p:nvPr>
        </p:nvSpPr>
        <p:spPr>
          <a:xfrm>
            <a:off x="7770380" y="2063395"/>
            <a:ext cx="3310128" cy="576262"/>
          </a:xfrm>
        </p:spPr>
        <p:txBody>
          <a:bodyPr rtlCol="0"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 name="Textplatzhalter 3"/>
          <p:cNvSpPr>
            <a:spLocks noGrp="1"/>
          </p:cNvSpPr>
          <p:nvPr>
            <p:ph type="body" sz="half" idx="17" hasCustomPrompt="1"/>
          </p:nvPr>
        </p:nvSpPr>
        <p:spPr>
          <a:xfrm>
            <a:off x="7770380" y="2639658"/>
            <a:ext cx="3310128" cy="273492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3" name="Datumsplatzhalter 2"/>
          <p:cNvSpPr>
            <a:spLocks noGrp="1"/>
          </p:cNvSpPr>
          <p:nvPr>
            <p:ph type="dt" sz="half" idx="10"/>
          </p:nvPr>
        </p:nvSpPr>
        <p:spPr/>
        <p:txBody>
          <a:bodyPr rtlCol="0"/>
          <a:lstStyle/>
          <a:p>
            <a:pPr rtl="0"/>
            <a:fld id="{3233878F-5995-40FB-A1F1-E88E98118563}" type="datetime1">
              <a:rPr lang="de-DE" noProof="0" smtClean="0"/>
              <a:t>18.04.2024</a:t>
            </a:fld>
            <a:endParaRPr lang="de-DE" noProof="0"/>
          </a:p>
        </p:txBody>
      </p:sp>
      <p:sp>
        <p:nvSpPr>
          <p:cNvPr id="4" name="Fußzeilenplatzhalter 3"/>
          <p:cNvSpPr>
            <a:spLocks noGrp="1"/>
          </p:cNvSpPr>
          <p:nvPr>
            <p:ph type="ftr" sz="quarter" idx="11"/>
          </p:nvPr>
        </p:nvSpPr>
        <p:spPr/>
        <p:txBody>
          <a:bodyPr rtlCol="0"/>
          <a:lstStyle/>
          <a:p>
            <a:pPr rtl="0"/>
            <a:endParaRPr lang="de-DE" noProof="0"/>
          </a:p>
        </p:txBody>
      </p:sp>
      <p:sp>
        <p:nvSpPr>
          <p:cNvPr id="5" name="Foliennummernplatzhalter 4"/>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el 1"/>
          <p:cNvSpPr>
            <a:spLocks noGrp="1"/>
          </p:cNvSpPr>
          <p:nvPr>
            <p:ph type="title" hasCustomPrompt="1"/>
          </p:nvPr>
        </p:nvSpPr>
        <p:spPr>
          <a:xfrm>
            <a:off x="685801" y="685800"/>
            <a:ext cx="10396882" cy="1151965"/>
          </a:xfrm>
        </p:spPr>
        <p:txBody>
          <a:bodyPr rtlCol="0"/>
          <a:lstStyle>
            <a:lvl1pPr algn="ctr">
              <a:defRPr/>
            </a:lvl1pPr>
          </a:lstStyle>
          <a:p>
            <a:pPr rtl="0"/>
            <a:r>
              <a:rPr lang="de-DE" noProof="0"/>
              <a:t>Titelmasterformat durch Klicken bearbeiten</a:t>
            </a:r>
          </a:p>
        </p:txBody>
      </p:sp>
      <p:sp>
        <p:nvSpPr>
          <p:cNvPr id="19" name="Textplatzhalter 2"/>
          <p:cNvSpPr>
            <a:spLocks noGrp="1"/>
          </p:cNvSpPr>
          <p:nvPr>
            <p:ph type="body" idx="1" hasCustomPrompt="1"/>
          </p:nvPr>
        </p:nvSpPr>
        <p:spPr>
          <a:xfrm>
            <a:off x="691840" y="3813025"/>
            <a:ext cx="3310128" cy="576262"/>
          </a:xfrm>
        </p:spPr>
        <p:txBody>
          <a:bodyPr rtlCol="0"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20" name="Bildplatzhalter 2"/>
          <p:cNvSpPr>
            <a:spLocks noGrp="1" noChangeAspect="1"/>
          </p:cNvSpPr>
          <p:nvPr>
            <p:ph type="pic" idx="15" hasCustomPrompt="1"/>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21" name="Textplatzhalter 3"/>
          <p:cNvSpPr>
            <a:spLocks noGrp="1"/>
          </p:cNvSpPr>
          <p:nvPr>
            <p:ph type="body" sz="half" idx="18" hasCustomPrompt="1"/>
          </p:nvPr>
        </p:nvSpPr>
        <p:spPr>
          <a:xfrm>
            <a:off x="691840" y="4389287"/>
            <a:ext cx="3310128" cy="98529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22" name="Textplatzhalter 4"/>
          <p:cNvSpPr>
            <a:spLocks noGrp="1"/>
          </p:cNvSpPr>
          <p:nvPr>
            <p:ph type="body" sz="quarter" idx="3" hasCustomPrompt="1"/>
          </p:nvPr>
        </p:nvSpPr>
        <p:spPr>
          <a:xfrm>
            <a:off x="4237410" y="3813025"/>
            <a:ext cx="3310128" cy="576262"/>
          </a:xfrm>
        </p:spPr>
        <p:txBody>
          <a:bodyPr rtlCol="0"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23" name="Bildplatzhalter 2"/>
          <p:cNvSpPr>
            <a:spLocks noGrp="1" noChangeAspect="1"/>
          </p:cNvSpPr>
          <p:nvPr>
            <p:ph type="pic" idx="21" hasCustomPrompt="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24" name="Textplatzhalter 3"/>
          <p:cNvSpPr>
            <a:spLocks noGrp="1"/>
          </p:cNvSpPr>
          <p:nvPr>
            <p:ph type="body" sz="half" idx="19" hasCustomPrompt="1"/>
          </p:nvPr>
        </p:nvSpPr>
        <p:spPr>
          <a:xfrm>
            <a:off x="4235999" y="4389286"/>
            <a:ext cx="3310128" cy="985300"/>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25" name="Textplatzhalter 4"/>
          <p:cNvSpPr>
            <a:spLocks noGrp="1"/>
          </p:cNvSpPr>
          <p:nvPr>
            <p:ph type="body" sz="quarter" idx="13" hasCustomPrompt="1"/>
          </p:nvPr>
        </p:nvSpPr>
        <p:spPr>
          <a:xfrm>
            <a:off x="7768944" y="3813025"/>
            <a:ext cx="3310128" cy="576262"/>
          </a:xfrm>
        </p:spPr>
        <p:txBody>
          <a:bodyPr rtlCol="0"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26" name="Bildplatzhalter 2"/>
          <p:cNvSpPr>
            <a:spLocks noGrp="1" noChangeAspect="1"/>
          </p:cNvSpPr>
          <p:nvPr>
            <p:ph type="pic" idx="22" hasCustomPrompt="1"/>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27" name="Textplatzhalter 3"/>
          <p:cNvSpPr>
            <a:spLocks noGrp="1"/>
          </p:cNvSpPr>
          <p:nvPr>
            <p:ph type="body" sz="half" idx="20" hasCustomPrompt="1"/>
          </p:nvPr>
        </p:nvSpPr>
        <p:spPr>
          <a:xfrm>
            <a:off x="7768819" y="4389284"/>
            <a:ext cx="3310128" cy="985302"/>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3" name="Datumsplatzhalter 2"/>
          <p:cNvSpPr>
            <a:spLocks noGrp="1"/>
          </p:cNvSpPr>
          <p:nvPr>
            <p:ph type="dt" sz="half" idx="10"/>
          </p:nvPr>
        </p:nvSpPr>
        <p:spPr/>
        <p:txBody>
          <a:bodyPr rtlCol="0"/>
          <a:lstStyle/>
          <a:p>
            <a:pPr rtl="0"/>
            <a:fld id="{2E41DD30-EA37-4106-BA78-2843655CAE20}" type="datetime1">
              <a:rPr lang="de-DE" noProof="0" smtClean="0"/>
              <a:t>18.04.2024</a:t>
            </a:fld>
            <a:endParaRPr lang="de-DE" noProof="0"/>
          </a:p>
        </p:txBody>
      </p:sp>
      <p:sp>
        <p:nvSpPr>
          <p:cNvPr id="4" name="Fußzeilenplatzhalter 3"/>
          <p:cNvSpPr>
            <a:spLocks noGrp="1"/>
          </p:cNvSpPr>
          <p:nvPr>
            <p:ph type="ftr" sz="quarter" idx="11"/>
          </p:nvPr>
        </p:nvSpPr>
        <p:spPr/>
        <p:txBody>
          <a:bodyPr rtlCol="0"/>
          <a:lstStyle/>
          <a:p>
            <a:pPr rtl="0"/>
            <a:endParaRPr lang="de-DE" noProof="0"/>
          </a:p>
        </p:txBody>
      </p:sp>
      <p:sp>
        <p:nvSpPr>
          <p:cNvPr id="5" name="Foliennummernplatzhalter 4"/>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lgn="r">
              <a:defRPr/>
            </a:lvl1pPr>
          </a:lstStyle>
          <a:p>
            <a:pPr rtl="0"/>
            <a:r>
              <a:rPr lang="de-DE" noProof="0"/>
              <a:t>Titelmasterformat durch Klicken bearbeiten</a:t>
            </a:r>
          </a:p>
        </p:txBody>
      </p:sp>
      <p:sp>
        <p:nvSpPr>
          <p:cNvPr id="11" name="Vertikaler Textplatzhalter 2"/>
          <p:cNvSpPr>
            <a:spLocks noGrp="1"/>
          </p:cNvSpPr>
          <p:nvPr>
            <p:ph type="body" orient="vert" sz="quarter" idx="13" hasCustomPrompt="1"/>
          </p:nvPr>
        </p:nvSpPr>
        <p:spPr>
          <a:xfrm>
            <a:off x="685800" y="2063396"/>
            <a:ext cx="10394707" cy="3311190"/>
          </a:xfrm>
        </p:spPr>
        <p:txBody>
          <a:bodyPr vert="eaVert"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896E2EF7-0663-407E-B731-588964F2BFEF}" type="datetime1">
              <a:rPr lang="de-DE" noProof="0" smtClean="0"/>
              <a:t>18.04.2024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815862" y="685800"/>
            <a:ext cx="2264646" cy="4688785"/>
          </a:xfrm>
        </p:spPr>
        <p:txBody>
          <a:bodyPr vert="eaVert" rtlCol="0"/>
          <a:lstStyle>
            <a:lvl1pPr algn="l">
              <a:defRPr/>
            </a:lvl1pPr>
          </a:lstStyle>
          <a:p>
            <a:pPr rtl="0"/>
            <a:r>
              <a:rPr lang="de-DE" noProof="0"/>
              <a:t>Titelmasterformat durch Klicken bearbeiten</a:t>
            </a:r>
          </a:p>
        </p:txBody>
      </p:sp>
      <p:sp>
        <p:nvSpPr>
          <p:cNvPr id="8" name="Vertikaler Textplatzhalter 2"/>
          <p:cNvSpPr>
            <a:spLocks noGrp="1"/>
          </p:cNvSpPr>
          <p:nvPr>
            <p:ph type="body" orient="vert" sz="quarter" idx="13" hasCustomPrompt="1"/>
          </p:nvPr>
        </p:nvSpPr>
        <p:spPr>
          <a:xfrm>
            <a:off x="685800" y="685800"/>
            <a:ext cx="7904431" cy="4688785"/>
          </a:xfrm>
        </p:spPr>
        <p:txBody>
          <a:bodyPr vert="eaVert"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399BEC5F-90C0-49F5-86D1-4C4F4C8836A5}" type="datetime1">
              <a:rPr lang="de-DE" noProof="0" smtClean="0"/>
              <a:t>18.04.2024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12" name="Inhaltsplatzhalter 2"/>
          <p:cNvSpPr>
            <a:spLocks noGrp="1"/>
          </p:cNvSpPr>
          <p:nvPr>
            <p:ph sz="quarter" idx="13" hasCustomPrompt="1"/>
          </p:nvPr>
        </p:nvSpPr>
        <p:spPr>
          <a:xfrm>
            <a:off x="685800" y="2063396"/>
            <a:ext cx="10394707" cy="3311189"/>
          </a:xfrm>
        </p:spPr>
        <p:txBody>
          <a:bodyPr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D1D917D8-C497-46F9-89FD-B1C79B69CD96}" type="datetime1">
              <a:rPr lang="de-DE" noProof="0" smtClean="0"/>
              <a:t>18.04.2024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01" y="685800"/>
            <a:ext cx="10394707" cy="3193487"/>
          </a:xfrm>
        </p:spPr>
        <p:txBody>
          <a:bodyPr rtlCol="0" anchor="b">
            <a:normAutofit/>
          </a:bodyPr>
          <a:lstStyle>
            <a:lvl1pPr algn="l">
              <a:defRPr sz="5400"/>
            </a:lvl1pPr>
          </a:lstStyle>
          <a:p>
            <a:pPr rtl="0"/>
            <a:r>
              <a:rPr lang="de-DE" noProof="0"/>
              <a:t>Titelmasterformat durch Klicken bearbeiten</a:t>
            </a:r>
          </a:p>
        </p:txBody>
      </p:sp>
      <p:sp>
        <p:nvSpPr>
          <p:cNvPr id="3" name="Textplatzhalter 2"/>
          <p:cNvSpPr>
            <a:spLocks noGrp="1"/>
          </p:cNvSpPr>
          <p:nvPr>
            <p:ph type="body" idx="1" hasCustomPrompt="1"/>
          </p:nvPr>
        </p:nvSpPr>
        <p:spPr>
          <a:xfrm>
            <a:off x="685801" y="3742267"/>
            <a:ext cx="10394707" cy="1639614"/>
          </a:xfrm>
        </p:spPr>
        <p:txBody>
          <a:bodyPr rtlCol="0"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7DD5FFC8-4B54-4D55-B30F-EA917A95D2DC}" type="datetime1">
              <a:rPr lang="de-DE" noProof="0" smtClean="0"/>
              <a:t>18.04.2024</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el 1"/>
          <p:cNvSpPr>
            <a:spLocks noGrp="1"/>
          </p:cNvSpPr>
          <p:nvPr>
            <p:ph type="title" hasCustomPrompt="1"/>
          </p:nvPr>
        </p:nvSpPr>
        <p:spPr>
          <a:xfrm>
            <a:off x="685801" y="685800"/>
            <a:ext cx="10396882" cy="1158140"/>
          </a:xfrm>
        </p:spPr>
        <p:txBody>
          <a:bodyPr rtlCol="0"/>
          <a:lstStyle/>
          <a:p>
            <a:pPr rtl="0"/>
            <a:r>
              <a:rPr lang="de-DE" noProof="0"/>
              <a:t>Titelmasterformat durch Klicken bearbeiten</a:t>
            </a:r>
          </a:p>
        </p:txBody>
      </p:sp>
      <p:sp>
        <p:nvSpPr>
          <p:cNvPr id="12" name="Inhaltsplatzhalter 2"/>
          <p:cNvSpPr>
            <a:spLocks noGrp="1"/>
          </p:cNvSpPr>
          <p:nvPr>
            <p:ph sz="quarter" idx="13" hasCustomPrompt="1"/>
          </p:nvPr>
        </p:nvSpPr>
        <p:spPr>
          <a:xfrm>
            <a:off x="685800" y="2063396"/>
            <a:ext cx="5088714" cy="3311189"/>
          </a:xfrm>
        </p:spPr>
        <p:txBody>
          <a:bodyPr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3" name="Inhaltsplatzhalter 3"/>
          <p:cNvSpPr>
            <a:spLocks noGrp="1"/>
          </p:cNvSpPr>
          <p:nvPr>
            <p:ph sz="quarter" idx="14" hasCustomPrompt="1"/>
          </p:nvPr>
        </p:nvSpPr>
        <p:spPr>
          <a:xfrm>
            <a:off x="5993971" y="2063396"/>
            <a:ext cx="5086538" cy="3311189"/>
          </a:xfrm>
        </p:spPr>
        <p:txBody>
          <a:bodyPr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p>
            <a:pPr rtl="0"/>
            <a:fld id="{D6A17810-1051-4797-ACBB-171E260B6A75}"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el 1"/>
          <p:cNvSpPr>
            <a:spLocks noGrp="1"/>
          </p:cNvSpPr>
          <p:nvPr>
            <p:ph type="title" hasCustomPrompt="1"/>
          </p:nvPr>
        </p:nvSpPr>
        <p:spPr>
          <a:xfrm>
            <a:off x="685801" y="685800"/>
            <a:ext cx="10394707" cy="1158140"/>
          </a:xfrm>
        </p:spPr>
        <p:txBody>
          <a:bodyPr rtlCol="0"/>
          <a:lstStyle/>
          <a:p>
            <a:pPr rtl="0"/>
            <a:r>
              <a:rPr lang="de-DE" noProof="0"/>
              <a:t>Titelmasterformat durch Klicken bearbeiten</a:t>
            </a:r>
          </a:p>
        </p:txBody>
      </p:sp>
      <p:sp>
        <p:nvSpPr>
          <p:cNvPr id="3" name="Textplatzhalter 2"/>
          <p:cNvSpPr>
            <a:spLocks noGrp="1"/>
          </p:cNvSpPr>
          <p:nvPr>
            <p:ph type="body" idx="1" hasCustomPrompt="1"/>
          </p:nvPr>
        </p:nvSpPr>
        <p:spPr>
          <a:xfrm>
            <a:off x="918356" y="2063396"/>
            <a:ext cx="4856158" cy="679994"/>
          </a:xfrm>
        </p:spPr>
        <p:txBody>
          <a:bodyPr rtlCol="0"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2" name="Inhaltsplatzhalter 3"/>
          <p:cNvSpPr>
            <a:spLocks noGrp="1"/>
          </p:cNvSpPr>
          <p:nvPr>
            <p:ph sz="quarter" idx="13" hasCustomPrompt="1"/>
          </p:nvPr>
        </p:nvSpPr>
        <p:spPr>
          <a:xfrm>
            <a:off x="685802" y="2861733"/>
            <a:ext cx="5088712" cy="2512852"/>
          </a:xfrm>
        </p:spPr>
        <p:txBody>
          <a:bodyPr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218191" y="2063396"/>
            <a:ext cx="4864491" cy="679994"/>
          </a:xfrm>
        </p:spPr>
        <p:txBody>
          <a:bodyPr rtlCol="0"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3" name="Inhaltsplatzhalter 5"/>
          <p:cNvSpPr>
            <a:spLocks noGrp="1"/>
          </p:cNvSpPr>
          <p:nvPr>
            <p:ph sz="quarter" idx="14" hasCustomPrompt="1"/>
          </p:nvPr>
        </p:nvSpPr>
        <p:spPr>
          <a:xfrm>
            <a:off x="5993969" y="2861733"/>
            <a:ext cx="5088713" cy="2512852"/>
          </a:xfrm>
        </p:spPr>
        <p:txBody>
          <a:bodyPr rtlCol="0" anchor="t"/>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fld id="{E51757BC-736B-4BDF-A22D-DFFADBE9205A}" type="datetime1">
              <a:rPr lang="de-DE" noProof="0" smtClean="0"/>
              <a:t>18.04.2024</a:t>
            </a:fld>
            <a:endParaRPr lang="de-DE" noProof="0"/>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Datumsplatzhalter 2"/>
          <p:cNvSpPr>
            <a:spLocks noGrp="1"/>
          </p:cNvSpPr>
          <p:nvPr>
            <p:ph type="dt" sz="half" idx="10"/>
          </p:nvPr>
        </p:nvSpPr>
        <p:spPr/>
        <p:txBody>
          <a:bodyPr rtlCol="0"/>
          <a:lstStyle/>
          <a:p>
            <a:pPr rtl="0"/>
            <a:fld id="{FE2F37DB-6844-4EBE-9863-901704035DB0}" type="datetime1">
              <a:rPr lang="de-DE" noProof="0" smtClean="0"/>
              <a:t>18.04.2024</a:t>
            </a:fld>
            <a:endParaRPr lang="de-DE" noProof="0"/>
          </a:p>
        </p:txBody>
      </p:sp>
      <p:sp>
        <p:nvSpPr>
          <p:cNvPr id="4" name="Fußzeilenplatzhalter 3"/>
          <p:cNvSpPr>
            <a:spLocks noGrp="1"/>
          </p:cNvSpPr>
          <p:nvPr>
            <p:ph type="ftr" sz="quarter" idx="11"/>
          </p:nvPr>
        </p:nvSpPr>
        <p:spPr/>
        <p:txBody>
          <a:bodyPr rtlCol="0"/>
          <a:lstStyle/>
          <a:p>
            <a:pPr rtl="0"/>
            <a:endParaRPr lang="de-DE" noProof="0"/>
          </a:p>
        </p:txBody>
      </p:sp>
      <p:sp>
        <p:nvSpPr>
          <p:cNvPr id="5" name="Foliennummernplatzhalter 4"/>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C9C11F77-B91A-44C7-BE68-D7EB88418C9D}" type="datetime1">
              <a:rPr lang="de-DE" noProof="0" smtClean="0"/>
              <a:t>18.04.2024</a:t>
            </a:fld>
            <a:endParaRPr lang="de-DE" noProof="0"/>
          </a:p>
        </p:txBody>
      </p:sp>
      <p:sp>
        <p:nvSpPr>
          <p:cNvPr id="3" name="Fußzeilenplatzhalter 2"/>
          <p:cNvSpPr>
            <a:spLocks noGrp="1"/>
          </p:cNvSpPr>
          <p:nvPr>
            <p:ph type="ftr" sz="quarter" idx="11"/>
          </p:nvPr>
        </p:nvSpPr>
        <p:spPr/>
        <p:txBody>
          <a:bodyPr rtlCol="0"/>
          <a:lstStyle/>
          <a:p>
            <a:pPr rtl="0"/>
            <a:endParaRPr lang="de-DE" noProof="0"/>
          </a:p>
        </p:txBody>
      </p:sp>
      <p:sp>
        <p:nvSpPr>
          <p:cNvPr id="4" name="Foliennummernplatzhalter 3"/>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3643" y="685800"/>
            <a:ext cx="4126860" cy="2023252"/>
          </a:xfrm>
        </p:spPr>
        <p:txBody>
          <a:bodyPr rtlCol="0" anchor="b">
            <a:normAutofit/>
          </a:bodyPr>
          <a:lstStyle>
            <a:lvl1pPr algn="ctr">
              <a:defRPr sz="3600"/>
            </a:lvl1pPr>
          </a:lstStyle>
          <a:p>
            <a:pPr rtl="0"/>
            <a:r>
              <a:rPr lang="de-DE" noProof="0"/>
              <a:t>Titelmasterformat durch Klicken bearbeiten</a:t>
            </a:r>
          </a:p>
        </p:txBody>
      </p:sp>
      <p:sp>
        <p:nvSpPr>
          <p:cNvPr id="10" name="Inhaltsplatzhalter 2"/>
          <p:cNvSpPr>
            <a:spLocks noGrp="1"/>
          </p:cNvSpPr>
          <p:nvPr>
            <p:ph sz="quarter" idx="13" hasCustomPrompt="1"/>
          </p:nvPr>
        </p:nvSpPr>
        <p:spPr>
          <a:xfrm>
            <a:off x="5046132" y="685800"/>
            <a:ext cx="6034375" cy="4688785"/>
          </a:xfrm>
        </p:spPr>
        <p:txBody>
          <a:bodyPr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693642" y="2709052"/>
            <a:ext cx="4126861" cy="2665533"/>
          </a:xfrm>
        </p:spPr>
        <p:txBody>
          <a:bodyPr rtlCol="0"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E69EC3C2-65A5-4BEB-AB3A-98C2D35A0F5A}"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5800" y="685800"/>
            <a:ext cx="6345302" cy="2023252"/>
          </a:xfrm>
        </p:spPr>
        <p:txBody>
          <a:bodyPr rtlCol="0" anchor="b">
            <a:normAutofit/>
          </a:bodyPr>
          <a:lstStyle>
            <a:lvl1pPr algn="ctr">
              <a:defRPr sz="3600"/>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7482362" y="0"/>
            <a:ext cx="3598146" cy="5071533"/>
          </a:xfrm>
          <a:ln w="57150" cmpd="thinThick">
            <a:solidFill>
              <a:schemeClr val="bg1">
                <a:lumMod val="50000"/>
              </a:schemeClr>
            </a:solidFill>
            <a:miter lim="800000"/>
          </a:ln>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685801" y="2709052"/>
            <a:ext cx="6345301" cy="2362481"/>
          </a:xfrm>
        </p:spPr>
        <p:txBody>
          <a:bodyPr rtlCol="0"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2EF91C75-4935-4BFC-BD15-7D387B9F0DB8}" type="datetime1">
              <a:rPr lang="de-DE" noProof="0" smtClean="0"/>
              <a:t>18.04.2024</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6D22F896-40B5-4ADD-8801-0D06FADFA095}" type="slidenum">
              <a:rPr lang="de-DE" noProof="0" smtClean="0"/>
              <a:t>‹Nr.›</a:t>
            </a:fld>
            <a:endParaRPr lang="de-D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Bild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uppieren 9"/>
          <p:cNvGrpSpPr/>
          <p:nvPr/>
        </p:nvGrpSpPr>
        <p:grpSpPr>
          <a:xfrm>
            <a:off x="-25397" y="0"/>
            <a:ext cx="12005350" cy="6644081"/>
            <a:chOff x="-25397" y="0"/>
            <a:chExt cx="12005350" cy="6644081"/>
          </a:xfrm>
        </p:grpSpPr>
        <p:sp useBgFill="1">
          <p:nvSpPr>
            <p:cNvPr id="11" name="Rechteck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ihand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hteck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elplatzhalt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rtl="0"/>
            <a:fld id="{53D41D2E-D2E5-493D-9779-EAF970541D7C}" type="datetime1">
              <a:rPr lang="de-DE" noProof="0" smtClean="0"/>
              <a:t>18.04.2024</a:t>
            </a:fld>
            <a:endParaRPr lang="de-DE" noProof="0" dirty="0"/>
          </a:p>
        </p:txBody>
      </p:sp>
      <p:sp>
        <p:nvSpPr>
          <p:cNvPr id="5" name="Fußzeilenplatzhalt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rtl="0"/>
            <a:endParaRPr lang="de-DE" noProof="0"/>
          </a:p>
        </p:txBody>
      </p:sp>
      <p:sp>
        <p:nvSpPr>
          <p:cNvPr id="6" name="Foliennummernplatzhalt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rtl="0"/>
            <a:fld id="{6D22F896-40B5-4ADD-8801-0D06FADFA095}" type="slidenum">
              <a:rPr lang="de-DE" noProof="0" smtClean="0"/>
              <a:pPr/>
              <a:t>‹Nr.›</a:t>
            </a:fld>
            <a:endParaRPr lang="de-DE"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fontScale="90000"/>
          </a:bodyPr>
          <a:lstStyle/>
          <a:p>
            <a:pPr rtl="0"/>
            <a:r>
              <a:rPr lang="de-CH" dirty="0"/>
              <a:t>C.1 In Notsituationen situationsgerecht reagieren</a:t>
            </a:r>
            <a:endParaRPr lang="de-DE" dirty="0"/>
          </a:p>
        </p:txBody>
      </p:sp>
      <p:sp>
        <p:nvSpPr>
          <p:cNvPr id="3" name="Untertitel 2"/>
          <p:cNvSpPr>
            <a:spLocks noGrp="1"/>
          </p:cNvSpPr>
          <p:nvPr>
            <p:ph type="subTitle" idx="1"/>
          </p:nvPr>
        </p:nvSpPr>
        <p:spPr/>
        <p:txBody>
          <a:bodyPr rtlCol="0"/>
          <a:lstStyle/>
          <a:p>
            <a:pPr rtl="0"/>
            <a:r>
              <a:rPr lang="de-CH" dirty="0"/>
              <a:t>Das Vorbereiten von einer Unterrichtseinheit</a:t>
            </a:r>
            <a:endParaRPr lang="de-DE" dirty="0"/>
          </a:p>
        </p:txBody>
      </p:sp>
      <p:sp>
        <p:nvSpPr>
          <p:cNvPr id="4" name="Textfeld 3">
            <a:extLst>
              <a:ext uri="{FF2B5EF4-FFF2-40B4-BE49-F238E27FC236}">
                <a16:creationId xmlns:a16="http://schemas.microsoft.com/office/drawing/2014/main" id="{870BCB34-7DD6-D22B-6C13-38DC92DB124B}"/>
              </a:ext>
            </a:extLst>
          </p:cNvPr>
          <p:cNvSpPr txBox="1"/>
          <p:nvPr/>
        </p:nvSpPr>
        <p:spPr>
          <a:xfrm rot="21425528">
            <a:off x="5152046" y="4865239"/>
            <a:ext cx="3925657" cy="830997"/>
          </a:xfrm>
          <a:prstGeom prst="rect">
            <a:avLst/>
          </a:prstGeom>
          <a:noFill/>
        </p:spPr>
        <p:txBody>
          <a:bodyPr wrap="square" rtlCol="0">
            <a:spAutoFit/>
          </a:bodyPr>
          <a:lstStyle/>
          <a:p>
            <a:pPr algn="l"/>
            <a:r>
              <a:rPr lang="de-CH" sz="2400" dirty="0"/>
              <a:t>Sijamini Baskaralingam</a:t>
            </a:r>
          </a:p>
          <a:p>
            <a:pPr algn="l"/>
            <a:r>
              <a:rPr lang="de-CH" sz="2400" dirty="0"/>
              <a:t>18.04.2024</a:t>
            </a:r>
            <a:endParaRPr lang="de-DE" sz="2400" dirty="0"/>
          </a:p>
        </p:txBody>
      </p:sp>
    </p:spTree>
    <p:extLst>
      <p:ext uri="{BB962C8B-B14F-4D97-AF65-F5344CB8AC3E}">
        <p14:creationId xmlns:p14="http://schemas.microsoft.com/office/powerpoint/2010/main" val="414134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C1F0D-BD03-069B-E2DD-43CCCA5A571F}"/>
              </a:ext>
            </a:extLst>
          </p:cNvPr>
          <p:cNvSpPr>
            <a:spLocks noGrp="1"/>
          </p:cNvSpPr>
          <p:nvPr>
            <p:ph type="title"/>
          </p:nvPr>
        </p:nvSpPr>
        <p:spPr/>
        <p:txBody>
          <a:bodyPr/>
          <a:lstStyle/>
          <a:p>
            <a:r>
              <a:rPr lang="de-CH"/>
              <a:t>Ablauf</a:t>
            </a:r>
            <a:endParaRPr lang="de-DE" dirty="0"/>
          </a:p>
        </p:txBody>
      </p:sp>
      <p:pic>
        <p:nvPicPr>
          <p:cNvPr id="5" name="Inhaltsplatzhalter 4">
            <a:extLst>
              <a:ext uri="{FF2B5EF4-FFF2-40B4-BE49-F238E27FC236}">
                <a16:creationId xmlns:a16="http://schemas.microsoft.com/office/drawing/2014/main" id="{F0A07BB2-B4E8-AB3B-BCCB-5CB6D2F538F5}"/>
              </a:ext>
            </a:extLst>
          </p:cNvPr>
          <p:cNvPicPr>
            <a:picLocks noGrp="1" noChangeAspect="1"/>
          </p:cNvPicPr>
          <p:nvPr>
            <p:ph sz="quarter" idx="13"/>
          </p:nvPr>
        </p:nvPicPr>
        <p:blipFill>
          <a:blip r:embed="rId2"/>
          <a:stretch>
            <a:fillRect/>
          </a:stretch>
        </p:blipFill>
        <p:spPr>
          <a:xfrm>
            <a:off x="3675592" y="2063750"/>
            <a:ext cx="4415366" cy="3311525"/>
          </a:xfrm>
        </p:spPr>
      </p:pic>
      <p:pic>
        <p:nvPicPr>
          <p:cNvPr id="7" name="Grafik 6">
            <a:extLst>
              <a:ext uri="{FF2B5EF4-FFF2-40B4-BE49-F238E27FC236}">
                <a16:creationId xmlns:a16="http://schemas.microsoft.com/office/drawing/2014/main" id="{ED0D1392-F7FE-ACAD-1096-99D199C6D544}"/>
              </a:ext>
            </a:extLst>
          </p:cNvPr>
          <p:cNvPicPr>
            <a:picLocks noChangeAspect="1"/>
          </p:cNvPicPr>
          <p:nvPr/>
        </p:nvPicPr>
        <p:blipFill rotWithShape="1">
          <a:blip r:embed="rId3"/>
          <a:srcRect t="20670" b="4221"/>
          <a:stretch/>
        </p:blipFill>
        <p:spPr>
          <a:xfrm>
            <a:off x="2532184" y="1542036"/>
            <a:ext cx="7127631" cy="4015092"/>
          </a:xfrm>
          <a:prstGeom prst="rect">
            <a:avLst/>
          </a:prstGeom>
        </p:spPr>
      </p:pic>
    </p:spTree>
    <p:extLst>
      <p:ext uri="{BB962C8B-B14F-4D97-AF65-F5344CB8AC3E}">
        <p14:creationId xmlns:p14="http://schemas.microsoft.com/office/powerpoint/2010/main" val="332480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C1F0D-BD03-069B-E2DD-43CCCA5A571F}"/>
              </a:ext>
            </a:extLst>
          </p:cNvPr>
          <p:cNvSpPr>
            <a:spLocks noGrp="1"/>
          </p:cNvSpPr>
          <p:nvPr>
            <p:ph type="title"/>
          </p:nvPr>
        </p:nvSpPr>
        <p:spPr/>
        <p:txBody>
          <a:bodyPr/>
          <a:lstStyle/>
          <a:p>
            <a:r>
              <a:rPr lang="de-CH"/>
              <a:t>Ablauf</a:t>
            </a:r>
            <a:endParaRPr lang="de-DE" dirty="0"/>
          </a:p>
        </p:txBody>
      </p:sp>
      <p:pic>
        <p:nvPicPr>
          <p:cNvPr id="9" name="Grafik 8">
            <a:extLst>
              <a:ext uri="{FF2B5EF4-FFF2-40B4-BE49-F238E27FC236}">
                <a16:creationId xmlns:a16="http://schemas.microsoft.com/office/drawing/2014/main" id="{2C9F935F-3F28-1E6E-FAE6-7DFE5B614FB2}"/>
              </a:ext>
            </a:extLst>
          </p:cNvPr>
          <p:cNvPicPr>
            <a:picLocks noChangeAspect="1"/>
          </p:cNvPicPr>
          <p:nvPr/>
        </p:nvPicPr>
        <p:blipFill rotWithShape="1">
          <a:blip r:embed="rId2"/>
          <a:srcRect t="26798" b="10000"/>
          <a:stretch/>
        </p:blipFill>
        <p:spPr>
          <a:xfrm>
            <a:off x="1925290" y="1579347"/>
            <a:ext cx="8341420" cy="3953997"/>
          </a:xfrm>
          <a:prstGeom prst="rect">
            <a:avLst/>
          </a:prstGeom>
        </p:spPr>
      </p:pic>
    </p:spTree>
    <p:extLst>
      <p:ext uri="{BB962C8B-B14F-4D97-AF65-F5344CB8AC3E}">
        <p14:creationId xmlns:p14="http://schemas.microsoft.com/office/powerpoint/2010/main" val="240613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4E73F-EDDC-8B41-4FA9-0EF0B97EA256}"/>
              </a:ext>
            </a:extLst>
          </p:cNvPr>
          <p:cNvSpPr>
            <a:spLocks noGrp="1"/>
          </p:cNvSpPr>
          <p:nvPr>
            <p:ph type="title"/>
          </p:nvPr>
        </p:nvSpPr>
        <p:spPr/>
        <p:txBody>
          <a:bodyPr/>
          <a:lstStyle/>
          <a:p>
            <a:r>
              <a:rPr lang="de-CH" dirty="0"/>
              <a:t>Prüfungsfrage 1</a:t>
            </a:r>
            <a:endParaRPr lang="de-DE" dirty="0"/>
          </a:p>
        </p:txBody>
      </p:sp>
      <p:sp>
        <p:nvSpPr>
          <p:cNvPr id="3" name="Inhaltsplatzhalter 2">
            <a:extLst>
              <a:ext uri="{FF2B5EF4-FFF2-40B4-BE49-F238E27FC236}">
                <a16:creationId xmlns:a16="http://schemas.microsoft.com/office/drawing/2014/main" id="{11D5F7B9-6448-8E34-44AF-6CC77814FA4E}"/>
              </a:ext>
            </a:extLst>
          </p:cNvPr>
          <p:cNvSpPr>
            <a:spLocks noGrp="1"/>
          </p:cNvSpPr>
          <p:nvPr>
            <p:ph sz="quarter" idx="13"/>
          </p:nvPr>
        </p:nvSpPr>
        <p:spPr/>
        <p:txBody>
          <a:bodyPr/>
          <a:lstStyle/>
          <a:p>
            <a:pPr marL="0" indent="0">
              <a:buNone/>
            </a:pPr>
            <a:r>
              <a:rPr lang="de-CH" sz="1800" kern="100" dirty="0">
                <a:effectLst/>
                <a:latin typeface="Aptos" panose="020B0004020202020204" pitchFamily="34" charset="0"/>
                <a:ea typeface="Yu Mincho" panose="02020400000000000000" pitchFamily="18" charset="-128"/>
                <a:cs typeface="Latha" panose="020B0604020202020204" pitchFamily="34" charset="0"/>
              </a:rPr>
              <a:t>Je ruhiger der Fachmann/die Fachfrau Gesundheit in einer Notfallsituation ist, umso besser kann er die Situation überblicken, die Handlungen einleiten und somit die Klientin und das Team bestmöglich unterstützen. Dazu gibt es Ablaufschemata, wie z.B. das Ampelschema, die den ganzen Prozess unterstützen. Erläutern sie die Ampelschema. Wie ist sie aufgebaut und was muss man bei den einzelnen Handlungen beachten? (Tipp: rot, gelb, grün)</a:t>
            </a:r>
          </a:p>
        </p:txBody>
      </p:sp>
    </p:spTree>
    <p:extLst>
      <p:ext uri="{BB962C8B-B14F-4D97-AF65-F5344CB8AC3E}">
        <p14:creationId xmlns:p14="http://schemas.microsoft.com/office/powerpoint/2010/main" val="925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4E73F-EDDC-8B41-4FA9-0EF0B97EA256}"/>
              </a:ext>
            </a:extLst>
          </p:cNvPr>
          <p:cNvSpPr>
            <a:spLocks noGrp="1"/>
          </p:cNvSpPr>
          <p:nvPr>
            <p:ph type="title"/>
          </p:nvPr>
        </p:nvSpPr>
        <p:spPr/>
        <p:txBody>
          <a:bodyPr/>
          <a:lstStyle/>
          <a:p>
            <a:r>
              <a:rPr lang="de-CH" dirty="0"/>
              <a:t>Prüfungsfrage 2</a:t>
            </a:r>
            <a:endParaRPr lang="de-DE" dirty="0"/>
          </a:p>
        </p:txBody>
      </p:sp>
      <p:sp>
        <p:nvSpPr>
          <p:cNvPr id="3" name="Inhaltsplatzhalter 2">
            <a:extLst>
              <a:ext uri="{FF2B5EF4-FFF2-40B4-BE49-F238E27FC236}">
                <a16:creationId xmlns:a16="http://schemas.microsoft.com/office/drawing/2014/main" id="{11D5F7B9-6448-8E34-44AF-6CC77814FA4E}"/>
              </a:ext>
            </a:extLst>
          </p:cNvPr>
          <p:cNvSpPr>
            <a:spLocks noGrp="1"/>
          </p:cNvSpPr>
          <p:nvPr>
            <p:ph sz="quarter" idx="13"/>
          </p:nvPr>
        </p:nvSpPr>
        <p:spPr/>
        <p:txBody>
          <a:bodyPr>
            <a:normAutofit/>
          </a:bodyPr>
          <a:lstStyle/>
          <a:p>
            <a:pPr lvl="0"/>
            <a:r>
              <a:rPr lang="de-CH" sz="1800" kern="100" dirty="0">
                <a:effectLst/>
                <a:latin typeface="Helvetica" pitchFamily="2" charset="0"/>
                <a:ea typeface="Times New Roman" panose="020F0502020204030204" pitchFamily="34" charset="0"/>
                <a:cs typeface="Times New Roman" panose="020F0502020204030204" pitchFamily="34" charset="0"/>
              </a:rPr>
              <a:t>Welche Aussage ist korrekt:</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Verbrennungen 1. Grades zeigen eine gerötete Haut ohne Blasenbildung</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Verbrennungen 2. Grades zeigen eine blasse Haut ohne Blasenbildung</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Sommersprossen sind Verbrennungen 1. Grades</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Sonnenbrände sind Verbrennungen 3. Grades</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Verbrennungen 3. Grades zeigen eine raue Haut ohne Blasenbildung</a:t>
            </a:r>
          </a:p>
        </p:txBody>
      </p:sp>
    </p:spTree>
    <p:extLst>
      <p:ext uri="{BB962C8B-B14F-4D97-AF65-F5344CB8AC3E}">
        <p14:creationId xmlns:p14="http://schemas.microsoft.com/office/powerpoint/2010/main" val="269445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4E73F-EDDC-8B41-4FA9-0EF0B97EA256}"/>
              </a:ext>
            </a:extLst>
          </p:cNvPr>
          <p:cNvSpPr>
            <a:spLocks noGrp="1"/>
          </p:cNvSpPr>
          <p:nvPr>
            <p:ph type="title"/>
          </p:nvPr>
        </p:nvSpPr>
        <p:spPr/>
        <p:txBody>
          <a:bodyPr/>
          <a:lstStyle/>
          <a:p>
            <a:r>
              <a:rPr lang="de-CH" dirty="0"/>
              <a:t>Prüfungsfrage 2</a:t>
            </a:r>
            <a:endParaRPr lang="de-DE" dirty="0"/>
          </a:p>
        </p:txBody>
      </p:sp>
      <p:sp>
        <p:nvSpPr>
          <p:cNvPr id="3" name="Inhaltsplatzhalter 2">
            <a:extLst>
              <a:ext uri="{FF2B5EF4-FFF2-40B4-BE49-F238E27FC236}">
                <a16:creationId xmlns:a16="http://schemas.microsoft.com/office/drawing/2014/main" id="{11D5F7B9-6448-8E34-44AF-6CC77814FA4E}"/>
              </a:ext>
            </a:extLst>
          </p:cNvPr>
          <p:cNvSpPr>
            <a:spLocks noGrp="1"/>
          </p:cNvSpPr>
          <p:nvPr>
            <p:ph sz="quarter" idx="13"/>
          </p:nvPr>
        </p:nvSpPr>
        <p:spPr/>
        <p:txBody>
          <a:bodyPr>
            <a:noAutofit/>
          </a:bodyPr>
          <a:lstStyle/>
          <a:p>
            <a:pPr lvl="0"/>
            <a:r>
              <a:rPr lang="de-CH" sz="1800" kern="100" dirty="0">
                <a:effectLst/>
                <a:latin typeface="Helvetica" pitchFamily="2" charset="0"/>
                <a:ea typeface="Times New Roman" panose="020F0502020204030204" pitchFamily="34" charset="0"/>
                <a:cs typeface="Times New Roman" panose="020F0502020204030204" pitchFamily="34" charset="0"/>
              </a:rPr>
              <a:t>Welche Aussage ist korrekt:</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Bei Kindern wird die Neunerregel gleich angewendet wie bei Erwachsenen</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Es gibt 4 Verbrennungsgrade, wobei der zweite Verbrennungsgrad in zwei Teilgrade unterteilt wird.</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Als Herzstillstand wird das Aussetzen des Gehirns aufgrund einer Durchblutungsstörung bezeichnet.</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Die Therapie der Hypoglykämie besteht in der Verabreichung eines </a:t>
            </a:r>
            <a:r>
              <a:rPr lang="de-CH" kern="100" dirty="0" err="1">
                <a:effectLst/>
                <a:latin typeface="Aptos" panose="020B0004020202020204" pitchFamily="34" charset="0"/>
                <a:ea typeface="Yu Mincho" panose="02020400000000000000" pitchFamily="18" charset="-128"/>
                <a:cs typeface="Latha" panose="020B0604020202020204" pitchFamily="34" charset="0"/>
              </a:rPr>
              <a:t>Epipens</a:t>
            </a:r>
            <a:r>
              <a:rPr lang="de-CH" kern="100" dirty="0">
                <a:effectLst/>
                <a:latin typeface="Aptos" panose="020B0004020202020204" pitchFamily="34" charset="0"/>
                <a:ea typeface="Yu Mincho" panose="02020400000000000000" pitchFamily="18" charset="-128"/>
                <a:cs typeface="Latha" panose="020B0604020202020204" pitchFamily="34" charset="0"/>
              </a:rPr>
              <a:t>.</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Durch einen schweren Blut- oder Flüssigkeitsverlust steigt der Blutdruck enorm und die Organe werden stärker durchblutet.</a:t>
            </a:r>
          </a:p>
        </p:txBody>
      </p:sp>
    </p:spTree>
    <p:extLst>
      <p:ext uri="{BB962C8B-B14F-4D97-AF65-F5344CB8AC3E}">
        <p14:creationId xmlns:p14="http://schemas.microsoft.com/office/powerpoint/2010/main" val="4225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4E73F-EDDC-8B41-4FA9-0EF0B97EA256}"/>
              </a:ext>
            </a:extLst>
          </p:cNvPr>
          <p:cNvSpPr>
            <a:spLocks noGrp="1"/>
          </p:cNvSpPr>
          <p:nvPr>
            <p:ph type="title"/>
          </p:nvPr>
        </p:nvSpPr>
        <p:spPr/>
        <p:txBody>
          <a:bodyPr/>
          <a:lstStyle/>
          <a:p>
            <a:r>
              <a:rPr lang="de-CH" dirty="0"/>
              <a:t>Prüfungsfrage 2</a:t>
            </a:r>
            <a:endParaRPr lang="de-DE" dirty="0"/>
          </a:p>
        </p:txBody>
      </p:sp>
      <p:sp>
        <p:nvSpPr>
          <p:cNvPr id="3" name="Inhaltsplatzhalter 2">
            <a:extLst>
              <a:ext uri="{FF2B5EF4-FFF2-40B4-BE49-F238E27FC236}">
                <a16:creationId xmlns:a16="http://schemas.microsoft.com/office/drawing/2014/main" id="{11D5F7B9-6448-8E34-44AF-6CC77814FA4E}"/>
              </a:ext>
            </a:extLst>
          </p:cNvPr>
          <p:cNvSpPr>
            <a:spLocks noGrp="1"/>
          </p:cNvSpPr>
          <p:nvPr>
            <p:ph sz="quarter" idx="13"/>
          </p:nvPr>
        </p:nvSpPr>
        <p:spPr/>
        <p:txBody>
          <a:bodyPr>
            <a:normAutofit/>
          </a:bodyPr>
          <a:lstStyle/>
          <a:p>
            <a:pPr lvl="0"/>
            <a:r>
              <a:rPr lang="de-CH" sz="1800" kern="100" dirty="0">
                <a:effectLst/>
                <a:latin typeface="Helvetica" pitchFamily="2" charset="0"/>
                <a:ea typeface="Times New Roman" panose="020F0502020204030204" pitchFamily="34" charset="0"/>
                <a:cs typeface="Times New Roman" panose="020F0502020204030204" pitchFamily="34" charset="0"/>
              </a:rPr>
              <a:t>Welche der folgenden Symptome können bei einem Krampfanfall auftreten?</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Absencen</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Atemnot</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Muskelzuckungen</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Haarausfall</a:t>
            </a:r>
          </a:p>
          <a:p>
            <a:pPr lvl="1"/>
            <a:r>
              <a:rPr lang="de-CH" kern="100" dirty="0">
                <a:effectLst/>
                <a:latin typeface="Aptos" panose="020B0004020202020204" pitchFamily="34" charset="0"/>
                <a:ea typeface="Yu Mincho" panose="02020400000000000000" pitchFamily="18" charset="-128"/>
                <a:cs typeface="Latha" panose="020B0604020202020204" pitchFamily="34" charset="0"/>
              </a:rPr>
              <a:t>Bewusstlosigkeit</a:t>
            </a:r>
          </a:p>
        </p:txBody>
      </p:sp>
    </p:spTree>
    <p:extLst>
      <p:ext uri="{BB962C8B-B14F-4D97-AF65-F5344CB8AC3E}">
        <p14:creationId xmlns:p14="http://schemas.microsoft.com/office/powerpoint/2010/main" val="18556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804C7-4564-9D64-5E09-59F0CB5F63A4}"/>
              </a:ext>
            </a:extLst>
          </p:cNvPr>
          <p:cNvSpPr>
            <a:spLocks noGrp="1"/>
          </p:cNvSpPr>
          <p:nvPr>
            <p:ph type="title"/>
          </p:nvPr>
        </p:nvSpPr>
        <p:spPr>
          <a:xfrm>
            <a:off x="897559" y="2853017"/>
            <a:ext cx="10396882" cy="1151965"/>
          </a:xfrm>
        </p:spPr>
        <p:txBody>
          <a:bodyPr/>
          <a:lstStyle/>
          <a:p>
            <a:pPr algn="ctr"/>
            <a:r>
              <a:rPr lang="de-CH" dirty="0"/>
              <a:t>Fragen?</a:t>
            </a:r>
            <a:endParaRPr lang="de-DE" dirty="0"/>
          </a:p>
        </p:txBody>
      </p:sp>
    </p:spTree>
    <p:extLst>
      <p:ext uri="{BB962C8B-B14F-4D97-AF65-F5344CB8AC3E}">
        <p14:creationId xmlns:p14="http://schemas.microsoft.com/office/powerpoint/2010/main" val="8684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086E2-64B0-D464-4293-78C818DB7E58}"/>
              </a:ext>
            </a:extLst>
          </p:cNvPr>
          <p:cNvSpPr>
            <a:spLocks noGrp="1"/>
          </p:cNvSpPr>
          <p:nvPr>
            <p:ph type="title"/>
          </p:nvPr>
        </p:nvSpPr>
        <p:spPr/>
        <p:txBody>
          <a:bodyPr/>
          <a:lstStyle/>
          <a:p>
            <a:r>
              <a:rPr lang="de-CH" dirty="0"/>
              <a:t>Ablauf der Präsentation</a:t>
            </a:r>
          </a:p>
        </p:txBody>
      </p:sp>
      <p:sp>
        <p:nvSpPr>
          <p:cNvPr id="3" name="Inhaltsplatzhalter 2">
            <a:extLst>
              <a:ext uri="{FF2B5EF4-FFF2-40B4-BE49-F238E27FC236}">
                <a16:creationId xmlns:a16="http://schemas.microsoft.com/office/drawing/2014/main" id="{97647A29-6B51-7E8B-23FD-58FE16FEA0C2}"/>
              </a:ext>
            </a:extLst>
          </p:cNvPr>
          <p:cNvSpPr>
            <a:spLocks noGrp="1"/>
          </p:cNvSpPr>
          <p:nvPr>
            <p:ph sz="quarter" idx="13"/>
          </p:nvPr>
        </p:nvSpPr>
        <p:spPr/>
        <p:txBody>
          <a:bodyPr/>
          <a:lstStyle/>
          <a:p>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Bedingungsanalyse</a:t>
            </a:r>
          </a:p>
          <a:p>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Didaktische Analyse</a:t>
            </a:r>
          </a:p>
          <a:p>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Lernziele</a:t>
            </a:r>
          </a:p>
          <a:p>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Ablauf der Unterrichtseinheit</a:t>
            </a:r>
          </a:p>
          <a:p>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Didaktisch-Methodische Überlegungen</a:t>
            </a:r>
          </a:p>
          <a:p>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Prüfungsfragen</a:t>
            </a:r>
          </a:p>
        </p:txBody>
      </p:sp>
    </p:spTree>
    <p:extLst>
      <p:ext uri="{BB962C8B-B14F-4D97-AF65-F5344CB8AC3E}">
        <p14:creationId xmlns:p14="http://schemas.microsoft.com/office/powerpoint/2010/main" val="347271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B2712-B676-5F05-4529-EFA639D2DAA2}"/>
              </a:ext>
            </a:extLst>
          </p:cNvPr>
          <p:cNvSpPr>
            <a:spLocks noGrp="1"/>
          </p:cNvSpPr>
          <p:nvPr>
            <p:ph type="title"/>
          </p:nvPr>
        </p:nvSpPr>
        <p:spPr/>
        <p:txBody>
          <a:bodyPr>
            <a:normAutofit/>
          </a:bodyPr>
          <a:lstStyle/>
          <a:p>
            <a:r>
              <a:rPr lang="de-CH" dirty="0"/>
              <a:t>Bedingungsanalyse</a:t>
            </a:r>
            <a:endParaRPr lang="de-DE" dirty="0"/>
          </a:p>
        </p:txBody>
      </p:sp>
      <p:graphicFrame>
        <p:nvGraphicFramePr>
          <p:cNvPr id="4" name="Tabelle 3">
            <a:extLst>
              <a:ext uri="{FF2B5EF4-FFF2-40B4-BE49-F238E27FC236}">
                <a16:creationId xmlns:a16="http://schemas.microsoft.com/office/drawing/2014/main" id="{29F88830-C061-6CCC-943F-536188721C96}"/>
              </a:ext>
            </a:extLst>
          </p:cNvPr>
          <p:cNvGraphicFramePr>
            <a:graphicFrameLocks noGrp="1"/>
          </p:cNvGraphicFramePr>
          <p:nvPr>
            <p:extLst>
              <p:ext uri="{D42A27DB-BD31-4B8C-83A1-F6EECF244321}">
                <p14:modId xmlns:p14="http://schemas.microsoft.com/office/powerpoint/2010/main" val="335108569"/>
              </p:ext>
            </p:extLst>
          </p:nvPr>
        </p:nvGraphicFramePr>
        <p:xfrm>
          <a:off x="685800" y="1837765"/>
          <a:ext cx="10540882" cy="3440851"/>
        </p:xfrm>
        <a:graphic>
          <a:graphicData uri="http://schemas.openxmlformats.org/drawingml/2006/table">
            <a:tbl>
              <a:tblPr bandRow="1">
                <a:tableStyleId>{5C22544A-7EE6-4342-B048-85BDC9FD1C3A}</a:tableStyleId>
              </a:tblPr>
              <a:tblGrid>
                <a:gridCol w="2798441">
                  <a:extLst>
                    <a:ext uri="{9D8B030D-6E8A-4147-A177-3AD203B41FA5}">
                      <a16:colId xmlns:a16="http://schemas.microsoft.com/office/drawing/2014/main" val="1581630724"/>
                    </a:ext>
                  </a:extLst>
                </a:gridCol>
                <a:gridCol w="7742441">
                  <a:extLst>
                    <a:ext uri="{9D8B030D-6E8A-4147-A177-3AD203B41FA5}">
                      <a16:colId xmlns:a16="http://schemas.microsoft.com/office/drawing/2014/main" val="1670215835"/>
                    </a:ext>
                  </a:extLst>
                </a:gridCol>
              </a:tblGrid>
              <a:tr h="971971">
                <a:tc>
                  <a:txBody>
                    <a:bodyPr/>
                    <a:lstStyle/>
                    <a:p>
                      <a:r>
                        <a:rPr lang="de-CH" dirty="0"/>
                        <a:t>Zusammensetzung der Klasse</a:t>
                      </a:r>
                    </a:p>
                  </a:txBody>
                  <a:tcPr/>
                </a:tc>
                <a:tc>
                  <a:txBody>
                    <a:bodyPr/>
                    <a:lstStyle/>
                    <a:p>
                      <a:pPr marL="285750" indent="-285750">
                        <a:buFontTx/>
                        <a:buChar char="-"/>
                      </a:pP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Jahr Fachangestellte Gesundheit EFZ (Klasse FaGe24a)</a:t>
                      </a:r>
                      <a:endParaRPr lang="de-CH"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endParaRPr>
                    </a:p>
                    <a:p>
                      <a:pPr marL="285750" indent="-285750">
                        <a:buFontTx/>
                        <a:buChar char="-"/>
                      </a:pP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21 Lernende: 19 Frauen, 2 Männer, 16-18Jahre alt</a:t>
                      </a:r>
                      <a:endParaRPr lang="de-CH"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CH"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homogene Klasse, Stand des Vorwissens ist ähnlich</a:t>
                      </a:r>
                    </a:p>
                  </a:txBody>
                  <a:tcPr/>
                </a:tc>
                <a:extLst>
                  <a:ext uri="{0D108BD9-81ED-4DB2-BD59-A6C34878D82A}">
                    <a16:rowId xmlns:a16="http://schemas.microsoft.com/office/drawing/2014/main" val="667957618"/>
                  </a:ext>
                </a:extLst>
              </a:tr>
              <a:tr h="585023">
                <a:tc>
                  <a:txBody>
                    <a:bodyPr/>
                    <a:lstStyle/>
                    <a:p>
                      <a:r>
                        <a:rPr lang="de-CH" dirty="0"/>
                        <a:t>Lernvoraussetzungen</a:t>
                      </a:r>
                      <a:endParaRPr lang="de-DE" dirty="0"/>
                    </a:p>
                  </a:txBody>
                  <a:tcPr/>
                </a:tc>
                <a:tc>
                  <a:txBody>
                    <a:bodyPr/>
                    <a:lstStyle/>
                    <a:p>
                      <a:pPr marL="285750" indent="-285750">
                        <a:buFontTx/>
                        <a:buChar char="-"/>
                      </a:pP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gut selbständig arbeiten, Unruhe kommt meist bei längeren frontalen Inputs auf</a:t>
                      </a:r>
                      <a:endParaRPr lang="de-CH"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endParaRPr>
                    </a:p>
                    <a:p>
                      <a:pPr marL="285750" indent="-285750">
                        <a:buFontTx/>
                        <a:buChar char="-"/>
                      </a:pPr>
                      <a:r>
                        <a:rPr lang="de-CH"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vertraut mit Online-Teaching, digitalen Techniken</a:t>
                      </a:r>
                    </a:p>
                  </a:txBody>
                  <a:tcPr/>
                </a:tc>
                <a:extLst>
                  <a:ext uri="{0D108BD9-81ED-4DB2-BD59-A6C34878D82A}">
                    <a16:rowId xmlns:a16="http://schemas.microsoft.com/office/drawing/2014/main" val="2642273348"/>
                  </a:ext>
                </a:extLst>
              </a:tr>
              <a:tr h="585023">
                <a:tc>
                  <a:txBody>
                    <a:bodyPr/>
                    <a:lstStyle/>
                    <a:p>
                      <a:r>
                        <a:rPr lang="de-CH" sz="1800" kern="1200" dirty="0">
                          <a:solidFill>
                            <a:schemeClr val="dk1"/>
                          </a:solidFill>
                          <a:latin typeface="+mn-lt"/>
                          <a:ea typeface="+mn-ea"/>
                          <a:cs typeface="+mn-cs"/>
                        </a:rPr>
                        <a:t>Verhalten</a:t>
                      </a:r>
                      <a:endParaRPr lang="de-DE" sz="1800" kern="1200" dirty="0">
                        <a:solidFill>
                          <a:schemeClr val="dk1"/>
                        </a:solidFill>
                        <a:latin typeface="+mn-lt"/>
                        <a:ea typeface="+mn-ea"/>
                        <a:cs typeface="+mn-cs"/>
                      </a:endParaRPr>
                    </a:p>
                  </a:txBody>
                  <a:tcPr/>
                </a:tc>
                <a:tc>
                  <a:txBody>
                    <a:bodyPr/>
                    <a:lstStyle/>
                    <a:p>
                      <a:pPr marL="285750" indent="-285750" algn="l" defTabSz="914400" rtl="0" eaLnBrk="1" latinLnBrk="0" hangingPunct="1">
                        <a:buFontTx/>
                        <a:buChar char="-"/>
                      </a:pP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keine negativ auffallenden Schülerinnen, keine zu bemerkende Konflikte innerhalb der Klasse</a:t>
                      </a:r>
                    </a:p>
                    <a:p>
                      <a:pPr marL="285750" indent="-285750" algn="l" defTabSz="914400" rtl="0" eaLnBrk="1" latinLnBrk="0" hangingPunct="1">
                        <a:buFontTx/>
                        <a:buChar char="-"/>
                      </a:pP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offen und höflich</a:t>
                      </a:r>
                    </a:p>
                  </a:txBody>
                  <a:tcPr/>
                </a:tc>
                <a:extLst>
                  <a:ext uri="{0D108BD9-81ED-4DB2-BD59-A6C34878D82A}">
                    <a16:rowId xmlns:a16="http://schemas.microsoft.com/office/drawing/2014/main" val="3604670552"/>
                  </a:ext>
                </a:extLst>
              </a:tr>
              <a:tr h="0">
                <a:tc>
                  <a:txBody>
                    <a:bodyPr/>
                    <a:lstStyle/>
                    <a:p>
                      <a:r>
                        <a:rPr lang="de-CH" dirty="0"/>
                        <a:t>Organisation, Infrastruktur, Unterrichtsmaterialien</a:t>
                      </a:r>
                      <a:endParaRPr lang="de-DE" dirty="0"/>
                    </a:p>
                  </a:txBody>
                  <a:tcPr/>
                </a:tc>
                <a:tc>
                  <a:txBody>
                    <a:bodyPr/>
                    <a:lstStyle/>
                    <a:p>
                      <a:pPr marL="285750" indent="-285750" algn="l" defTabSz="914400" rtl="0" eaLnBrk="1" latinLnBrk="0" hangingPunct="1">
                        <a:buFontTx/>
                        <a:buChar char="-"/>
                      </a:pP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Schulzimmer</a:t>
                      </a:r>
                      <a:r>
                        <a:rPr lang="de-DE" sz="1800" kern="1200" dirty="0">
                          <a:solidFill>
                            <a:schemeClr val="dk1"/>
                          </a:solidFill>
                          <a:latin typeface="+mn-lt"/>
                          <a:ea typeface="+mn-ea"/>
                          <a:cs typeface="+mn-cs"/>
                        </a:rPr>
                        <a:t> </a:t>
                      </a:r>
                      <a:r>
                        <a:rPr lang="de-DE" sz="1800" kern="1200" cap="all" baseline="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mit Beamer, Visualizer, Wandtafel und Flipchart, Lehrmittel Medizinische Grundlagen</a:t>
                      </a:r>
                    </a:p>
                  </a:txBody>
                  <a:tcPr/>
                </a:tc>
                <a:extLst>
                  <a:ext uri="{0D108BD9-81ED-4DB2-BD59-A6C34878D82A}">
                    <a16:rowId xmlns:a16="http://schemas.microsoft.com/office/drawing/2014/main" val="3866923955"/>
                  </a:ext>
                </a:extLst>
              </a:tr>
            </a:tbl>
          </a:graphicData>
        </a:graphic>
      </p:graphicFrame>
    </p:spTree>
    <p:extLst>
      <p:ext uri="{BB962C8B-B14F-4D97-AF65-F5344CB8AC3E}">
        <p14:creationId xmlns:p14="http://schemas.microsoft.com/office/powerpoint/2010/main" val="258712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FB55C-DA54-6D21-7801-E817256A3AA7}"/>
              </a:ext>
            </a:extLst>
          </p:cNvPr>
          <p:cNvSpPr>
            <a:spLocks noGrp="1"/>
          </p:cNvSpPr>
          <p:nvPr>
            <p:ph type="title"/>
          </p:nvPr>
        </p:nvSpPr>
        <p:spPr/>
        <p:txBody>
          <a:bodyPr>
            <a:normAutofit/>
          </a:bodyPr>
          <a:lstStyle/>
          <a:p>
            <a:r>
              <a:rPr lang="de-CH" dirty="0"/>
              <a:t>Didaktische Analyse : Bedeutung</a:t>
            </a:r>
            <a:endParaRPr lang="de-DE" dirty="0"/>
          </a:p>
        </p:txBody>
      </p:sp>
      <p:sp>
        <p:nvSpPr>
          <p:cNvPr id="3" name="Inhaltsplatzhalter 2">
            <a:extLst>
              <a:ext uri="{FF2B5EF4-FFF2-40B4-BE49-F238E27FC236}">
                <a16:creationId xmlns:a16="http://schemas.microsoft.com/office/drawing/2014/main" id="{4E3BF32F-402F-A6E4-451F-B54EC3A9DBB8}"/>
              </a:ext>
            </a:extLst>
          </p:cNvPr>
          <p:cNvSpPr>
            <a:spLocks noGrp="1"/>
          </p:cNvSpPr>
          <p:nvPr>
            <p:ph sz="quarter" idx="13"/>
          </p:nvPr>
        </p:nvSpPr>
        <p:spPr>
          <a:xfrm>
            <a:off x="685801" y="2112360"/>
            <a:ext cx="10394707" cy="3311189"/>
          </a:xfrm>
        </p:spPr>
        <p:txBody>
          <a:bodyPr/>
          <a:lstStyle/>
          <a:p>
            <a:r>
              <a:rPr lang="de-CH" sz="1800" b="1"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Gegenwartsbedeutung:  </a:t>
            </a:r>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Jederzeit möglich, sowohl im Betrieb wie auch ausserbetrieblich</a:t>
            </a:r>
          </a:p>
          <a:p>
            <a:r>
              <a:rPr lang="de-CH" sz="1800" b="1"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Zukunftsbedeutung: </a:t>
            </a:r>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Jederzeit </a:t>
            </a:r>
            <a:r>
              <a:rPr lang="de-CH" sz="1800" dirty="0" err="1">
                <a:solidFill>
                  <a:srgbClr val="333333"/>
                </a:solidFill>
                <a:latin typeface="Helvetica" panose="020B0604020202020204" pitchFamily="34" charset="0"/>
                <a:ea typeface="Yu Mincho" panose="02020400000000000000" pitchFamily="18" charset="-128"/>
                <a:cs typeface="Times New Roman" panose="02020603050405020304" pitchFamily="18" charset="0"/>
              </a:rPr>
              <a:t>nmöglich</a:t>
            </a:r>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 sowohl im Betrieb wie auch ausserbetrieblich</a:t>
            </a:r>
          </a:p>
          <a:p>
            <a:r>
              <a:rPr lang="de-CH" sz="1800" b="1"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Exemplarische Bedeutung: </a:t>
            </a:r>
            <a:r>
              <a:rPr lang="de-CH" sz="18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Bedeutung Notsituationen für den Mensch, Alarmierungskonzept, Pathophysiologie</a:t>
            </a:r>
          </a:p>
        </p:txBody>
      </p:sp>
    </p:spTree>
    <p:extLst>
      <p:ext uri="{BB962C8B-B14F-4D97-AF65-F5344CB8AC3E}">
        <p14:creationId xmlns:p14="http://schemas.microsoft.com/office/powerpoint/2010/main" val="371939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FB55C-DA54-6D21-7801-E817256A3AA7}"/>
              </a:ext>
            </a:extLst>
          </p:cNvPr>
          <p:cNvSpPr>
            <a:spLocks noGrp="1"/>
          </p:cNvSpPr>
          <p:nvPr>
            <p:ph type="title"/>
          </p:nvPr>
        </p:nvSpPr>
        <p:spPr>
          <a:xfrm>
            <a:off x="685801" y="685800"/>
            <a:ext cx="10396882" cy="2225130"/>
          </a:xfrm>
        </p:spPr>
        <p:txBody>
          <a:bodyPr>
            <a:normAutofit fontScale="90000"/>
          </a:bodyPr>
          <a:lstStyle/>
          <a:p>
            <a:r>
              <a:rPr lang="de-CH" dirty="0"/>
              <a:t>Didaktische Analyse : </a:t>
            </a:r>
            <a:br>
              <a:rPr lang="de-CH" dirty="0"/>
            </a:br>
            <a:r>
              <a:rPr lang="de-CH" dirty="0"/>
              <a:t>Thematische </a:t>
            </a:r>
            <a:br>
              <a:rPr lang="de-CH" dirty="0"/>
            </a:br>
            <a:r>
              <a:rPr lang="de-CH" dirty="0"/>
              <a:t>Struktur</a:t>
            </a:r>
            <a:endParaRPr lang="de-DE" dirty="0"/>
          </a:p>
        </p:txBody>
      </p:sp>
      <p:graphicFrame>
        <p:nvGraphicFramePr>
          <p:cNvPr id="6" name="Diagramm 5">
            <a:extLst>
              <a:ext uri="{FF2B5EF4-FFF2-40B4-BE49-F238E27FC236}">
                <a16:creationId xmlns:a16="http://schemas.microsoft.com/office/drawing/2014/main" id="{F163DBB1-CD53-03FD-2204-AD27FA7EF084}"/>
              </a:ext>
            </a:extLst>
          </p:cNvPr>
          <p:cNvGraphicFramePr/>
          <p:nvPr>
            <p:extLst>
              <p:ext uri="{D42A27DB-BD31-4B8C-83A1-F6EECF244321}">
                <p14:modId xmlns:p14="http://schemas.microsoft.com/office/powerpoint/2010/main" val="293389136"/>
              </p:ext>
            </p:extLst>
          </p:nvPr>
        </p:nvGraphicFramePr>
        <p:xfrm>
          <a:off x="1325610" y="125374"/>
          <a:ext cx="13593945" cy="5333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4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FB55C-DA54-6D21-7801-E817256A3AA7}"/>
              </a:ext>
            </a:extLst>
          </p:cNvPr>
          <p:cNvSpPr>
            <a:spLocks noGrp="1"/>
          </p:cNvSpPr>
          <p:nvPr>
            <p:ph type="title"/>
          </p:nvPr>
        </p:nvSpPr>
        <p:spPr/>
        <p:txBody>
          <a:bodyPr>
            <a:normAutofit fontScale="90000"/>
          </a:bodyPr>
          <a:lstStyle/>
          <a:p>
            <a:r>
              <a:rPr lang="de-CH" dirty="0"/>
              <a:t>Didaktische Analyse : Zugänglichkeit/Darstellbarkeit</a:t>
            </a:r>
            <a:endParaRPr lang="de-DE" dirty="0"/>
          </a:p>
        </p:txBody>
      </p:sp>
      <p:sp>
        <p:nvSpPr>
          <p:cNvPr id="3" name="Inhaltsplatzhalter 2">
            <a:extLst>
              <a:ext uri="{FF2B5EF4-FFF2-40B4-BE49-F238E27FC236}">
                <a16:creationId xmlns:a16="http://schemas.microsoft.com/office/drawing/2014/main" id="{4E3BF32F-402F-A6E4-451F-B54EC3A9DBB8}"/>
              </a:ext>
            </a:extLst>
          </p:cNvPr>
          <p:cNvSpPr>
            <a:spLocks noGrp="1"/>
          </p:cNvSpPr>
          <p:nvPr>
            <p:ph sz="quarter" idx="13"/>
          </p:nvPr>
        </p:nvSpPr>
        <p:spPr>
          <a:xfrm>
            <a:off x="685801" y="2112360"/>
            <a:ext cx="10394707" cy="3311189"/>
          </a:xfrm>
        </p:spPr>
        <p:txBody>
          <a:bodyPr>
            <a:normAutofit/>
          </a:bodyPr>
          <a:lstStyle/>
          <a:p>
            <a:pPr marL="0" indent="0">
              <a:buNone/>
            </a:pPr>
            <a:r>
              <a:rPr lang="de-CH" dirty="0"/>
              <a:t>Beispielsituation:</a:t>
            </a:r>
          </a:p>
          <a:p>
            <a:r>
              <a:rPr lang="de-CH" sz="1800" dirty="0">
                <a:solidFill>
                  <a:srgbClr val="333333"/>
                </a:solidFill>
                <a:effectLst/>
                <a:latin typeface="Helvetica" panose="020B0604020202020204" pitchFamily="34" charset="0"/>
                <a:ea typeface="Yu Mincho" panose="02020400000000000000" pitchFamily="18" charset="-128"/>
                <a:cs typeface="Times New Roman" panose="02020603050405020304" pitchFamily="18" charset="0"/>
              </a:rPr>
              <a:t>Eine 30-jährige Patientin klingelt. Der Fachmann/die Fachfrau Gesundheit unterbricht seine/ihre Tätigkeit und geht zu ihr, um sich zu erkundigen, was sie wünsche. Beim Betreten des Zimmers ist der/die FaGe irritiert. Er/Sie findet die Patientin nicht im Bett oder Sessel. Schnell realisiert er/sie, dass etwas Aussergewöhnliches passiert ist. Er/Sie sucht und findet die Patientin in der Nasszelle regungslos am Boden liegend.</a:t>
            </a:r>
            <a:endParaRPr lang="de-CH" sz="1800" dirty="0">
              <a:effectLst/>
              <a:latin typeface="Times New Roman" panose="02020603050405020304" pitchFamily="18" charset="0"/>
              <a:ea typeface="Yu Mincho" panose="02020400000000000000" pitchFamily="18" charset="-128"/>
            </a:endParaRPr>
          </a:p>
          <a:p>
            <a:pPr marL="0" indent="0">
              <a:buNone/>
            </a:pPr>
            <a:endParaRPr lang="de-CH" dirty="0"/>
          </a:p>
        </p:txBody>
      </p:sp>
    </p:spTree>
    <p:extLst>
      <p:ext uri="{BB962C8B-B14F-4D97-AF65-F5344CB8AC3E}">
        <p14:creationId xmlns:p14="http://schemas.microsoft.com/office/powerpoint/2010/main" val="26849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DC785-2FFE-1F2B-3B24-6E64426C1151}"/>
              </a:ext>
            </a:extLst>
          </p:cNvPr>
          <p:cNvSpPr>
            <a:spLocks noGrp="1"/>
          </p:cNvSpPr>
          <p:nvPr>
            <p:ph type="title"/>
          </p:nvPr>
        </p:nvSpPr>
        <p:spPr/>
        <p:txBody>
          <a:bodyPr>
            <a:normAutofit fontScale="90000"/>
          </a:bodyPr>
          <a:lstStyle/>
          <a:p>
            <a:r>
              <a:rPr lang="de-CH" dirty="0"/>
              <a:t>Lernziele: Bedeutung für den Mensch</a:t>
            </a:r>
            <a:endParaRPr lang="de-DE" dirty="0"/>
          </a:p>
        </p:txBody>
      </p:sp>
      <p:sp>
        <p:nvSpPr>
          <p:cNvPr id="3" name="Inhaltsplatzhalter 2">
            <a:extLst>
              <a:ext uri="{FF2B5EF4-FFF2-40B4-BE49-F238E27FC236}">
                <a16:creationId xmlns:a16="http://schemas.microsoft.com/office/drawing/2014/main" id="{51B2C183-BF72-9498-DA46-4E7BB86D9760}"/>
              </a:ext>
            </a:extLst>
          </p:cNvPr>
          <p:cNvSpPr>
            <a:spLocks noGrp="1"/>
          </p:cNvSpPr>
          <p:nvPr>
            <p:ph sz="quarter" idx="13"/>
          </p:nvPr>
        </p:nvSpPr>
        <p:spPr>
          <a:xfrm>
            <a:off x="738025" y="1655659"/>
            <a:ext cx="10344658" cy="3843371"/>
          </a:xfrm>
        </p:spPr>
        <p:txBody>
          <a:bodyPr>
            <a:noAutofit/>
          </a:bodyPr>
          <a:lstStyle/>
          <a:p>
            <a:pPr>
              <a:lnSpc>
                <a:spcPct val="100000"/>
              </a:lnSpc>
              <a:spcBef>
                <a:spcPts val="0"/>
              </a:spcBef>
              <a:spcAft>
                <a:spcPts val="900"/>
              </a:spcAft>
            </a:pPr>
            <a:r>
              <a:rPr lang="de-CH" sz="1400" b="1"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Grundlagenwissen</a:t>
            </a:r>
          </a:p>
          <a:p>
            <a:pPr marL="342900" lvl="0" indent="-342900">
              <a:lnSpc>
                <a:spcPct val="100000"/>
              </a:lnSpc>
              <a:spcBef>
                <a:spcPts val="0"/>
              </a:spcBef>
              <a:spcAft>
                <a:spcPts val="800"/>
              </a:spcAft>
              <a:buSzPts val="1000"/>
              <a:buFont typeface="Symbol" panose="05050102010706020507" pitchFamily="18" charset="2"/>
              <a:buChar char=""/>
              <a:tabLst>
                <a:tab pos="457200" algn="l"/>
              </a:tabLst>
            </a:pPr>
            <a:r>
              <a:rPr lang="de-CH" sz="14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Die Lernenden können Einflussfaktoren auf Notsituationen und den in solch einer Situation involvierten Menschen, nennen. (K1)</a:t>
            </a:r>
          </a:p>
          <a:p>
            <a:pPr marL="342900" lvl="0" indent="-342900">
              <a:lnSpc>
                <a:spcPct val="100000"/>
              </a:lnSpc>
              <a:spcBef>
                <a:spcPts val="0"/>
              </a:spcBef>
              <a:spcAft>
                <a:spcPts val="800"/>
              </a:spcAft>
              <a:buSzPts val="1000"/>
              <a:buFont typeface="Symbol" panose="05050102010706020507" pitchFamily="18" charset="2"/>
              <a:buChar char=""/>
              <a:tabLst>
                <a:tab pos="457200" algn="l"/>
              </a:tabLst>
            </a:pPr>
            <a:r>
              <a:rPr lang="de-CH" sz="14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Die Lernenden können das Ampelschema erläutern. (K2)</a:t>
            </a:r>
          </a:p>
          <a:p>
            <a:pPr marL="342900" lvl="0" indent="-342900">
              <a:lnSpc>
                <a:spcPct val="100000"/>
              </a:lnSpc>
              <a:spcBef>
                <a:spcPts val="0"/>
              </a:spcBef>
              <a:spcAft>
                <a:spcPts val="800"/>
              </a:spcAft>
              <a:buSzPts val="1000"/>
              <a:buFont typeface="Symbol" panose="05050102010706020507" pitchFamily="18" charset="2"/>
              <a:buChar char=""/>
              <a:tabLst>
                <a:tab pos="457200" algn="l"/>
              </a:tabLst>
            </a:pPr>
            <a:r>
              <a:rPr lang="de-CH" sz="14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Die Lernenden können die wichtigsten Notrufnummern nennen. (K1)</a:t>
            </a:r>
          </a:p>
          <a:p>
            <a:pPr>
              <a:lnSpc>
                <a:spcPct val="100000"/>
              </a:lnSpc>
              <a:spcBef>
                <a:spcPts val="0"/>
              </a:spcBef>
              <a:spcAft>
                <a:spcPts val="900"/>
              </a:spcAft>
            </a:pPr>
            <a:r>
              <a:rPr lang="de-CH" sz="1400" b="1"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Anwendungswissen</a:t>
            </a:r>
          </a:p>
          <a:p>
            <a:pPr marL="342900" lvl="0" indent="-342900">
              <a:lnSpc>
                <a:spcPct val="100000"/>
              </a:lnSpc>
              <a:spcBef>
                <a:spcPts val="0"/>
              </a:spcBef>
              <a:spcAft>
                <a:spcPts val="800"/>
              </a:spcAft>
              <a:buSzPts val="1000"/>
              <a:buFont typeface="Symbol" panose="05050102010706020507" pitchFamily="18" charset="2"/>
              <a:buChar char=""/>
              <a:tabLst>
                <a:tab pos="457200" algn="l"/>
              </a:tabLst>
            </a:pPr>
            <a:r>
              <a:rPr lang="de-CH" sz="14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Die Lernende können situationsgerechte Vorgehensweissen und Alarmierungskonzepte erläutern, welche in Notsituationen nötig wären. (K4/K5)</a:t>
            </a:r>
          </a:p>
          <a:p>
            <a:pPr marL="342900" lvl="0" indent="-342900">
              <a:lnSpc>
                <a:spcPct val="100000"/>
              </a:lnSpc>
              <a:spcBef>
                <a:spcPts val="0"/>
              </a:spcBef>
              <a:spcAft>
                <a:spcPts val="800"/>
              </a:spcAft>
              <a:buSzPts val="1000"/>
              <a:buFont typeface="Symbol" panose="05050102010706020507" pitchFamily="18" charset="2"/>
              <a:buChar char=""/>
              <a:tabLst>
                <a:tab pos="457200" algn="l"/>
              </a:tabLst>
            </a:pPr>
            <a:r>
              <a:rPr lang="de-CH" sz="14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Die Lernenden können in Notsituationen korrekt handeln. Dies beinhaltet die korrekte Alarmierung. (K6)</a:t>
            </a:r>
          </a:p>
          <a:p>
            <a:pPr>
              <a:lnSpc>
                <a:spcPct val="100000"/>
              </a:lnSpc>
              <a:spcBef>
                <a:spcPts val="0"/>
              </a:spcBef>
              <a:spcAft>
                <a:spcPts val="900"/>
              </a:spcAft>
            </a:pPr>
            <a:r>
              <a:rPr lang="de-CH" sz="1400" b="1"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Handlungswissen</a:t>
            </a:r>
          </a:p>
          <a:p>
            <a:pPr marL="342900" lvl="0" indent="-342900">
              <a:lnSpc>
                <a:spcPct val="100000"/>
              </a:lnSpc>
              <a:spcBef>
                <a:spcPts val="0"/>
              </a:spcBef>
              <a:spcAft>
                <a:spcPts val="800"/>
              </a:spcAft>
              <a:buSzPts val="1000"/>
              <a:buFont typeface="Symbol" panose="05050102010706020507" pitchFamily="18" charset="2"/>
              <a:buChar char=""/>
              <a:tabLst>
                <a:tab pos="457200" algn="l"/>
              </a:tabLst>
            </a:pPr>
            <a:r>
              <a:rPr lang="de-CH" sz="1400" dirty="0">
                <a:solidFill>
                  <a:srgbClr val="333333"/>
                </a:solidFill>
                <a:latin typeface="Helvetica" panose="020B0604020202020204" pitchFamily="34" charset="0"/>
                <a:ea typeface="Yu Mincho" panose="02020400000000000000" pitchFamily="18" charset="-128"/>
                <a:cs typeface="Times New Roman" panose="02020603050405020304" pitchFamily="18" charset="0"/>
              </a:rPr>
              <a:t>Die Lernende können in Notsituationen Ruhe bewahren. (K6)</a:t>
            </a:r>
          </a:p>
        </p:txBody>
      </p:sp>
    </p:spTree>
    <p:extLst>
      <p:ext uri="{BB962C8B-B14F-4D97-AF65-F5344CB8AC3E}">
        <p14:creationId xmlns:p14="http://schemas.microsoft.com/office/powerpoint/2010/main" val="92162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DC785-2FFE-1F2B-3B24-6E64426C1151}"/>
              </a:ext>
            </a:extLst>
          </p:cNvPr>
          <p:cNvSpPr>
            <a:spLocks noGrp="1"/>
          </p:cNvSpPr>
          <p:nvPr>
            <p:ph type="title"/>
          </p:nvPr>
        </p:nvSpPr>
        <p:spPr/>
        <p:txBody>
          <a:bodyPr>
            <a:normAutofit fontScale="90000"/>
          </a:bodyPr>
          <a:lstStyle/>
          <a:p>
            <a:r>
              <a:rPr lang="de-CH" dirty="0"/>
              <a:t>Lernziele: Bedeutung für den Mensch</a:t>
            </a:r>
            <a:endParaRPr lang="de-DE" dirty="0"/>
          </a:p>
        </p:txBody>
      </p:sp>
      <p:sp>
        <p:nvSpPr>
          <p:cNvPr id="3" name="Inhaltsplatzhalter 2">
            <a:extLst>
              <a:ext uri="{FF2B5EF4-FFF2-40B4-BE49-F238E27FC236}">
                <a16:creationId xmlns:a16="http://schemas.microsoft.com/office/drawing/2014/main" id="{51B2C183-BF72-9498-DA46-4E7BB86D9760}"/>
              </a:ext>
            </a:extLst>
          </p:cNvPr>
          <p:cNvSpPr>
            <a:spLocks noGrp="1"/>
          </p:cNvSpPr>
          <p:nvPr>
            <p:ph sz="quarter" idx="13"/>
          </p:nvPr>
        </p:nvSpPr>
        <p:spPr>
          <a:xfrm>
            <a:off x="738025" y="1655659"/>
            <a:ext cx="10344658" cy="3843371"/>
          </a:xfrm>
        </p:spPr>
        <p:txBody>
          <a:bodyPr>
            <a:normAutofit fontScale="85000" lnSpcReduction="10000"/>
          </a:bodyPr>
          <a:lstStyle/>
          <a:p>
            <a:pPr>
              <a:spcBef>
                <a:spcPts val="0"/>
              </a:spcBef>
              <a:spcAft>
                <a:spcPts val="900"/>
              </a:spcAft>
            </a:pPr>
            <a:r>
              <a:rPr lang="de-CH" sz="1800"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Grundlagenwissen</a:t>
            </a:r>
            <a:endParaRPr lang="de-CH" sz="1800" b="1" kern="100" dirty="0">
              <a:effectLst/>
              <a:latin typeface="Aptos" panose="020B0004020202020204" pitchFamily="34" charset="0"/>
              <a:ea typeface="Yu Mincho" panose="02020400000000000000" pitchFamily="18" charset="-128"/>
              <a:cs typeface="Latha" panose="020B0604020202020204" pitchFamily="34" charset="0"/>
            </a:endParaRPr>
          </a:p>
          <a:p>
            <a:pPr marL="342900" lvl="0" indent="-342900">
              <a:spcBef>
                <a:spcPts val="0"/>
              </a:spcBef>
              <a:spcAft>
                <a:spcPts val="800"/>
              </a:spcAft>
              <a:buSzPts val="1000"/>
              <a:buFont typeface="Symbol" panose="05050102010706020507" pitchFamily="18" charset="2"/>
              <a:buChar char=""/>
              <a:tabLst>
                <a:tab pos="457200" algn="l"/>
              </a:tabLst>
            </a:pPr>
            <a:r>
              <a:rPr lang="de-CH"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Die Lernende können verschiedene Pathologien, welche sie in einer Notsituation begegnen können, nennen und kennen deren Definitionen. (K1/K2)</a:t>
            </a:r>
            <a:endParaRPr lang="de-CH" sz="1800" kern="100" dirty="0">
              <a:effectLst/>
              <a:latin typeface="Aptos" panose="020B0004020202020204" pitchFamily="34" charset="0"/>
              <a:ea typeface="Yu Mincho" panose="02020400000000000000" pitchFamily="18" charset="-128"/>
              <a:cs typeface="Latha" panose="020B0604020202020204" pitchFamily="34" charset="0"/>
            </a:endParaRPr>
          </a:p>
          <a:p>
            <a:pPr marL="342900" lvl="0" indent="-342900">
              <a:spcBef>
                <a:spcPts val="0"/>
              </a:spcBef>
              <a:spcAft>
                <a:spcPts val="800"/>
              </a:spcAft>
              <a:buSzPts val="1000"/>
              <a:buFont typeface="Symbol" panose="05050102010706020507" pitchFamily="18" charset="2"/>
              <a:buChar char=""/>
              <a:tabLst>
                <a:tab pos="457200" algn="l"/>
              </a:tabLst>
            </a:pPr>
            <a:r>
              <a:rPr lang="de-CH"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Die Lernenden können Symptome von den verschiedenen Pathologien aufzählen. (K1)</a:t>
            </a:r>
            <a:endParaRPr lang="de-CH" sz="1800" kern="100" dirty="0">
              <a:effectLst/>
              <a:latin typeface="Aptos" panose="020B0004020202020204" pitchFamily="34" charset="0"/>
              <a:ea typeface="Yu Mincho" panose="02020400000000000000" pitchFamily="18" charset="-128"/>
              <a:cs typeface="Latha" panose="020B0604020202020204" pitchFamily="34" charset="0"/>
            </a:endParaRPr>
          </a:p>
          <a:p>
            <a:pPr marL="342900" lvl="0" indent="-342900">
              <a:spcBef>
                <a:spcPts val="0"/>
              </a:spcBef>
              <a:spcAft>
                <a:spcPts val="800"/>
              </a:spcAft>
              <a:buSzPts val="1000"/>
              <a:buFont typeface="Symbol" panose="05050102010706020507" pitchFamily="18" charset="2"/>
              <a:buChar char=""/>
              <a:tabLst>
                <a:tab pos="457200" algn="l"/>
              </a:tabLst>
            </a:pPr>
            <a:r>
              <a:rPr lang="de-CH"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Die Lernende können die Risikofaktoren der Pathologien nennen. (K2)</a:t>
            </a:r>
            <a:endParaRPr lang="de-CH" sz="1800" kern="100" dirty="0">
              <a:effectLst/>
              <a:latin typeface="Aptos" panose="020B0004020202020204" pitchFamily="34" charset="0"/>
              <a:ea typeface="Yu Mincho" panose="02020400000000000000" pitchFamily="18" charset="-128"/>
              <a:cs typeface="Latha" panose="020B0604020202020204" pitchFamily="34" charset="0"/>
            </a:endParaRPr>
          </a:p>
          <a:p>
            <a:pPr>
              <a:spcBef>
                <a:spcPts val="0"/>
              </a:spcBef>
              <a:spcAft>
                <a:spcPts val="900"/>
              </a:spcAft>
            </a:pPr>
            <a:r>
              <a:rPr lang="de-CH" sz="1800"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Anwendungswissen</a:t>
            </a:r>
            <a:endParaRPr lang="de-CH" sz="1800" b="1" kern="100" dirty="0">
              <a:effectLst/>
              <a:latin typeface="Aptos" panose="020B0004020202020204" pitchFamily="34" charset="0"/>
              <a:ea typeface="Yu Mincho" panose="02020400000000000000" pitchFamily="18" charset="-128"/>
              <a:cs typeface="Latha" panose="020B0604020202020204" pitchFamily="34" charset="0"/>
            </a:endParaRPr>
          </a:p>
          <a:p>
            <a:pPr marL="342900" lvl="0" indent="-342900">
              <a:spcBef>
                <a:spcPts val="0"/>
              </a:spcBef>
              <a:spcAft>
                <a:spcPts val="800"/>
              </a:spcAft>
              <a:buSzPts val="1000"/>
              <a:buFont typeface="Symbol" panose="05050102010706020507" pitchFamily="18" charset="2"/>
              <a:buChar char=""/>
              <a:tabLst>
                <a:tab pos="457200" algn="l"/>
              </a:tabLst>
            </a:pPr>
            <a:r>
              <a:rPr lang="de-CH"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Die Lernende können einfach und verständlich die Therapien bei den häufigsten Pathologien erläutern. (K4/K5)</a:t>
            </a:r>
            <a:endParaRPr lang="de-CH" sz="1800" kern="100" dirty="0">
              <a:effectLst/>
              <a:latin typeface="Aptos" panose="020B0004020202020204" pitchFamily="34" charset="0"/>
              <a:ea typeface="Yu Mincho" panose="02020400000000000000" pitchFamily="18" charset="-128"/>
              <a:cs typeface="Latha" panose="020B0604020202020204" pitchFamily="34" charset="0"/>
            </a:endParaRPr>
          </a:p>
          <a:p>
            <a:pPr>
              <a:spcBef>
                <a:spcPts val="0"/>
              </a:spcBef>
              <a:spcAft>
                <a:spcPts val="900"/>
              </a:spcAft>
            </a:pPr>
            <a:r>
              <a:rPr lang="de-CH" sz="1800"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Handlungswissen</a:t>
            </a:r>
            <a:endParaRPr lang="de-CH" sz="1800" b="1" kern="100" dirty="0">
              <a:effectLst/>
              <a:latin typeface="Aptos" panose="020B0004020202020204" pitchFamily="34" charset="0"/>
              <a:ea typeface="Yu Mincho" panose="02020400000000000000" pitchFamily="18" charset="-128"/>
              <a:cs typeface="Latha" panose="020B0604020202020204" pitchFamily="34" charset="0"/>
            </a:endParaRPr>
          </a:p>
          <a:p>
            <a:pPr marL="342900" lvl="0" indent="-342900">
              <a:spcBef>
                <a:spcPts val="0"/>
              </a:spcBef>
              <a:spcAft>
                <a:spcPts val="800"/>
              </a:spcAft>
              <a:buSzPts val="1000"/>
              <a:buFont typeface="Symbol" panose="05050102010706020507" pitchFamily="18" charset="2"/>
              <a:buChar char=""/>
              <a:tabLst>
                <a:tab pos="457200" algn="l"/>
              </a:tabLst>
            </a:pPr>
            <a:r>
              <a:rPr lang="de-CH"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Die Lernende können bei medizinischen Notfällen mit den häufigsten Pathologien entsprechende Massnahmen treffen und situationsgerecht reagieren (K6)</a:t>
            </a:r>
            <a:endParaRPr lang="de-CH" sz="1800" kern="100" dirty="0">
              <a:effectLst/>
              <a:latin typeface="Aptos" panose="020B0004020202020204" pitchFamily="34" charset="0"/>
              <a:ea typeface="Yu Mincho" panose="02020400000000000000" pitchFamily="18" charset="-128"/>
              <a:cs typeface="Latha" panose="020B0604020202020204" pitchFamily="34" charset="0"/>
            </a:endParaRPr>
          </a:p>
        </p:txBody>
      </p:sp>
    </p:spTree>
    <p:extLst>
      <p:ext uri="{BB962C8B-B14F-4D97-AF65-F5344CB8AC3E}">
        <p14:creationId xmlns:p14="http://schemas.microsoft.com/office/powerpoint/2010/main" val="93667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C1F0D-BD03-069B-E2DD-43CCCA5A571F}"/>
              </a:ext>
            </a:extLst>
          </p:cNvPr>
          <p:cNvSpPr>
            <a:spLocks noGrp="1"/>
          </p:cNvSpPr>
          <p:nvPr>
            <p:ph type="title"/>
          </p:nvPr>
        </p:nvSpPr>
        <p:spPr/>
        <p:txBody>
          <a:bodyPr/>
          <a:lstStyle/>
          <a:p>
            <a:r>
              <a:rPr lang="de-CH"/>
              <a:t>Ablauf</a:t>
            </a:r>
            <a:endParaRPr lang="de-DE" dirty="0"/>
          </a:p>
        </p:txBody>
      </p:sp>
      <p:pic>
        <p:nvPicPr>
          <p:cNvPr id="5" name="Inhaltsplatzhalter 4">
            <a:extLst>
              <a:ext uri="{FF2B5EF4-FFF2-40B4-BE49-F238E27FC236}">
                <a16:creationId xmlns:a16="http://schemas.microsoft.com/office/drawing/2014/main" id="{F0A07BB2-B4E8-AB3B-BCCB-5CB6D2F538F5}"/>
              </a:ext>
            </a:extLst>
          </p:cNvPr>
          <p:cNvPicPr>
            <a:picLocks noGrp="1" noChangeAspect="1"/>
          </p:cNvPicPr>
          <p:nvPr>
            <p:ph sz="quarter" idx="13"/>
          </p:nvPr>
        </p:nvPicPr>
        <p:blipFill rotWithShape="1">
          <a:blip r:embed="rId2"/>
          <a:srcRect t="28629"/>
          <a:stretch/>
        </p:blipFill>
        <p:spPr>
          <a:xfrm>
            <a:off x="2481579" y="1588876"/>
            <a:ext cx="7228842" cy="3869488"/>
          </a:xfrm>
        </p:spPr>
      </p:pic>
    </p:spTree>
    <p:extLst>
      <p:ext uri="{BB962C8B-B14F-4D97-AF65-F5344CB8AC3E}">
        <p14:creationId xmlns:p14="http://schemas.microsoft.com/office/powerpoint/2010/main" val="815752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upt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0</TotalTime>
  <Words>729</Words>
  <Application>Microsoft Office PowerPoint</Application>
  <PresentationFormat>Breitbild</PresentationFormat>
  <Paragraphs>95</Paragraphs>
  <Slides>16</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Aptos</vt:lpstr>
      <vt:lpstr>Arial</vt:lpstr>
      <vt:lpstr>Calibri</vt:lpstr>
      <vt:lpstr>Helvetica</vt:lpstr>
      <vt:lpstr>Impact</vt:lpstr>
      <vt:lpstr>Symbol</vt:lpstr>
      <vt:lpstr>Times New Roman</vt:lpstr>
      <vt:lpstr>Hauptereignis</vt:lpstr>
      <vt:lpstr>C.1 In Notsituationen situationsgerecht reagieren</vt:lpstr>
      <vt:lpstr>Ablauf der Präsentation</vt:lpstr>
      <vt:lpstr>Bedingungsanalyse</vt:lpstr>
      <vt:lpstr>Didaktische Analyse : Bedeutung</vt:lpstr>
      <vt:lpstr>Didaktische Analyse :  Thematische  Struktur</vt:lpstr>
      <vt:lpstr>Didaktische Analyse : Zugänglichkeit/Darstellbarkeit</vt:lpstr>
      <vt:lpstr>Lernziele: Bedeutung für den Mensch</vt:lpstr>
      <vt:lpstr>Lernziele: Bedeutung für den Mensch</vt:lpstr>
      <vt:lpstr>Ablauf</vt:lpstr>
      <vt:lpstr>Ablauf</vt:lpstr>
      <vt:lpstr>Ablauf</vt:lpstr>
      <vt:lpstr>Prüfungsfrage 1</vt:lpstr>
      <vt:lpstr>Prüfungsfrage 2</vt:lpstr>
      <vt:lpstr>Prüfungsfrage 2</vt:lpstr>
      <vt:lpstr>Prüfungsfrage 2</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 In Notsituationen situationsgerecht reagieren</dc:title>
  <dc:creator> </dc:creator>
  <cp:lastModifiedBy>Sijamini Baskaralingam</cp:lastModifiedBy>
  <cp:revision>9</cp:revision>
  <dcterms:created xsi:type="dcterms:W3CDTF">2014-09-12T02:11:01Z</dcterms:created>
  <dcterms:modified xsi:type="dcterms:W3CDTF">2024-04-18T13:13:15Z</dcterms:modified>
</cp:coreProperties>
</file>