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1" r:id="rId3"/>
    <p:sldId id="262" r:id="rId4"/>
    <p:sldId id="263" r:id="rId5"/>
    <p:sldId id="265" r:id="rId6"/>
    <p:sldId id="273" r:id="rId7"/>
    <p:sldId id="266" r:id="rId8"/>
    <p:sldId id="274" r:id="rId9"/>
    <p:sldId id="272" r:id="rId10"/>
    <p:sldId id="275" r:id="rId11"/>
    <p:sldId id="267" r:id="rId12"/>
    <p:sldId id="268" r:id="rId13"/>
    <p:sldId id="269" r:id="rId14"/>
    <p:sldId id="270" r:id="rId15"/>
    <p:sldId id="271" r:id="rId16"/>
    <p:sldId id="264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74"/>
    <a:srgbClr val="00B7E2"/>
    <a:srgbClr val="007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242E5A-2B04-497B-A5B0-BBE5BB7B37EE}" v="99" dt="2024-04-03T09:17:45.9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 showGuides="1">
      <p:cViewPr>
        <p:scale>
          <a:sx n="85" d="100"/>
          <a:sy n="85" d="100"/>
        </p:scale>
        <p:origin x="171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4176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ka Mathys" userId="219639dd00a57860" providerId="LiveId" clId="{75242E5A-2B04-497B-A5B0-BBE5BB7B37EE}"/>
    <pc:docChg chg="undo redo custSel addSld delSld modSld modMainMaster">
      <pc:chgData name="Annika Mathys" userId="219639dd00a57860" providerId="LiveId" clId="{75242E5A-2B04-497B-A5B0-BBE5BB7B37EE}" dt="2024-04-09T12:59:09.939" v="7603" actId="20577"/>
      <pc:docMkLst>
        <pc:docMk/>
      </pc:docMkLst>
      <pc:sldChg chg="del">
        <pc:chgData name="Annika Mathys" userId="219639dd00a57860" providerId="LiveId" clId="{75242E5A-2B04-497B-A5B0-BBE5BB7B37EE}" dt="2024-03-02T20:20:06.074" v="3" actId="47"/>
        <pc:sldMkLst>
          <pc:docMk/>
          <pc:sldMk cId="3536168811" sldId="256"/>
        </pc:sldMkLst>
      </pc:sldChg>
      <pc:sldChg chg="del">
        <pc:chgData name="Annika Mathys" userId="219639dd00a57860" providerId="LiveId" clId="{75242E5A-2B04-497B-A5B0-BBE5BB7B37EE}" dt="2024-03-02T20:20:04.743" v="2" actId="47"/>
        <pc:sldMkLst>
          <pc:docMk/>
          <pc:sldMk cId="2282538704" sldId="257"/>
        </pc:sldMkLst>
      </pc:sldChg>
      <pc:sldChg chg="del">
        <pc:chgData name="Annika Mathys" userId="219639dd00a57860" providerId="LiveId" clId="{75242E5A-2B04-497B-A5B0-BBE5BB7B37EE}" dt="2024-03-02T20:20:03.080" v="1" actId="47"/>
        <pc:sldMkLst>
          <pc:docMk/>
          <pc:sldMk cId="3782702085" sldId="258"/>
        </pc:sldMkLst>
      </pc:sldChg>
      <pc:sldChg chg="addSp delSp modSp mod modTransition">
        <pc:chgData name="Annika Mathys" userId="219639dd00a57860" providerId="LiveId" clId="{75242E5A-2B04-497B-A5B0-BBE5BB7B37EE}" dt="2024-03-06T10:19:27.819" v="2453"/>
        <pc:sldMkLst>
          <pc:docMk/>
          <pc:sldMk cId="3223094184" sldId="259"/>
        </pc:sldMkLst>
        <pc:spChg chg="mod">
          <ac:chgData name="Annika Mathys" userId="219639dd00a57860" providerId="LiveId" clId="{75242E5A-2B04-497B-A5B0-BBE5BB7B37EE}" dt="2024-03-02T20:36:28.097" v="166" actId="207"/>
          <ac:spMkLst>
            <pc:docMk/>
            <pc:sldMk cId="3223094184" sldId="259"/>
            <ac:spMk id="2" creationId="{52558334-A345-4D81-9F4E-D052229C97C2}"/>
          </ac:spMkLst>
        </pc:spChg>
        <pc:spChg chg="del">
          <ac:chgData name="Annika Mathys" userId="219639dd00a57860" providerId="LiveId" clId="{75242E5A-2B04-497B-A5B0-BBE5BB7B37EE}" dt="2024-03-02T20:22:48.035" v="165" actId="478"/>
          <ac:spMkLst>
            <pc:docMk/>
            <pc:sldMk cId="3223094184" sldId="259"/>
            <ac:spMk id="3" creationId="{282E5BC5-C3B5-4035-B698-7DDC6F06B1D3}"/>
          </ac:spMkLst>
        </pc:spChg>
        <pc:spChg chg="del">
          <ac:chgData name="Annika Mathys" userId="219639dd00a57860" providerId="LiveId" clId="{75242E5A-2B04-497B-A5B0-BBE5BB7B37EE}" dt="2024-03-02T20:20:47.774" v="21" actId="478"/>
          <ac:spMkLst>
            <pc:docMk/>
            <pc:sldMk cId="3223094184" sldId="259"/>
            <ac:spMk id="4" creationId="{9541F4E6-036B-4263-AE40-38CC309F04A1}"/>
          </ac:spMkLst>
        </pc:spChg>
        <pc:spChg chg="mod">
          <ac:chgData name="Annika Mathys" userId="219639dd00a57860" providerId="LiveId" clId="{75242E5A-2B04-497B-A5B0-BBE5BB7B37EE}" dt="2024-03-02T20:21:11.407" v="96" actId="20577"/>
          <ac:spMkLst>
            <pc:docMk/>
            <pc:sldMk cId="3223094184" sldId="259"/>
            <ac:spMk id="5" creationId="{20CBB855-862A-446C-A75E-1B38AEA6B736}"/>
          </ac:spMkLst>
        </pc:spChg>
        <pc:spChg chg="add del mod">
          <ac:chgData name="Annika Mathys" userId="219639dd00a57860" providerId="LiveId" clId="{75242E5A-2B04-497B-A5B0-BBE5BB7B37EE}" dt="2024-03-02T20:20:49.991" v="22" actId="478"/>
          <ac:spMkLst>
            <pc:docMk/>
            <pc:sldMk cId="3223094184" sldId="259"/>
            <ac:spMk id="7" creationId="{32574C96-4D87-5B14-66C1-141A024C2B33}"/>
          </ac:spMkLst>
        </pc:spChg>
      </pc:sldChg>
      <pc:sldChg chg="del">
        <pc:chgData name="Annika Mathys" userId="219639dd00a57860" providerId="LiveId" clId="{75242E5A-2B04-497B-A5B0-BBE5BB7B37EE}" dt="2024-03-02T20:20:00.695" v="0" actId="47"/>
        <pc:sldMkLst>
          <pc:docMk/>
          <pc:sldMk cId="3724816538" sldId="260"/>
        </pc:sldMkLst>
      </pc:sldChg>
      <pc:sldChg chg="delSp modSp mod modTransition">
        <pc:chgData name="Annika Mathys" userId="219639dd00a57860" providerId="LiveId" clId="{75242E5A-2B04-497B-A5B0-BBE5BB7B37EE}" dt="2024-03-06T10:19:27.819" v="2453"/>
        <pc:sldMkLst>
          <pc:docMk/>
          <pc:sldMk cId="3164086109" sldId="261"/>
        </pc:sldMkLst>
        <pc:spChg chg="mod">
          <ac:chgData name="Annika Mathys" userId="219639dd00a57860" providerId="LiveId" clId="{75242E5A-2B04-497B-A5B0-BBE5BB7B37EE}" dt="2024-03-03T08:46:51.381" v="168" actId="20577"/>
          <ac:spMkLst>
            <pc:docMk/>
            <pc:sldMk cId="3164086109" sldId="261"/>
            <ac:spMk id="2" creationId="{6B050A74-6ED2-41B3-AD63-74F89C447FBB}"/>
          </ac:spMkLst>
        </pc:spChg>
        <pc:spChg chg="mod">
          <ac:chgData name="Annika Mathys" userId="219639dd00a57860" providerId="LiveId" clId="{75242E5A-2B04-497B-A5B0-BBE5BB7B37EE}" dt="2024-03-03T10:57:21.678" v="2139" actId="20577"/>
          <ac:spMkLst>
            <pc:docMk/>
            <pc:sldMk cId="3164086109" sldId="261"/>
            <ac:spMk id="3" creationId="{94792F61-F3A1-4E2C-B0EE-9742603FD08B}"/>
          </ac:spMkLst>
        </pc:spChg>
        <pc:spChg chg="mod">
          <ac:chgData name="Annika Mathys" userId="219639dd00a57860" providerId="LiveId" clId="{75242E5A-2B04-497B-A5B0-BBE5BB7B37EE}" dt="2024-03-03T08:47:00.850" v="185" actId="20577"/>
          <ac:spMkLst>
            <pc:docMk/>
            <pc:sldMk cId="3164086109" sldId="261"/>
            <ac:spMk id="4" creationId="{FB726846-AD64-4677-BEA5-D3BDD96C70A4}"/>
          </ac:spMkLst>
        </pc:spChg>
        <pc:spChg chg="del">
          <ac:chgData name="Annika Mathys" userId="219639dd00a57860" providerId="LiveId" clId="{75242E5A-2B04-497B-A5B0-BBE5BB7B37EE}" dt="2024-03-02T20:36:44.691" v="167" actId="478"/>
          <ac:spMkLst>
            <pc:docMk/>
            <pc:sldMk cId="3164086109" sldId="261"/>
            <ac:spMk id="5" creationId="{4A08BFF2-5DEB-4FE4-A3E3-C18FD3A38B4D}"/>
          </ac:spMkLst>
        </pc:spChg>
      </pc:sldChg>
      <pc:sldChg chg="del">
        <pc:chgData name="Annika Mathys" userId="219639dd00a57860" providerId="LiveId" clId="{75242E5A-2B04-497B-A5B0-BBE5BB7B37EE}" dt="2024-03-02T20:21:32.938" v="106" actId="47"/>
        <pc:sldMkLst>
          <pc:docMk/>
          <pc:sldMk cId="710272398" sldId="262"/>
        </pc:sldMkLst>
      </pc:sldChg>
      <pc:sldChg chg="addSp delSp modSp new mod modTransition">
        <pc:chgData name="Annika Mathys" userId="219639dd00a57860" providerId="LiveId" clId="{75242E5A-2B04-497B-A5B0-BBE5BB7B37EE}" dt="2024-03-06T10:19:27.819" v="2453"/>
        <pc:sldMkLst>
          <pc:docMk/>
          <pc:sldMk cId="2587142888" sldId="262"/>
        </pc:sldMkLst>
        <pc:spChg chg="mod">
          <ac:chgData name="Annika Mathys" userId="219639dd00a57860" providerId="LiveId" clId="{75242E5A-2B04-497B-A5B0-BBE5BB7B37EE}" dt="2024-03-03T10:34:34.650" v="1648" actId="113"/>
          <ac:spMkLst>
            <pc:docMk/>
            <pc:sldMk cId="2587142888" sldId="262"/>
            <ac:spMk id="2" creationId="{D6E0A812-DF20-08EA-6520-FAD3BA012725}"/>
          </ac:spMkLst>
        </pc:spChg>
        <pc:spChg chg="del mod">
          <ac:chgData name="Annika Mathys" userId="219639dd00a57860" providerId="LiveId" clId="{75242E5A-2B04-497B-A5B0-BBE5BB7B37EE}" dt="2024-03-03T08:52:48.795" v="608" actId="3680"/>
          <ac:spMkLst>
            <pc:docMk/>
            <pc:sldMk cId="2587142888" sldId="262"/>
            <ac:spMk id="3" creationId="{CC1F0858-AF12-27A2-1328-FCCF40DF4338}"/>
          </ac:spMkLst>
        </pc:spChg>
        <pc:spChg chg="mod">
          <ac:chgData name="Annika Mathys" userId="219639dd00a57860" providerId="LiveId" clId="{75242E5A-2B04-497B-A5B0-BBE5BB7B37EE}" dt="2024-03-03T08:53:40.641" v="754" actId="20577"/>
          <ac:spMkLst>
            <pc:docMk/>
            <pc:sldMk cId="2587142888" sldId="262"/>
            <ac:spMk id="4" creationId="{4C606938-C2C9-59D9-F973-E6EEF4CC9438}"/>
          </ac:spMkLst>
        </pc:spChg>
        <pc:spChg chg="del">
          <ac:chgData name="Annika Mathys" userId="219639dd00a57860" providerId="LiveId" clId="{75242E5A-2B04-497B-A5B0-BBE5BB7B37EE}" dt="2024-03-03T08:53:36.257" v="744" actId="478"/>
          <ac:spMkLst>
            <pc:docMk/>
            <pc:sldMk cId="2587142888" sldId="262"/>
            <ac:spMk id="5" creationId="{15DC64BE-B263-5A2A-8F3C-8D2CD62F1881}"/>
          </ac:spMkLst>
        </pc:spChg>
        <pc:graphicFrameChg chg="add mod ord modGraphic">
          <ac:chgData name="Annika Mathys" userId="219639dd00a57860" providerId="LiveId" clId="{75242E5A-2B04-497B-A5B0-BBE5BB7B37EE}" dt="2024-03-03T10:33:34.075" v="1602" actId="1076"/>
          <ac:graphicFrameMkLst>
            <pc:docMk/>
            <pc:sldMk cId="2587142888" sldId="262"/>
            <ac:graphicFrameMk id="7" creationId="{39DE65C9-81AE-387A-BB10-22C34B18E6AC}"/>
          </ac:graphicFrameMkLst>
        </pc:graphicFrameChg>
        <pc:graphicFrameChg chg="add del mod">
          <ac:chgData name="Annika Mathys" userId="219639dd00a57860" providerId="LiveId" clId="{75242E5A-2B04-497B-A5B0-BBE5BB7B37EE}" dt="2024-03-03T09:32:52.981" v="1590" actId="478"/>
          <ac:graphicFrameMkLst>
            <pc:docMk/>
            <pc:sldMk cId="2587142888" sldId="262"/>
            <ac:graphicFrameMk id="8" creationId="{8123AE40-E6FE-687E-C9A5-AF0C52D6FFC0}"/>
          </ac:graphicFrameMkLst>
        </pc:graphicFrameChg>
        <pc:graphicFrameChg chg="add mod">
          <ac:chgData name="Annika Mathys" userId="219639dd00a57860" providerId="LiveId" clId="{75242E5A-2B04-497B-A5B0-BBE5BB7B37EE}" dt="2024-03-03T10:30:00.974" v="1592"/>
          <ac:graphicFrameMkLst>
            <pc:docMk/>
            <pc:sldMk cId="2587142888" sldId="262"/>
            <ac:graphicFrameMk id="9" creationId="{8B34996A-88E7-ED37-F4E1-9066CB9671F5}"/>
          </ac:graphicFrameMkLst>
        </pc:graphicFrameChg>
      </pc:sldChg>
      <pc:sldChg chg="del">
        <pc:chgData name="Annika Mathys" userId="219639dd00a57860" providerId="LiveId" clId="{75242E5A-2B04-497B-A5B0-BBE5BB7B37EE}" dt="2024-03-02T20:21:34.119" v="110" actId="47"/>
        <pc:sldMkLst>
          <pc:docMk/>
          <pc:sldMk cId="1777112693" sldId="263"/>
        </pc:sldMkLst>
      </pc:sldChg>
      <pc:sldChg chg="addSp delSp modSp new mod modTransition">
        <pc:chgData name="Annika Mathys" userId="219639dd00a57860" providerId="LiveId" clId="{75242E5A-2B04-497B-A5B0-BBE5BB7B37EE}" dt="2024-03-11T13:00:43.244" v="5746" actId="208"/>
        <pc:sldMkLst>
          <pc:docMk/>
          <pc:sldMk cId="3308757244" sldId="263"/>
        </pc:sldMkLst>
        <pc:spChg chg="mod">
          <ac:chgData name="Annika Mathys" userId="219639dd00a57860" providerId="LiveId" clId="{75242E5A-2B04-497B-A5B0-BBE5BB7B37EE}" dt="2024-03-03T10:35:06.787" v="1654" actId="113"/>
          <ac:spMkLst>
            <pc:docMk/>
            <pc:sldMk cId="3308757244" sldId="263"/>
            <ac:spMk id="2" creationId="{E5E6DD19-1C59-2DF3-5C7E-AD11E6EF55B6}"/>
          </ac:spMkLst>
        </pc:spChg>
        <pc:spChg chg="add del mod">
          <ac:chgData name="Annika Mathys" userId="219639dd00a57860" providerId="LiveId" clId="{75242E5A-2B04-497B-A5B0-BBE5BB7B37EE}" dt="2024-03-03T10:40:23.557" v="1942" actId="478"/>
          <ac:spMkLst>
            <pc:docMk/>
            <pc:sldMk cId="3308757244" sldId="263"/>
            <ac:spMk id="3" creationId="{718FC481-B3EC-49D9-F0B4-3AB64117F4ED}"/>
          </ac:spMkLst>
        </pc:spChg>
        <pc:spChg chg="mod">
          <ac:chgData name="Annika Mathys" userId="219639dd00a57860" providerId="LiveId" clId="{75242E5A-2B04-497B-A5B0-BBE5BB7B37EE}" dt="2024-03-03T10:33:44.600" v="1613" actId="20577"/>
          <ac:spMkLst>
            <pc:docMk/>
            <pc:sldMk cId="3308757244" sldId="263"/>
            <ac:spMk id="4" creationId="{8535C170-5C07-A98E-F8E2-C03EBB43481E}"/>
          </ac:spMkLst>
        </pc:spChg>
        <pc:spChg chg="del">
          <ac:chgData name="Annika Mathys" userId="219639dd00a57860" providerId="LiveId" clId="{75242E5A-2B04-497B-A5B0-BBE5BB7B37EE}" dt="2024-03-03T10:33:47.349" v="1614" actId="478"/>
          <ac:spMkLst>
            <pc:docMk/>
            <pc:sldMk cId="3308757244" sldId="263"/>
            <ac:spMk id="5" creationId="{982959A1-2C91-2005-B5C6-D9C411F561FC}"/>
          </ac:spMkLst>
        </pc:spChg>
        <pc:spChg chg="add mod">
          <ac:chgData name="Annika Mathys" userId="219639dd00a57860" providerId="LiveId" clId="{75242E5A-2B04-497B-A5B0-BBE5BB7B37EE}" dt="2024-03-11T13:00:03.141" v="5741" actId="1582"/>
          <ac:spMkLst>
            <pc:docMk/>
            <pc:sldMk cId="3308757244" sldId="263"/>
            <ac:spMk id="9" creationId="{C4ABE5AE-185A-2522-53C8-DD252CCD04DE}"/>
          </ac:spMkLst>
        </pc:spChg>
        <pc:spChg chg="add mod">
          <ac:chgData name="Annika Mathys" userId="219639dd00a57860" providerId="LiveId" clId="{75242E5A-2B04-497B-A5B0-BBE5BB7B37EE}" dt="2024-03-11T13:00:43.244" v="5746" actId="208"/>
          <ac:spMkLst>
            <pc:docMk/>
            <pc:sldMk cId="3308757244" sldId="263"/>
            <ac:spMk id="11" creationId="{AAD571F3-8899-A3C2-2590-1CAE5FCA1578}"/>
          </ac:spMkLst>
        </pc:spChg>
        <pc:graphicFrameChg chg="add mod modGraphic">
          <ac:chgData name="Annika Mathys" userId="219639dd00a57860" providerId="LiveId" clId="{75242E5A-2B04-497B-A5B0-BBE5BB7B37EE}" dt="2024-03-06T12:33:22.784" v="3778" actId="20577"/>
          <ac:graphicFrameMkLst>
            <pc:docMk/>
            <pc:sldMk cId="3308757244" sldId="263"/>
            <ac:graphicFrameMk id="7" creationId="{4B3D22CB-D9F5-ABA9-041D-434E29102F62}"/>
          </ac:graphicFrameMkLst>
        </pc:graphicFrameChg>
        <pc:picChg chg="add del mod">
          <ac:chgData name="Annika Mathys" userId="219639dd00a57860" providerId="LiveId" clId="{75242E5A-2B04-497B-A5B0-BBE5BB7B37EE}" dt="2024-03-11T11:48:26.073" v="5731" actId="478"/>
          <ac:picMkLst>
            <pc:docMk/>
            <pc:sldMk cId="3308757244" sldId="263"/>
            <ac:picMk id="5" creationId="{33EBC5AF-2964-EADC-E3F8-0C8E201927D2}"/>
          </ac:picMkLst>
        </pc:picChg>
        <pc:picChg chg="add del mod">
          <ac:chgData name="Annika Mathys" userId="219639dd00a57860" providerId="LiveId" clId="{75242E5A-2B04-497B-A5B0-BBE5BB7B37EE}" dt="2024-03-11T12:59:18.322" v="5735" actId="21"/>
          <ac:picMkLst>
            <pc:docMk/>
            <pc:sldMk cId="3308757244" sldId="263"/>
            <ac:picMk id="5" creationId="{643BFE12-11FE-D54F-432D-989791730885}"/>
          </ac:picMkLst>
        </pc:picChg>
        <pc:picChg chg="add mod">
          <ac:chgData name="Annika Mathys" userId="219639dd00a57860" providerId="LiveId" clId="{75242E5A-2B04-497B-A5B0-BBE5BB7B37EE}" dt="2024-03-11T12:59:31.842" v="5737" actId="1076"/>
          <ac:picMkLst>
            <pc:docMk/>
            <pc:sldMk cId="3308757244" sldId="263"/>
            <ac:picMk id="8" creationId="{643BFE12-11FE-D54F-432D-989791730885}"/>
          </ac:picMkLst>
        </pc:picChg>
        <pc:picChg chg="add del mod">
          <ac:chgData name="Annika Mathys" userId="219639dd00a57860" providerId="LiveId" clId="{75242E5A-2B04-497B-A5B0-BBE5BB7B37EE}" dt="2024-03-03T11:11:46.844" v="2252" actId="478"/>
          <ac:picMkLst>
            <pc:docMk/>
            <pc:sldMk cId="3308757244" sldId="263"/>
            <ac:picMk id="8" creationId="{C6467573-2886-5C46-8E69-2EBD9B3217FF}"/>
          </ac:picMkLst>
        </pc:picChg>
        <pc:picChg chg="add mod">
          <ac:chgData name="Annika Mathys" userId="219639dd00a57860" providerId="LiveId" clId="{75242E5A-2B04-497B-A5B0-BBE5BB7B37EE}" dt="2024-03-06T12:32:05.575" v="3642" actId="1076"/>
          <ac:picMkLst>
            <pc:docMk/>
            <pc:sldMk cId="3308757244" sldId="263"/>
            <ac:picMk id="10" creationId="{50B2DE32-31BD-0308-684B-61A032011581}"/>
          </ac:picMkLst>
        </pc:picChg>
      </pc:sldChg>
      <pc:sldChg chg="addSp delSp modSp new mod modTransition modClrScheme chgLayout">
        <pc:chgData name="Annika Mathys" userId="219639dd00a57860" providerId="LiveId" clId="{75242E5A-2B04-497B-A5B0-BBE5BB7B37EE}" dt="2024-03-06T10:19:27.819" v="2453"/>
        <pc:sldMkLst>
          <pc:docMk/>
          <pc:sldMk cId="4048875333" sldId="264"/>
        </pc:sldMkLst>
        <pc:spChg chg="mod modVis">
          <ac:chgData name="Annika Mathys" userId="219639dd00a57860" providerId="LiveId" clId="{75242E5A-2B04-497B-A5B0-BBE5BB7B37EE}" dt="2024-03-03T10:50:53.779" v="1977" actId="20577"/>
          <ac:spMkLst>
            <pc:docMk/>
            <pc:sldMk cId="4048875333" sldId="264"/>
            <ac:spMk id="2" creationId="{BD84C7F6-921F-5552-D2B1-17635FDA8B86}"/>
          </ac:spMkLst>
        </pc:spChg>
        <pc:spChg chg="add del mod">
          <ac:chgData name="Annika Mathys" userId="219639dd00a57860" providerId="LiveId" clId="{75242E5A-2B04-497B-A5B0-BBE5BB7B37EE}" dt="2024-03-03T10:50:46.934" v="1967" actId="478"/>
          <ac:spMkLst>
            <pc:docMk/>
            <pc:sldMk cId="4048875333" sldId="264"/>
            <ac:spMk id="3" creationId="{A63B25AC-6185-7D24-134A-2B0758A21EC9}"/>
          </ac:spMkLst>
        </pc:spChg>
        <pc:spChg chg="del mod modVis">
          <ac:chgData name="Annika Mathys" userId="219639dd00a57860" providerId="LiveId" clId="{75242E5A-2B04-497B-A5B0-BBE5BB7B37EE}" dt="2024-03-03T10:50:57.419" v="1978" actId="478"/>
          <ac:spMkLst>
            <pc:docMk/>
            <pc:sldMk cId="4048875333" sldId="264"/>
            <ac:spMk id="4" creationId="{D54B6A9A-23D6-D19D-2F32-BB10FBE7CF6E}"/>
          </ac:spMkLst>
        </pc:spChg>
        <pc:spChg chg="add del">
          <ac:chgData name="Annika Mathys" userId="219639dd00a57860" providerId="LiveId" clId="{75242E5A-2B04-497B-A5B0-BBE5BB7B37EE}" dt="2024-03-03T10:50:44.665" v="1966" actId="26606"/>
          <ac:spMkLst>
            <pc:docMk/>
            <pc:sldMk cId="4048875333" sldId="264"/>
            <ac:spMk id="5" creationId="{3654AC4E-1101-06E1-E7EB-7C90A8C1E318}"/>
          </ac:spMkLst>
        </pc:spChg>
        <pc:spChg chg="add del mod">
          <ac:chgData name="Annika Mathys" userId="219639dd00a57860" providerId="LiveId" clId="{75242E5A-2B04-497B-A5B0-BBE5BB7B37EE}" dt="2024-03-03T11:08:33.203" v="2223" actId="478"/>
          <ac:spMkLst>
            <pc:docMk/>
            <pc:sldMk cId="4048875333" sldId="264"/>
            <ac:spMk id="10" creationId="{9F4B1372-A6A1-A6C6-3322-A91959141890}"/>
          </ac:spMkLst>
        </pc:spChg>
        <pc:spChg chg="add del mod">
          <ac:chgData name="Annika Mathys" userId="219639dd00a57860" providerId="LiveId" clId="{75242E5A-2B04-497B-A5B0-BBE5BB7B37EE}" dt="2024-03-03T11:08:37.900" v="2226" actId="478"/>
          <ac:spMkLst>
            <pc:docMk/>
            <pc:sldMk cId="4048875333" sldId="264"/>
            <ac:spMk id="11" creationId="{C1BDFD49-45BF-5D84-B560-1D9B484FA090}"/>
          </ac:spMkLst>
        </pc:spChg>
        <pc:spChg chg="add del mod">
          <ac:chgData name="Annika Mathys" userId="219639dd00a57860" providerId="LiveId" clId="{75242E5A-2B04-497B-A5B0-BBE5BB7B37EE}" dt="2024-03-03T11:09:37.118" v="2245" actId="478"/>
          <ac:spMkLst>
            <pc:docMk/>
            <pc:sldMk cId="4048875333" sldId="264"/>
            <ac:spMk id="12" creationId="{A1D8D0FE-C826-A8A6-43B3-5286FA420B83}"/>
          </ac:spMkLst>
        </pc:spChg>
        <pc:picChg chg="add del mod ord">
          <ac:chgData name="Annika Mathys" userId="219639dd00a57860" providerId="LiveId" clId="{75242E5A-2B04-497B-A5B0-BBE5BB7B37EE}" dt="2024-03-03T10:50:39.894" v="1964" actId="478"/>
          <ac:picMkLst>
            <pc:docMk/>
            <pc:sldMk cId="4048875333" sldId="264"/>
            <ac:picMk id="7" creationId="{3A53A9C8-3F50-A9D8-9149-85503D743B28}"/>
          </ac:picMkLst>
        </pc:picChg>
        <pc:picChg chg="add del mod">
          <ac:chgData name="Annika Mathys" userId="219639dd00a57860" providerId="LiveId" clId="{75242E5A-2B04-497B-A5B0-BBE5BB7B37EE}" dt="2024-03-03T11:11:17.953" v="2246" actId="478"/>
          <ac:picMkLst>
            <pc:docMk/>
            <pc:sldMk cId="4048875333" sldId="264"/>
            <ac:picMk id="9" creationId="{FDE655F9-AB3F-EE1F-10AC-4B27310A9F3E}"/>
          </ac:picMkLst>
        </pc:picChg>
        <pc:picChg chg="add mod">
          <ac:chgData name="Annika Mathys" userId="219639dd00a57860" providerId="LiveId" clId="{75242E5A-2B04-497B-A5B0-BBE5BB7B37EE}" dt="2024-03-03T11:12:17.468" v="2259"/>
          <ac:picMkLst>
            <pc:docMk/>
            <pc:sldMk cId="4048875333" sldId="264"/>
            <ac:picMk id="14" creationId="{D476E397-E93A-B508-54C5-81A7C4C477F0}"/>
          </ac:picMkLst>
        </pc:picChg>
      </pc:sldChg>
      <pc:sldChg chg="del">
        <pc:chgData name="Annika Mathys" userId="219639dd00a57860" providerId="LiveId" clId="{75242E5A-2B04-497B-A5B0-BBE5BB7B37EE}" dt="2024-03-02T20:21:33.683" v="109" actId="47"/>
        <pc:sldMkLst>
          <pc:docMk/>
          <pc:sldMk cId="294303585" sldId="265"/>
        </pc:sldMkLst>
      </pc:sldChg>
      <pc:sldChg chg="addSp delSp modSp new mod modTransition">
        <pc:chgData name="Annika Mathys" userId="219639dd00a57860" providerId="LiveId" clId="{75242E5A-2B04-497B-A5B0-BBE5BB7B37EE}" dt="2024-03-07T13:27:13.983" v="3786" actId="1076"/>
        <pc:sldMkLst>
          <pc:docMk/>
          <pc:sldMk cId="2177497566" sldId="265"/>
        </pc:sldMkLst>
        <pc:spChg chg="mod">
          <ac:chgData name="Annika Mathys" userId="219639dd00a57860" providerId="LiveId" clId="{75242E5A-2B04-497B-A5B0-BBE5BB7B37EE}" dt="2024-03-03T10:55:15.587" v="2004" actId="255"/>
          <ac:spMkLst>
            <pc:docMk/>
            <pc:sldMk cId="2177497566" sldId="265"/>
            <ac:spMk id="2" creationId="{6C1DE899-5764-2BE8-5499-132040D7A5F4}"/>
          </ac:spMkLst>
        </pc:spChg>
        <pc:spChg chg="del">
          <ac:chgData name="Annika Mathys" userId="219639dd00a57860" providerId="LiveId" clId="{75242E5A-2B04-497B-A5B0-BBE5BB7B37EE}" dt="2024-03-06T10:09:16.166" v="2260" actId="478"/>
          <ac:spMkLst>
            <pc:docMk/>
            <pc:sldMk cId="2177497566" sldId="265"/>
            <ac:spMk id="3" creationId="{7B6A99CB-10A0-5C4A-09BD-BF0B9064B882}"/>
          </ac:spMkLst>
        </pc:spChg>
        <pc:spChg chg="mod">
          <ac:chgData name="Annika Mathys" userId="219639dd00a57860" providerId="LiveId" clId="{75242E5A-2B04-497B-A5B0-BBE5BB7B37EE}" dt="2024-03-03T10:53:25.976" v="1990" actId="20577"/>
          <ac:spMkLst>
            <pc:docMk/>
            <pc:sldMk cId="2177497566" sldId="265"/>
            <ac:spMk id="4" creationId="{A127A333-7939-0EBC-50CA-FF7892C79D70}"/>
          </ac:spMkLst>
        </pc:spChg>
        <pc:spChg chg="del">
          <ac:chgData name="Annika Mathys" userId="219639dd00a57860" providerId="LiveId" clId="{75242E5A-2B04-497B-A5B0-BBE5BB7B37EE}" dt="2024-03-03T10:53:28.659" v="1991" actId="478"/>
          <ac:spMkLst>
            <pc:docMk/>
            <pc:sldMk cId="2177497566" sldId="265"/>
            <ac:spMk id="5" creationId="{5CC2B050-FF20-588E-A557-D06077E56D59}"/>
          </ac:spMkLst>
        </pc:spChg>
        <pc:spChg chg="add del mod">
          <ac:chgData name="Annika Mathys" userId="219639dd00a57860" providerId="LiveId" clId="{75242E5A-2B04-497B-A5B0-BBE5BB7B37EE}" dt="2024-03-06T10:10:38.692" v="2283" actId="478"/>
          <ac:spMkLst>
            <pc:docMk/>
            <pc:sldMk cId="2177497566" sldId="265"/>
            <ac:spMk id="10" creationId="{B55CBA97-6944-D7EA-5596-F1CDDDEE5A57}"/>
          </ac:spMkLst>
        </pc:spChg>
        <pc:spChg chg="add mod">
          <ac:chgData name="Annika Mathys" userId="219639dd00a57860" providerId="LiveId" clId="{75242E5A-2B04-497B-A5B0-BBE5BB7B37EE}" dt="2024-03-06T12:33:55.617" v="3781" actId="5793"/>
          <ac:spMkLst>
            <pc:docMk/>
            <pc:sldMk cId="2177497566" sldId="265"/>
            <ac:spMk id="25" creationId="{4B961FBC-2B6F-0358-D861-231CCB9BBE36}"/>
          </ac:spMkLst>
        </pc:spChg>
        <pc:graphicFrameChg chg="add mod modGraphic">
          <ac:chgData name="Annika Mathys" userId="219639dd00a57860" providerId="LiveId" clId="{75242E5A-2B04-497B-A5B0-BBE5BB7B37EE}" dt="2024-03-06T10:09:25.218" v="2270" actId="20577"/>
          <ac:graphicFrameMkLst>
            <pc:docMk/>
            <pc:sldMk cId="2177497566" sldId="265"/>
            <ac:graphicFrameMk id="5" creationId="{43693E49-45DF-E47B-3696-B294BC8F5F9B}"/>
          </ac:graphicFrameMkLst>
        </pc:graphicFrameChg>
        <pc:graphicFrameChg chg="add del mod modGraphic">
          <ac:chgData name="Annika Mathys" userId="219639dd00a57860" providerId="LiveId" clId="{75242E5A-2B04-497B-A5B0-BBE5BB7B37EE}" dt="2024-03-06T10:09:42.339" v="2275" actId="478"/>
          <ac:graphicFrameMkLst>
            <pc:docMk/>
            <pc:sldMk cId="2177497566" sldId="265"/>
            <ac:graphicFrameMk id="7" creationId="{8F12CECE-C005-8474-94E6-2BE12E328628}"/>
          </ac:graphicFrameMkLst>
        </pc:graphicFrameChg>
        <pc:picChg chg="add mod">
          <ac:chgData name="Annika Mathys" userId="219639dd00a57860" providerId="LiveId" clId="{75242E5A-2B04-497B-A5B0-BBE5BB7B37EE}" dt="2024-03-07T13:27:13.983" v="3786" actId="1076"/>
          <ac:picMkLst>
            <pc:docMk/>
            <pc:sldMk cId="2177497566" sldId="265"/>
            <ac:picMk id="3" creationId="{3D47B14A-5678-59B8-36A1-E2EAED1DA513}"/>
          </ac:picMkLst>
        </pc:picChg>
        <pc:picChg chg="add del mod">
          <ac:chgData name="Annika Mathys" userId="219639dd00a57860" providerId="LiveId" clId="{75242E5A-2B04-497B-A5B0-BBE5BB7B37EE}" dt="2024-03-06T10:10:33.722" v="2279" actId="478"/>
          <ac:picMkLst>
            <pc:docMk/>
            <pc:sldMk cId="2177497566" sldId="265"/>
            <ac:picMk id="9" creationId="{D88089B3-FE2F-6E12-52B3-825BED9A59BC}"/>
          </ac:picMkLst>
        </pc:picChg>
        <pc:picChg chg="add del mod">
          <ac:chgData name="Annika Mathys" userId="219639dd00a57860" providerId="LiveId" clId="{75242E5A-2B04-497B-A5B0-BBE5BB7B37EE}" dt="2024-03-07T13:27:03.861" v="3784" actId="478"/>
          <ac:picMkLst>
            <pc:docMk/>
            <pc:sldMk cId="2177497566" sldId="265"/>
            <ac:picMk id="12" creationId="{5429DCB2-8667-2B35-3C95-2ABBAEA8AE9E}"/>
          </ac:picMkLst>
        </pc:picChg>
        <pc:picChg chg="add mod">
          <ac:chgData name="Annika Mathys" userId="219639dd00a57860" providerId="LiveId" clId="{75242E5A-2B04-497B-A5B0-BBE5BB7B37EE}" dt="2024-03-06T10:15:09.933" v="2329" actId="1076"/>
          <ac:picMkLst>
            <pc:docMk/>
            <pc:sldMk cId="2177497566" sldId="265"/>
            <ac:picMk id="14" creationId="{A663AD43-406C-0C7C-D5E1-06C7EBD4F174}"/>
          </ac:picMkLst>
        </pc:picChg>
        <pc:picChg chg="add mod">
          <ac:chgData name="Annika Mathys" userId="219639dd00a57860" providerId="LiveId" clId="{75242E5A-2B04-497B-A5B0-BBE5BB7B37EE}" dt="2024-03-06T10:15:09.933" v="2329" actId="1076"/>
          <ac:picMkLst>
            <pc:docMk/>
            <pc:sldMk cId="2177497566" sldId="265"/>
            <ac:picMk id="16" creationId="{4A2F343E-914C-4531-C6D9-9247C9DB1BF2}"/>
          </ac:picMkLst>
        </pc:picChg>
        <pc:picChg chg="add mod">
          <ac:chgData name="Annika Mathys" userId="219639dd00a57860" providerId="LiveId" clId="{75242E5A-2B04-497B-A5B0-BBE5BB7B37EE}" dt="2024-03-06T10:15:09.933" v="2329" actId="1076"/>
          <ac:picMkLst>
            <pc:docMk/>
            <pc:sldMk cId="2177497566" sldId="265"/>
            <ac:picMk id="18" creationId="{3BCA530C-6A78-28CD-A4FC-C47CA9356AF6}"/>
          </ac:picMkLst>
        </pc:picChg>
        <pc:picChg chg="add mod">
          <ac:chgData name="Annika Mathys" userId="219639dd00a57860" providerId="LiveId" clId="{75242E5A-2B04-497B-A5B0-BBE5BB7B37EE}" dt="2024-03-06T10:15:09.933" v="2329" actId="1076"/>
          <ac:picMkLst>
            <pc:docMk/>
            <pc:sldMk cId="2177497566" sldId="265"/>
            <ac:picMk id="20" creationId="{D512360F-BC10-7ECC-BB4D-98C3C97D93F7}"/>
          </ac:picMkLst>
        </pc:picChg>
        <pc:picChg chg="add del mod">
          <ac:chgData name="Annika Mathys" userId="219639dd00a57860" providerId="LiveId" clId="{75242E5A-2B04-497B-A5B0-BBE5BB7B37EE}" dt="2024-03-06T10:14:05.369" v="2313" actId="478"/>
          <ac:picMkLst>
            <pc:docMk/>
            <pc:sldMk cId="2177497566" sldId="265"/>
            <ac:picMk id="22" creationId="{78CC6CF8-2E57-D3A0-B00C-A75E0E06F22A}"/>
          </ac:picMkLst>
        </pc:picChg>
        <pc:picChg chg="add mod">
          <ac:chgData name="Annika Mathys" userId="219639dd00a57860" providerId="LiveId" clId="{75242E5A-2B04-497B-A5B0-BBE5BB7B37EE}" dt="2024-03-06T10:15:09.933" v="2329" actId="1076"/>
          <ac:picMkLst>
            <pc:docMk/>
            <pc:sldMk cId="2177497566" sldId="265"/>
            <ac:picMk id="24" creationId="{52379D0D-D615-4E3E-F4FA-037A35EAA5FF}"/>
          </ac:picMkLst>
        </pc:picChg>
        <pc:picChg chg="add del mod">
          <ac:chgData name="Annika Mathys" userId="219639dd00a57860" providerId="LiveId" clId="{75242E5A-2B04-497B-A5B0-BBE5BB7B37EE}" dt="2024-03-06T10:19:41.519" v="2457" actId="478"/>
          <ac:picMkLst>
            <pc:docMk/>
            <pc:sldMk cId="2177497566" sldId="265"/>
            <ac:picMk id="26" creationId="{33739ED7-A58E-E07D-7534-8C7051911CEF}"/>
          </ac:picMkLst>
        </pc:picChg>
        <pc:picChg chg="add del mod">
          <ac:chgData name="Annika Mathys" userId="219639dd00a57860" providerId="LiveId" clId="{75242E5A-2B04-497B-A5B0-BBE5BB7B37EE}" dt="2024-03-07T13:27:01.544" v="3782" actId="478"/>
          <ac:picMkLst>
            <pc:docMk/>
            <pc:sldMk cId="2177497566" sldId="265"/>
            <ac:picMk id="27" creationId="{B0B8BAB7-CF87-D46D-E418-99A18AC60B2F}"/>
          </ac:picMkLst>
        </pc:picChg>
      </pc:sldChg>
      <pc:sldChg chg="new del">
        <pc:chgData name="Annika Mathys" userId="219639dd00a57860" providerId="LiveId" clId="{75242E5A-2B04-497B-A5B0-BBE5BB7B37EE}" dt="2024-03-03T10:55:27.606" v="2006" actId="47"/>
        <pc:sldMkLst>
          <pc:docMk/>
          <pc:sldMk cId="327751941" sldId="266"/>
        </pc:sldMkLst>
      </pc:sldChg>
      <pc:sldChg chg="addSp delSp modSp add mod modTransition">
        <pc:chgData name="Annika Mathys" userId="219639dd00a57860" providerId="LiveId" clId="{75242E5A-2B04-497B-A5B0-BBE5BB7B37EE}" dt="2024-04-09T12:36:05.221" v="7475" actId="12788"/>
        <pc:sldMkLst>
          <pc:docMk/>
          <pc:sldMk cId="1721738810" sldId="266"/>
        </pc:sldMkLst>
        <pc:spChg chg="mod">
          <ac:chgData name="Annika Mathys" userId="219639dd00a57860" providerId="LiveId" clId="{75242E5A-2B04-497B-A5B0-BBE5BB7B37EE}" dt="2024-03-06T10:22:08.531" v="2490" actId="20577"/>
          <ac:spMkLst>
            <pc:docMk/>
            <pc:sldMk cId="1721738810" sldId="266"/>
            <ac:spMk id="2" creationId="{6933C8A2-32E6-8B12-FAFF-7DA290CDF089}"/>
          </ac:spMkLst>
        </pc:spChg>
        <pc:spChg chg="del mod">
          <ac:chgData name="Annika Mathys" userId="219639dd00a57860" providerId="LiveId" clId="{75242E5A-2B04-497B-A5B0-BBE5BB7B37EE}" dt="2024-03-03T10:58:35.461" v="2157" actId="478"/>
          <ac:spMkLst>
            <pc:docMk/>
            <pc:sldMk cId="1721738810" sldId="266"/>
            <ac:spMk id="3" creationId="{9AA0D6F9-451A-524A-EFD9-CC1320076F73}"/>
          </ac:spMkLst>
        </pc:spChg>
        <pc:picChg chg="add mod">
          <ac:chgData name="Annika Mathys" userId="219639dd00a57860" providerId="LiveId" clId="{75242E5A-2B04-497B-A5B0-BBE5BB7B37EE}" dt="2024-04-09T12:36:05.221" v="7475" actId="12788"/>
          <ac:picMkLst>
            <pc:docMk/>
            <pc:sldMk cId="1721738810" sldId="266"/>
            <ac:picMk id="5" creationId="{3DE526DA-E538-E32A-566F-E19D4EB285F2}"/>
          </ac:picMkLst>
        </pc:picChg>
        <pc:picChg chg="add del mod">
          <ac:chgData name="Annika Mathys" userId="219639dd00a57860" providerId="LiveId" clId="{75242E5A-2B04-497B-A5B0-BBE5BB7B37EE}" dt="2024-04-03T09:13:50.083" v="7054" actId="478"/>
          <ac:picMkLst>
            <pc:docMk/>
            <pc:sldMk cId="1721738810" sldId="266"/>
            <ac:picMk id="5" creationId="{A8DD0897-D55D-47A5-EF12-17594078AA08}"/>
          </ac:picMkLst>
        </pc:picChg>
        <pc:picChg chg="add del mod">
          <ac:chgData name="Annika Mathys" userId="219639dd00a57860" providerId="LiveId" clId="{75242E5A-2B04-497B-A5B0-BBE5BB7B37EE}" dt="2024-04-03T09:13:26.350" v="7050" actId="478"/>
          <ac:picMkLst>
            <pc:docMk/>
            <pc:sldMk cId="1721738810" sldId="266"/>
            <ac:picMk id="7" creationId="{5645DF3B-4C5B-A6BF-6891-8BD3A1670B67}"/>
          </ac:picMkLst>
        </pc:picChg>
        <pc:picChg chg="add del mod">
          <ac:chgData name="Annika Mathys" userId="219639dd00a57860" providerId="LiveId" clId="{75242E5A-2B04-497B-A5B0-BBE5BB7B37EE}" dt="2024-03-03T10:59:38.521" v="2170" actId="478"/>
          <ac:picMkLst>
            <pc:docMk/>
            <pc:sldMk cId="1721738810" sldId="266"/>
            <ac:picMk id="9" creationId="{2F46CCC4-F606-38DB-9BF4-C285DDBF4A29}"/>
          </ac:picMkLst>
        </pc:picChg>
        <pc:picChg chg="add del mod">
          <ac:chgData name="Annika Mathys" userId="219639dd00a57860" providerId="LiveId" clId="{75242E5A-2B04-497B-A5B0-BBE5BB7B37EE}" dt="2024-04-03T09:14:16.968" v="7058" actId="478"/>
          <ac:picMkLst>
            <pc:docMk/>
            <pc:sldMk cId="1721738810" sldId="266"/>
            <ac:picMk id="9" creationId="{D84C31DF-8390-8036-3E55-7BE8AB196831}"/>
          </ac:picMkLst>
        </pc:picChg>
        <pc:picChg chg="add del mod">
          <ac:chgData name="Annika Mathys" userId="219639dd00a57860" providerId="LiveId" clId="{75242E5A-2B04-497B-A5B0-BBE5BB7B37EE}" dt="2024-04-09T12:35:59.224" v="7472" actId="478"/>
          <ac:picMkLst>
            <pc:docMk/>
            <pc:sldMk cId="1721738810" sldId="266"/>
            <ac:picMk id="11" creationId="{CDF49F78-3302-3EA2-8536-4ED488D9B273}"/>
          </ac:picMkLst>
        </pc:picChg>
      </pc:sldChg>
      <pc:sldChg chg="del">
        <pc:chgData name="Annika Mathys" userId="219639dd00a57860" providerId="LiveId" clId="{75242E5A-2B04-497B-A5B0-BBE5BB7B37EE}" dt="2024-03-02T20:21:33.189" v="108" actId="47"/>
        <pc:sldMkLst>
          <pc:docMk/>
          <pc:sldMk cId="3276333614" sldId="266"/>
        </pc:sldMkLst>
      </pc:sldChg>
      <pc:sldChg chg="addSp modSp add mod modTransition">
        <pc:chgData name="Annika Mathys" userId="219639dd00a57860" providerId="LiveId" clId="{75242E5A-2B04-497B-A5B0-BBE5BB7B37EE}" dt="2024-03-07T14:27:52.492" v="4540" actId="20577"/>
        <pc:sldMkLst>
          <pc:docMk/>
          <pc:sldMk cId="1397116202" sldId="267"/>
        </pc:sldMkLst>
        <pc:spChg chg="mod">
          <ac:chgData name="Annika Mathys" userId="219639dd00a57860" providerId="LiveId" clId="{75242E5A-2B04-497B-A5B0-BBE5BB7B37EE}" dt="2024-03-06T10:22:17.432" v="2508" actId="20577"/>
          <ac:spMkLst>
            <pc:docMk/>
            <pc:sldMk cId="1397116202" sldId="267"/>
            <ac:spMk id="2" creationId="{8A042F43-511C-C5B2-DFA6-729E507393CC}"/>
          </ac:spMkLst>
        </pc:spChg>
        <pc:spChg chg="mod">
          <ac:chgData name="Annika Mathys" userId="219639dd00a57860" providerId="LiveId" clId="{75242E5A-2B04-497B-A5B0-BBE5BB7B37EE}" dt="2024-03-07T14:27:52.492" v="4540" actId="20577"/>
          <ac:spMkLst>
            <pc:docMk/>
            <pc:sldMk cId="1397116202" sldId="267"/>
            <ac:spMk id="3" creationId="{D10E6D07-6358-390A-4C68-E59EAE4210EF}"/>
          </ac:spMkLst>
        </pc:spChg>
        <pc:picChg chg="add mod ord">
          <ac:chgData name="Annika Mathys" userId="219639dd00a57860" providerId="LiveId" clId="{75242E5A-2B04-497B-A5B0-BBE5BB7B37EE}" dt="2024-03-07T14:27:37.658" v="4514" actId="1076"/>
          <ac:picMkLst>
            <pc:docMk/>
            <pc:sldMk cId="1397116202" sldId="267"/>
            <ac:picMk id="5" creationId="{61BC1101-8B29-7C85-B58E-97648E6FB0BE}"/>
          </ac:picMkLst>
        </pc:picChg>
        <pc:picChg chg="add mod">
          <ac:chgData name="Annika Mathys" userId="219639dd00a57860" providerId="LiveId" clId="{75242E5A-2B04-497B-A5B0-BBE5BB7B37EE}" dt="2024-03-07T14:27:24.287" v="4508" actId="1076"/>
          <ac:picMkLst>
            <pc:docMk/>
            <pc:sldMk cId="1397116202" sldId="267"/>
            <ac:picMk id="8" creationId="{7B2C7736-BCAA-D1BB-8EFA-8A8507015866}"/>
          </ac:picMkLst>
        </pc:picChg>
      </pc:sldChg>
      <pc:sldChg chg="del">
        <pc:chgData name="Annika Mathys" userId="219639dd00a57860" providerId="LiveId" clId="{75242E5A-2B04-497B-A5B0-BBE5BB7B37EE}" dt="2024-03-02T20:21:33.066" v="107" actId="47"/>
        <pc:sldMkLst>
          <pc:docMk/>
          <pc:sldMk cId="2463831729" sldId="267"/>
        </pc:sldMkLst>
      </pc:sldChg>
      <pc:sldChg chg="del">
        <pc:chgData name="Annika Mathys" userId="219639dd00a57860" providerId="LiveId" clId="{75242E5A-2B04-497B-A5B0-BBE5BB7B37EE}" dt="2024-03-02T20:21:32.731" v="105" actId="47"/>
        <pc:sldMkLst>
          <pc:docMk/>
          <pc:sldMk cId="766234280" sldId="268"/>
        </pc:sldMkLst>
      </pc:sldChg>
      <pc:sldChg chg="addSp delSp modSp add mod modTransition">
        <pc:chgData name="Annika Mathys" userId="219639dd00a57860" providerId="LiveId" clId="{75242E5A-2B04-497B-A5B0-BBE5BB7B37EE}" dt="2024-04-09T12:58:09.705" v="7529" actId="20577"/>
        <pc:sldMkLst>
          <pc:docMk/>
          <pc:sldMk cId="2417784988" sldId="268"/>
        </pc:sldMkLst>
        <pc:spChg chg="mod">
          <ac:chgData name="Annika Mathys" userId="219639dd00a57860" providerId="LiveId" clId="{75242E5A-2B04-497B-A5B0-BBE5BB7B37EE}" dt="2024-04-02T13:31:55.764" v="5883" actId="207"/>
          <ac:spMkLst>
            <pc:docMk/>
            <pc:sldMk cId="2417784988" sldId="268"/>
            <ac:spMk id="2" creationId="{EDA01C5C-B0DC-2E77-5187-860CE70ACE77}"/>
          </ac:spMkLst>
        </pc:spChg>
        <pc:spChg chg="mod">
          <ac:chgData name="Annika Mathys" userId="219639dd00a57860" providerId="LiveId" clId="{75242E5A-2B04-497B-A5B0-BBE5BB7B37EE}" dt="2024-03-07T14:31:30.018" v="4720" actId="20577"/>
          <ac:spMkLst>
            <pc:docMk/>
            <pc:sldMk cId="2417784988" sldId="268"/>
            <ac:spMk id="3" creationId="{E532218C-E45D-26AA-EBE1-F84915C80A2A}"/>
          </ac:spMkLst>
        </pc:spChg>
        <pc:spChg chg="add mod">
          <ac:chgData name="Annika Mathys" userId="219639dd00a57860" providerId="LiveId" clId="{75242E5A-2B04-497B-A5B0-BBE5BB7B37EE}" dt="2024-04-09T12:58:09.705" v="7529" actId="20577"/>
          <ac:spMkLst>
            <pc:docMk/>
            <pc:sldMk cId="2417784988" sldId="268"/>
            <ac:spMk id="7" creationId="{A96D7BE7-0274-1731-B0FC-54187787F945}"/>
          </ac:spMkLst>
        </pc:spChg>
        <pc:graphicFrameChg chg="add mod modGraphic">
          <ac:chgData name="Annika Mathys" userId="219639dd00a57860" providerId="LiveId" clId="{75242E5A-2B04-497B-A5B0-BBE5BB7B37EE}" dt="2024-03-07T14:41:49.456" v="5293" actId="1076"/>
          <ac:graphicFrameMkLst>
            <pc:docMk/>
            <pc:sldMk cId="2417784988" sldId="268"/>
            <ac:graphicFrameMk id="5" creationId="{1CF463FD-31A2-6DA9-550F-31DC18D91081}"/>
          </ac:graphicFrameMkLst>
        </pc:graphicFrameChg>
        <pc:picChg chg="add del">
          <ac:chgData name="Annika Mathys" userId="219639dd00a57860" providerId="LiveId" clId="{75242E5A-2B04-497B-A5B0-BBE5BB7B37EE}" dt="2024-03-03T11:01:57.808" v="2187" actId="478"/>
          <ac:picMkLst>
            <pc:docMk/>
            <pc:sldMk cId="2417784988" sldId="268"/>
            <ac:picMk id="7" creationId="{1FE90B95-490F-7C81-17C6-BD732166259A}"/>
          </ac:picMkLst>
        </pc:picChg>
        <pc:picChg chg="add mod">
          <ac:chgData name="Annika Mathys" userId="219639dd00a57860" providerId="LiveId" clId="{75242E5A-2B04-497B-A5B0-BBE5BB7B37EE}" dt="2024-03-03T11:04:04.467" v="2211" actId="1076"/>
          <ac:picMkLst>
            <pc:docMk/>
            <pc:sldMk cId="2417784988" sldId="268"/>
            <ac:picMk id="9" creationId="{149DAD2F-0744-D6C4-FEF2-2A73E922E633}"/>
          </ac:picMkLst>
        </pc:picChg>
        <pc:picChg chg="add mod modCrop">
          <ac:chgData name="Annika Mathys" userId="219639dd00a57860" providerId="LiveId" clId="{75242E5A-2B04-497B-A5B0-BBE5BB7B37EE}" dt="2024-03-03T11:04:04.102" v="2210" actId="1076"/>
          <ac:picMkLst>
            <pc:docMk/>
            <pc:sldMk cId="2417784988" sldId="268"/>
            <ac:picMk id="11" creationId="{460927AF-8CC9-594A-D8CB-103278B6E415}"/>
          </ac:picMkLst>
        </pc:picChg>
      </pc:sldChg>
      <pc:sldChg chg="del">
        <pc:chgData name="Annika Mathys" userId="219639dd00a57860" providerId="LiveId" clId="{75242E5A-2B04-497B-A5B0-BBE5BB7B37EE}" dt="2024-03-02T20:21:32.544" v="104" actId="47"/>
        <pc:sldMkLst>
          <pc:docMk/>
          <pc:sldMk cId="498662658" sldId="269"/>
        </pc:sldMkLst>
      </pc:sldChg>
      <pc:sldChg chg="addSp delSp modSp add mod modTransition modClrScheme chgLayout">
        <pc:chgData name="Annika Mathys" userId="219639dd00a57860" providerId="LiveId" clId="{75242E5A-2B04-497B-A5B0-BBE5BB7B37EE}" dt="2024-03-07T14:53:57.518" v="5569" actId="1076"/>
        <pc:sldMkLst>
          <pc:docMk/>
          <pc:sldMk cId="2268852094" sldId="269"/>
        </pc:sldMkLst>
        <pc:spChg chg="mod">
          <ac:chgData name="Annika Mathys" userId="219639dd00a57860" providerId="LiveId" clId="{75242E5A-2B04-497B-A5B0-BBE5BB7B37EE}" dt="2024-03-07T14:53:44.605" v="5566" actId="26606"/>
          <ac:spMkLst>
            <pc:docMk/>
            <pc:sldMk cId="2268852094" sldId="269"/>
            <ac:spMk id="2" creationId="{8AC21F96-D95C-9780-59C3-8507FAF55D78}"/>
          </ac:spMkLst>
        </pc:spChg>
        <pc:spChg chg="del mod">
          <ac:chgData name="Annika Mathys" userId="219639dd00a57860" providerId="LiveId" clId="{75242E5A-2B04-497B-A5B0-BBE5BB7B37EE}" dt="2024-03-07T14:53:32.807" v="5564" actId="22"/>
          <ac:spMkLst>
            <pc:docMk/>
            <pc:sldMk cId="2268852094" sldId="269"/>
            <ac:spMk id="3" creationId="{8208533E-B784-307D-BF48-7B1A5E062FD9}"/>
          </ac:spMkLst>
        </pc:spChg>
        <pc:spChg chg="mod">
          <ac:chgData name="Annika Mathys" userId="219639dd00a57860" providerId="LiveId" clId="{75242E5A-2B04-497B-A5B0-BBE5BB7B37EE}" dt="2024-03-07T14:53:44.605" v="5566" actId="26606"/>
          <ac:spMkLst>
            <pc:docMk/>
            <pc:sldMk cId="2268852094" sldId="269"/>
            <ac:spMk id="4" creationId="{B6352CEC-4B99-96BB-CD03-84F6D9347C3E}"/>
          </ac:spMkLst>
        </pc:spChg>
        <pc:spChg chg="mod">
          <ac:chgData name="Annika Mathys" userId="219639dd00a57860" providerId="LiveId" clId="{75242E5A-2B04-497B-A5B0-BBE5BB7B37EE}" dt="2024-03-07T14:53:44.605" v="5566" actId="26606"/>
          <ac:spMkLst>
            <pc:docMk/>
            <pc:sldMk cId="2268852094" sldId="269"/>
            <ac:spMk id="6" creationId="{F10FC407-53D1-0968-C28A-46DD60117494}"/>
          </ac:spMkLst>
        </pc:spChg>
        <pc:spChg chg="add del mod">
          <ac:chgData name="Annika Mathys" userId="219639dd00a57860" providerId="LiveId" clId="{75242E5A-2B04-497B-A5B0-BBE5BB7B37EE}" dt="2024-03-07T14:53:44.605" v="5566" actId="26606"/>
          <ac:spMkLst>
            <pc:docMk/>
            <pc:sldMk cId="2268852094" sldId="269"/>
            <ac:spMk id="12" creationId="{9EB19209-59E6-EF8A-D98A-5A418F99042C}"/>
          </ac:spMkLst>
        </pc:spChg>
        <pc:picChg chg="add mod ord">
          <ac:chgData name="Annika Mathys" userId="219639dd00a57860" providerId="LiveId" clId="{75242E5A-2B04-497B-A5B0-BBE5BB7B37EE}" dt="2024-03-07T14:53:57.518" v="5569" actId="1076"/>
          <ac:picMkLst>
            <pc:docMk/>
            <pc:sldMk cId="2268852094" sldId="269"/>
            <ac:picMk id="7" creationId="{82249D27-D7F4-1069-5A95-6C0FF04B021F}"/>
          </ac:picMkLst>
        </pc:picChg>
      </pc:sldChg>
      <pc:sldChg chg="addSp delSp modSp add mod modTransition">
        <pc:chgData name="Annika Mathys" userId="219639dd00a57860" providerId="LiveId" clId="{75242E5A-2B04-497B-A5B0-BBE5BB7B37EE}" dt="2024-03-07T14:55:30.237" v="5596" actId="1076"/>
        <pc:sldMkLst>
          <pc:docMk/>
          <pc:sldMk cId="3228479366" sldId="270"/>
        </pc:sldMkLst>
        <pc:spChg chg="mod">
          <ac:chgData name="Annika Mathys" userId="219639dd00a57860" providerId="LiveId" clId="{75242E5A-2B04-497B-A5B0-BBE5BB7B37EE}" dt="2024-03-06T10:22:37.001" v="2567" actId="20577"/>
          <ac:spMkLst>
            <pc:docMk/>
            <pc:sldMk cId="3228479366" sldId="270"/>
            <ac:spMk id="2" creationId="{ECF525A2-3E14-87C3-6F6E-C5EFF676D0D3}"/>
          </ac:spMkLst>
        </pc:spChg>
        <pc:spChg chg="del mod">
          <ac:chgData name="Annika Mathys" userId="219639dd00a57860" providerId="LiveId" clId="{75242E5A-2B04-497B-A5B0-BBE5BB7B37EE}" dt="2024-03-07T14:54:28.234" v="5585" actId="22"/>
          <ac:spMkLst>
            <pc:docMk/>
            <pc:sldMk cId="3228479366" sldId="270"/>
            <ac:spMk id="3" creationId="{13760AF7-8070-90BE-B1A8-822ED63D8101}"/>
          </ac:spMkLst>
        </pc:spChg>
        <pc:spChg chg="add del mod">
          <ac:chgData name="Annika Mathys" userId="219639dd00a57860" providerId="LiveId" clId="{75242E5A-2B04-497B-A5B0-BBE5BB7B37EE}" dt="2024-03-07T14:54:51.249" v="5587" actId="478"/>
          <ac:spMkLst>
            <pc:docMk/>
            <pc:sldMk cId="3228479366" sldId="270"/>
            <ac:spMk id="9" creationId="{3DB89406-4941-5592-7372-EC5ABC54E9F3}"/>
          </ac:spMkLst>
        </pc:spChg>
        <pc:picChg chg="add del mod ord">
          <ac:chgData name="Annika Mathys" userId="219639dd00a57860" providerId="LiveId" clId="{75242E5A-2B04-497B-A5B0-BBE5BB7B37EE}" dt="2024-03-07T14:54:31.606" v="5586" actId="478"/>
          <ac:picMkLst>
            <pc:docMk/>
            <pc:sldMk cId="3228479366" sldId="270"/>
            <ac:picMk id="7" creationId="{877A2DEC-124D-9F03-5895-ACF6A4D35574}"/>
          </ac:picMkLst>
        </pc:picChg>
        <pc:picChg chg="add mod">
          <ac:chgData name="Annika Mathys" userId="219639dd00a57860" providerId="LiveId" clId="{75242E5A-2B04-497B-A5B0-BBE5BB7B37EE}" dt="2024-03-07T14:54:58.266" v="5589" actId="1076"/>
          <ac:picMkLst>
            <pc:docMk/>
            <pc:sldMk cId="3228479366" sldId="270"/>
            <ac:picMk id="11" creationId="{18AFB3D0-D66C-6666-D81D-0671387B5174}"/>
          </ac:picMkLst>
        </pc:picChg>
        <pc:picChg chg="add mod">
          <ac:chgData name="Annika Mathys" userId="219639dd00a57860" providerId="LiveId" clId="{75242E5A-2B04-497B-A5B0-BBE5BB7B37EE}" dt="2024-03-07T14:55:30.237" v="5596" actId="1076"/>
          <ac:picMkLst>
            <pc:docMk/>
            <pc:sldMk cId="3228479366" sldId="270"/>
            <ac:picMk id="13" creationId="{138561D8-9966-8696-5F15-733C9A49E2B2}"/>
          </ac:picMkLst>
        </pc:picChg>
      </pc:sldChg>
      <pc:sldChg chg="del">
        <pc:chgData name="Annika Mathys" userId="219639dd00a57860" providerId="LiveId" clId="{75242E5A-2B04-497B-A5B0-BBE5BB7B37EE}" dt="2024-03-02T20:21:32.370" v="103" actId="47"/>
        <pc:sldMkLst>
          <pc:docMk/>
          <pc:sldMk cId="4275468962" sldId="270"/>
        </pc:sldMkLst>
      </pc:sldChg>
      <pc:sldChg chg="addSp delSp modSp add mod modTransition delAnim modAnim">
        <pc:chgData name="Annika Mathys" userId="219639dd00a57860" providerId="LiveId" clId="{75242E5A-2B04-497B-A5B0-BBE5BB7B37EE}" dt="2024-04-09T12:59:09.939" v="7603" actId="20577"/>
        <pc:sldMkLst>
          <pc:docMk/>
          <pc:sldMk cId="2771389683" sldId="271"/>
        </pc:sldMkLst>
        <pc:spChg chg="mod">
          <ac:chgData name="Annika Mathys" userId="219639dd00a57860" providerId="LiveId" clId="{75242E5A-2B04-497B-A5B0-BBE5BB7B37EE}" dt="2024-03-03T10:57:31.631" v="2149" actId="20577"/>
          <ac:spMkLst>
            <pc:docMk/>
            <pc:sldMk cId="2771389683" sldId="271"/>
            <ac:spMk id="2" creationId="{AF965172-194E-86B2-D80E-CAD7E0A3C890}"/>
          </ac:spMkLst>
        </pc:spChg>
        <pc:spChg chg="mod">
          <ac:chgData name="Annika Mathys" userId="219639dd00a57860" providerId="LiveId" clId="{75242E5A-2B04-497B-A5B0-BBE5BB7B37EE}" dt="2024-04-02T13:09:10.877" v="5748" actId="5793"/>
          <ac:spMkLst>
            <pc:docMk/>
            <pc:sldMk cId="2771389683" sldId="271"/>
            <ac:spMk id="3" creationId="{C57B4D50-D37A-FFDA-3802-F9622495129C}"/>
          </ac:spMkLst>
        </pc:spChg>
        <pc:spChg chg="add mod">
          <ac:chgData name="Annika Mathys" userId="219639dd00a57860" providerId="LiveId" clId="{75242E5A-2B04-497B-A5B0-BBE5BB7B37EE}" dt="2024-04-02T13:55:12.642" v="6947" actId="1076"/>
          <ac:spMkLst>
            <pc:docMk/>
            <pc:sldMk cId="2771389683" sldId="271"/>
            <ac:spMk id="5" creationId="{55DA581A-CBE4-E1A6-307F-77BE4D2E315E}"/>
          </ac:spMkLst>
        </pc:spChg>
        <pc:spChg chg="add mod">
          <ac:chgData name="Annika Mathys" userId="219639dd00a57860" providerId="LiveId" clId="{75242E5A-2B04-497B-A5B0-BBE5BB7B37EE}" dt="2024-04-09T12:59:09.939" v="7603" actId="20577"/>
          <ac:spMkLst>
            <pc:docMk/>
            <pc:sldMk cId="2771389683" sldId="271"/>
            <ac:spMk id="9" creationId="{7CF2742C-0BD6-66A6-D645-290DE0ECF954}"/>
          </ac:spMkLst>
        </pc:spChg>
        <pc:graphicFrameChg chg="add del mod modGraphic">
          <ac:chgData name="Annika Mathys" userId="219639dd00a57860" providerId="LiveId" clId="{75242E5A-2B04-497B-A5B0-BBE5BB7B37EE}" dt="2024-04-02T13:10:25.575" v="5872" actId="478"/>
          <ac:graphicFrameMkLst>
            <pc:docMk/>
            <pc:sldMk cId="2771389683" sldId="271"/>
            <ac:graphicFrameMk id="7" creationId="{70E72115-4BA7-0390-965D-519090D22881}"/>
          </ac:graphicFrameMkLst>
        </pc:graphicFrameChg>
        <pc:graphicFrameChg chg="add del mod modGraphic">
          <ac:chgData name="Annika Mathys" userId="219639dd00a57860" providerId="LiveId" clId="{75242E5A-2B04-497B-A5B0-BBE5BB7B37EE}" dt="2024-04-02T13:32:45.601" v="5952" actId="478"/>
          <ac:graphicFrameMkLst>
            <pc:docMk/>
            <pc:sldMk cId="2771389683" sldId="271"/>
            <ac:graphicFrameMk id="8" creationId="{FC8E3319-25B3-4093-4A84-1D70D0DE914E}"/>
          </ac:graphicFrameMkLst>
        </pc:graphicFrameChg>
        <pc:picChg chg="add del mod">
          <ac:chgData name="Annika Mathys" userId="219639dd00a57860" providerId="LiveId" clId="{75242E5A-2B04-497B-A5B0-BBE5BB7B37EE}" dt="2024-03-06T10:25:57.120" v="2621" actId="478"/>
          <ac:picMkLst>
            <pc:docMk/>
            <pc:sldMk cId="2771389683" sldId="271"/>
            <ac:picMk id="8" creationId="{08B300B5-0C33-2E43-5FE2-26AD0FDC60E7}"/>
          </ac:picMkLst>
        </pc:picChg>
      </pc:sldChg>
      <pc:sldChg chg="del">
        <pc:chgData name="Annika Mathys" userId="219639dd00a57860" providerId="LiveId" clId="{75242E5A-2B04-497B-A5B0-BBE5BB7B37EE}" dt="2024-03-02T20:21:32.236" v="102" actId="47"/>
        <pc:sldMkLst>
          <pc:docMk/>
          <pc:sldMk cId="3328173493" sldId="271"/>
        </pc:sldMkLst>
      </pc:sldChg>
      <pc:sldChg chg="addSp delSp modSp add mod modTransition">
        <pc:chgData name="Annika Mathys" userId="219639dd00a57860" providerId="LiveId" clId="{75242E5A-2B04-497B-A5B0-BBE5BB7B37EE}" dt="2024-04-03T09:17:23.203" v="7063" actId="20577"/>
        <pc:sldMkLst>
          <pc:docMk/>
          <pc:sldMk cId="30283740" sldId="272"/>
        </pc:sldMkLst>
        <pc:spChg chg="mod">
          <ac:chgData name="Annika Mathys" userId="219639dd00a57860" providerId="LiveId" clId="{75242E5A-2B04-497B-A5B0-BBE5BB7B37EE}" dt="2024-03-06T10:22:12.702" v="2504" actId="20577"/>
          <ac:spMkLst>
            <pc:docMk/>
            <pc:sldMk cId="30283740" sldId="272"/>
            <ac:spMk id="2" creationId="{F8312DE8-0C2E-3DFD-2F2F-3C5E1CD69E29}"/>
          </ac:spMkLst>
        </pc:spChg>
        <pc:spChg chg="add mod">
          <ac:chgData name="Annika Mathys" userId="219639dd00a57860" providerId="LiveId" clId="{75242E5A-2B04-497B-A5B0-BBE5BB7B37EE}" dt="2024-03-07T13:39:49.825" v="3827" actId="20577"/>
          <ac:spMkLst>
            <pc:docMk/>
            <pc:sldMk cId="30283740" sldId="272"/>
            <ac:spMk id="3" creationId="{F5152429-3025-B128-D96F-D44186CC734C}"/>
          </ac:spMkLst>
        </pc:spChg>
        <pc:spChg chg="add mod">
          <ac:chgData name="Annika Mathys" userId="219639dd00a57860" providerId="LiveId" clId="{75242E5A-2B04-497B-A5B0-BBE5BB7B37EE}" dt="2024-04-03T09:17:23.203" v="7063" actId="20577"/>
          <ac:spMkLst>
            <pc:docMk/>
            <pc:sldMk cId="30283740" sldId="272"/>
            <ac:spMk id="7" creationId="{DAE07F40-11C6-F132-030E-614F22D68798}"/>
          </ac:spMkLst>
        </pc:spChg>
        <pc:picChg chg="add mod">
          <ac:chgData name="Annika Mathys" userId="219639dd00a57860" providerId="LiveId" clId="{75242E5A-2B04-497B-A5B0-BBE5BB7B37EE}" dt="2024-03-03T11:00:29.657" v="2183" actId="1076"/>
          <ac:picMkLst>
            <pc:docMk/>
            <pc:sldMk cId="30283740" sldId="272"/>
            <ac:picMk id="5" creationId="{8127D4AA-C750-A3AB-8876-AB6F2B394201}"/>
          </ac:picMkLst>
        </pc:picChg>
        <pc:picChg chg="del">
          <ac:chgData name="Annika Mathys" userId="219639dd00a57860" providerId="LiveId" clId="{75242E5A-2B04-497B-A5B0-BBE5BB7B37EE}" dt="2024-03-03T11:00:06.812" v="2179" actId="478"/>
          <ac:picMkLst>
            <pc:docMk/>
            <pc:sldMk cId="30283740" sldId="272"/>
            <ac:picMk id="7" creationId="{E11B7EB6-18FD-E713-8103-763787C1C490}"/>
          </ac:picMkLst>
        </pc:picChg>
        <pc:picChg chg="add del mod">
          <ac:chgData name="Annika Mathys" userId="219639dd00a57860" providerId="LiveId" clId="{75242E5A-2B04-497B-A5B0-BBE5BB7B37EE}" dt="2024-04-03T09:17:15.607" v="7062" actId="478"/>
          <ac:picMkLst>
            <pc:docMk/>
            <pc:sldMk cId="30283740" sldId="272"/>
            <ac:picMk id="9" creationId="{21CBB831-B148-1E49-8ECD-FDB9AB09711B}"/>
          </ac:picMkLst>
        </pc:picChg>
      </pc:sldChg>
      <pc:sldChg chg="del">
        <pc:chgData name="Annika Mathys" userId="219639dd00a57860" providerId="LiveId" clId="{75242E5A-2B04-497B-A5B0-BBE5BB7B37EE}" dt="2024-03-02T20:21:32.214" v="101" actId="47"/>
        <pc:sldMkLst>
          <pc:docMk/>
          <pc:sldMk cId="3072940504" sldId="272"/>
        </pc:sldMkLst>
      </pc:sldChg>
      <pc:sldChg chg="del">
        <pc:chgData name="Annika Mathys" userId="219639dd00a57860" providerId="LiveId" clId="{75242E5A-2B04-497B-A5B0-BBE5BB7B37EE}" dt="2024-03-02T20:21:32.067" v="100" actId="47"/>
        <pc:sldMkLst>
          <pc:docMk/>
          <pc:sldMk cId="1032210412" sldId="273"/>
        </pc:sldMkLst>
      </pc:sldChg>
      <pc:sldChg chg="addSp delSp modSp add del mod modTransition">
        <pc:chgData name="Annika Mathys" userId="219639dd00a57860" providerId="LiveId" clId="{75242E5A-2B04-497B-A5B0-BBE5BB7B37EE}" dt="2024-03-07T13:43:26.919" v="3867" actId="20577"/>
        <pc:sldMkLst>
          <pc:docMk/>
          <pc:sldMk cId="3466500410" sldId="273"/>
        </pc:sldMkLst>
        <pc:spChg chg="mod">
          <ac:chgData name="Annika Mathys" userId="219639dd00a57860" providerId="LiveId" clId="{75242E5A-2B04-497B-A5B0-BBE5BB7B37EE}" dt="2024-03-07T13:43:26.919" v="3867" actId="20577"/>
          <ac:spMkLst>
            <pc:docMk/>
            <pc:sldMk cId="3466500410" sldId="273"/>
            <ac:spMk id="25" creationId="{DA35D4DF-E07A-F477-796A-22E44DD4907E}"/>
          </ac:spMkLst>
        </pc:spChg>
        <pc:picChg chg="add mod">
          <ac:chgData name="Annika Mathys" userId="219639dd00a57860" providerId="LiveId" clId="{75242E5A-2B04-497B-A5B0-BBE5BB7B37EE}" dt="2024-03-06T10:19:15.499" v="2449" actId="1076"/>
          <ac:picMkLst>
            <pc:docMk/>
            <pc:sldMk cId="3466500410" sldId="273"/>
            <ac:picMk id="3" creationId="{387E603F-75D8-91EE-E481-4887EB9BBF35}"/>
          </ac:picMkLst>
        </pc:picChg>
        <pc:picChg chg="add mod">
          <ac:chgData name="Annika Mathys" userId="219639dd00a57860" providerId="LiveId" clId="{75242E5A-2B04-497B-A5B0-BBE5BB7B37EE}" dt="2024-03-07T13:27:32.960" v="3793" actId="1076"/>
          <ac:picMkLst>
            <pc:docMk/>
            <pc:sldMk cId="3466500410" sldId="273"/>
            <ac:picMk id="3" creationId="{B06AFFC7-7130-CB16-57D0-5A508DC4E8A4}"/>
          </ac:picMkLst>
        </pc:picChg>
        <pc:picChg chg="add del mod">
          <ac:chgData name="Annika Mathys" userId="219639dd00a57860" providerId="LiveId" clId="{75242E5A-2B04-497B-A5B0-BBE5BB7B37EE}" dt="2024-03-06T10:20:07.331" v="2463" actId="478"/>
          <ac:picMkLst>
            <pc:docMk/>
            <pc:sldMk cId="3466500410" sldId="273"/>
            <ac:picMk id="5" creationId="{97F226D5-143E-5F3C-73D4-8DB000CE0A78}"/>
          </ac:picMkLst>
        </pc:picChg>
        <pc:picChg chg="add del mod">
          <ac:chgData name="Annika Mathys" userId="219639dd00a57860" providerId="LiveId" clId="{75242E5A-2B04-497B-A5B0-BBE5BB7B37EE}" dt="2024-03-07T13:27:17.312" v="3787" actId="478"/>
          <ac:picMkLst>
            <pc:docMk/>
            <pc:sldMk cId="3466500410" sldId="273"/>
            <ac:picMk id="7" creationId="{5E6F4C69-0EE3-C2BC-06F3-657238397A19}"/>
          </ac:picMkLst>
        </pc:picChg>
        <pc:picChg chg="mod">
          <ac:chgData name="Annika Mathys" userId="219639dd00a57860" providerId="LiveId" clId="{75242E5A-2B04-497B-A5B0-BBE5BB7B37EE}" dt="2024-03-06T10:21:22.129" v="2475" actId="108"/>
          <ac:picMkLst>
            <pc:docMk/>
            <pc:sldMk cId="3466500410" sldId="273"/>
            <ac:picMk id="12" creationId="{7A33E1BD-AEAB-3D11-6981-058F1C3FE9B9}"/>
          </ac:picMkLst>
        </pc:picChg>
        <pc:picChg chg="mod">
          <ac:chgData name="Annika Mathys" userId="219639dd00a57860" providerId="LiveId" clId="{75242E5A-2B04-497B-A5B0-BBE5BB7B37EE}" dt="2024-03-06T10:21:22.129" v="2475" actId="108"/>
          <ac:picMkLst>
            <pc:docMk/>
            <pc:sldMk cId="3466500410" sldId="273"/>
            <ac:picMk id="14" creationId="{9EC4D96A-94F9-1DC2-0191-424CD5080584}"/>
          </ac:picMkLst>
        </pc:picChg>
        <pc:picChg chg="mod">
          <ac:chgData name="Annika Mathys" userId="219639dd00a57860" providerId="LiveId" clId="{75242E5A-2B04-497B-A5B0-BBE5BB7B37EE}" dt="2024-03-06T10:21:33.133" v="2476" actId="108"/>
          <ac:picMkLst>
            <pc:docMk/>
            <pc:sldMk cId="3466500410" sldId="273"/>
            <ac:picMk id="16" creationId="{95D07F4C-F20C-585D-38BE-5AA793F257F7}"/>
          </ac:picMkLst>
        </pc:picChg>
        <pc:picChg chg="mod">
          <ac:chgData name="Annika Mathys" userId="219639dd00a57860" providerId="LiveId" clId="{75242E5A-2B04-497B-A5B0-BBE5BB7B37EE}" dt="2024-03-06T10:21:17.241" v="2473" actId="108"/>
          <ac:picMkLst>
            <pc:docMk/>
            <pc:sldMk cId="3466500410" sldId="273"/>
            <ac:picMk id="18" creationId="{537EF656-0A03-D839-5367-11B1859843F5}"/>
          </ac:picMkLst>
        </pc:picChg>
        <pc:picChg chg="mod">
          <ac:chgData name="Annika Mathys" userId="219639dd00a57860" providerId="LiveId" clId="{75242E5A-2B04-497B-A5B0-BBE5BB7B37EE}" dt="2024-03-06T10:21:14.195" v="2472" actId="29295"/>
          <ac:picMkLst>
            <pc:docMk/>
            <pc:sldMk cId="3466500410" sldId="273"/>
            <ac:picMk id="20" creationId="{F4101566-A2C5-D838-1C52-3DB3C5DC2F2E}"/>
          </ac:picMkLst>
        </pc:picChg>
        <pc:picChg chg="mod">
          <ac:chgData name="Annika Mathys" userId="219639dd00a57860" providerId="LiveId" clId="{75242E5A-2B04-497B-A5B0-BBE5BB7B37EE}" dt="2024-03-06T10:21:06.889" v="2470" actId="29295"/>
          <ac:picMkLst>
            <pc:docMk/>
            <pc:sldMk cId="3466500410" sldId="273"/>
            <ac:picMk id="24" creationId="{C6A6DF47-B0E6-FD90-6DA1-3A2C1C37915F}"/>
          </ac:picMkLst>
        </pc:picChg>
      </pc:sldChg>
      <pc:sldChg chg="del">
        <pc:chgData name="Annika Mathys" userId="219639dd00a57860" providerId="LiveId" clId="{75242E5A-2B04-497B-A5B0-BBE5BB7B37EE}" dt="2024-03-02T20:21:31.673" v="99" actId="47"/>
        <pc:sldMkLst>
          <pc:docMk/>
          <pc:sldMk cId="852670894" sldId="274"/>
        </pc:sldMkLst>
      </pc:sldChg>
      <pc:sldChg chg="addSp delSp modSp add mod">
        <pc:chgData name="Annika Mathys" userId="219639dd00a57860" providerId="LiveId" clId="{75242E5A-2B04-497B-A5B0-BBE5BB7B37EE}" dt="2024-04-09T12:36:58.997" v="7485" actId="12788"/>
        <pc:sldMkLst>
          <pc:docMk/>
          <pc:sldMk cId="2414846601" sldId="274"/>
        </pc:sldMkLst>
        <pc:picChg chg="add del mod">
          <ac:chgData name="Annika Mathys" userId="219639dd00a57860" providerId="LiveId" clId="{75242E5A-2B04-497B-A5B0-BBE5BB7B37EE}" dt="2024-04-09T12:36:09.427" v="7476" actId="478"/>
          <ac:picMkLst>
            <pc:docMk/>
            <pc:sldMk cId="2414846601" sldId="274"/>
            <ac:picMk id="5" creationId="{C0DBE31A-E237-FB2A-2B9D-22C447A5F928}"/>
          </ac:picMkLst>
        </pc:picChg>
        <pc:picChg chg="add del mod">
          <ac:chgData name="Annika Mathys" userId="219639dd00a57860" providerId="LiveId" clId="{75242E5A-2B04-497B-A5B0-BBE5BB7B37EE}" dt="2024-04-09T12:36:33.330" v="7480" actId="478"/>
          <ac:picMkLst>
            <pc:docMk/>
            <pc:sldMk cId="2414846601" sldId="274"/>
            <ac:picMk id="7" creationId="{1F41EE24-E9C7-DDFD-CC60-4905ACE41326}"/>
          </ac:picMkLst>
        </pc:picChg>
        <pc:picChg chg="del">
          <ac:chgData name="Annika Mathys" userId="219639dd00a57860" providerId="LiveId" clId="{75242E5A-2B04-497B-A5B0-BBE5BB7B37EE}" dt="2024-04-03T09:12:38.161" v="7045" actId="478"/>
          <ac:picMkLst>
            <pc:docMk/>
            <pc:sldMk cId="2414846601" sldId="274"/>
            <ac:picMk id="7" creationId="{5645DF3B-4C5B-A6BF-6891-8BD3A1670B67}"/>
          </ac:picMkLst>
        </pc:picChg>
        <pc:picChg chg="add mod">
          <ac:chgData name="Annika Mathys" userId="219639dd00a57860" providerId="LiveId" clId="{75242E5A-2B04-497B-A5B0-BBE5BB7B37EE}" dt="2024-04-09T12:36:58.997" v="7485" actId="12788"/>
          <ac:picMkLst>
            <pc:docMk/>
            <pc:sldMk cId="2414846601" sldId="274"/>
            <ac:picMk id="9" creationId="{1E4A627F-A02E-280E-F482-D0BEBB38872C}"/>
          </ac:picMkLst>
        </pc:picChg>
        <pc:cxnChg chg="add del">
          <ac:chgData name="Annika Mathys" userId="219639dd00a57860" providerId="LiveId" clId="{75242E5A-2B04-497B-A5B0-BBE5BB7B37EE}" dt="2024-04-03T09:27:21.688" v="7471" actId="478"/>
          <ac:cxnSpMkLst>
            <pc:docMk/>
            <pc:sldMk cId="2414846601" sldId="274"/>
            <ac:cxnSpMk id="9" creationId="{7CD5AAD4-7630-F765-E0D4-160ACFAD8A00}"/>
          </ac:cxnSpMkLst>
        </pc:cxnChg>
      </pc:sldChg>
      <pc:sldChg chg="del">
        <pc:chgData name="Annika Mathys" userId="219639dd00a57860" providerId="LiveId" clId="{75242E5A-2B04-497B-A5B0-BBE5BB7B37EE}" dt="2024-03-02T20:21:31.514" v="98" actId="47"/>
        <pc:sldMkLst>
          <pc:docMk/>
          <pc:sldMk cId="1284261725" sldId="275"/>
        </pc:sldMkLst>
      </pc:sldChg>
      <pc:sldChg chg="addSp delSp modSp add mod">
        <pc:chgData name="Annika Mathys" userId="219639dd00a57860" providerId="LiveId" clId="{75242E5A-2B04-497B-A5B0-BBE5BB7B37EE}" dt="2024-04-03T09:26:30.941" v="7469" actId="2084"/>
        <pc:sldMkLst>
          <pc:docMk/>
          <pc:sldMk cId="3163997301" sldId="275"/>
        </pc:sldMkLst>
        <pc:spChg chg="mod">
          <ac:chgData name="Annika Mathys" userId="219639dd00a57860" providerId="LiveId" clId="{75242E5A-2B04-497B-A5B0-BBE5BB7B37EE}" dt="2024-04-03T09:18:04.865" v="7100" actId="20577"/>
          <ac:spMkLst>
            <pc:docMk/>
            <pc:sldMk cId="3163997301" sldId="275"/>
            <ac:spMk id="2" creationId="{F8312DE8-0C2E-3DFD-2F2F-3C5E1CD69E29}"/>
          </ac:spMkLst>
        </pc:spChg>
        <pc:spChg chg="del mod">
          <ac:chgData name="Annika Mathys" userId="219639dd00a57860" providerId="LiveId" clId="{75242E5A-2B04-497B-A5B0-BBE5BB7B37EE}" dt="2024-04-03T09:19:16.895" v="7109" actId="478"/>
          <ac:spMkLst>
            <pc:docMk/>
            <pc:sldMk cId="3163997301" sldId="275"/>
            <ac:spMk id="3" creationId="{F5152429-3025-B128-D96F-D44186CC734C}"/>
          </ac:spMkLst>
        </pc:spChg>
        <pc:spChg chg="del mod">
          <ac:chgData name="Annika Mathys" userId="219639dd00a57860" providerId="LiveId" clId="{75242E5A-2B04-497B-A5B0-BBE5BB7B37EE}" dt="2024-04-03T09:19:18.776" v="7110" actId="478"/>
          <ac:spMkLst>
            <pc:docMk/>
            <pc:sldMk cId="3163997301" sldId="275"/>
            <ac:spMk id="7" creationId="{DAE07F40-11C6-F132-030E-614F22D68798}"/>
          </ac:spMkLst>
        </pc:spChg>
        <pc:graphicFrameChg chg="add mod modGraphic">
          <ac:chgData name="Annika Mathys" userId="219639dd00a57860" providerId="LiveId" clId="{75242E5A-2B04-497B-A5B0-BBE5BB7B37EE}" dt="2024-04-03T09:26:30.941" v="7469" actId="2084"/>
          <ac:graphicFrameMkLst>
            <pc:docMk/>
            <pc:sldMk cId="3163997301" sldId="275"/>
            <ac:graphicFrameMk id="8" creationId="{772AE8AD-1254-816E-1E35-B441E33D0FDC}"/>
          </ac:graphicFrameMkLst>
        </pc:graphicFrameChg>
        <pc:picChg chg="del">
          <ac:chgData name="Annika Mathys" userId="219639dd00a57860" providerId="LiveId" clId="{75242E5A-2B04-497B-A5B0-BBE5BB7B37EE}" dt="2024-04-03T09:17:50.098" v="7067" actId="478"/>
          <ac:picMkLst>
            <pc:docMk/>
            <pc:sldMk cId="3163997301" sldId="275"/>
            <ac:picMk id="5" creationId="{8127D4AA-C750-A3AB-8876-AB6F2B394201}"/>
          </ac:picMkLst>
        </pc:picChg>
        <pc:picChg chg="add del mod">
          <ac:chgData name="Annika Mathys" userId="219639dd00a57860" providerId="LiveId" clId="{75242E5A-2B04-497B-A5B0-BBE5BB7B37EE}" dt="2024-04-03T09:21:09.356" v="7257" actId="478"/>
          <ac:picMkLst>
            <pc:docMk/>
            <pc:sldMk cId="3163997301" sldId="275"/>
            <ac:picMk id="10" creationId="{96FAE0BB-FF49-2F40-434E-7EA0615B8D3F}"/>
          </ac:picMkLst>
        </pc:picChg>
        <pc:picChg chg="add mod">
          <ac:chgData name="Annika Mathys" userId="219639dd00a57860" providerId="LiveId" clId="{75242E5A-2B04-497B-A5B0-BBE5BB7B37EE}" dt="2024-04-03T09:21:41.445" v="7313" actId="1038"/>
          <ac:picMkLst>
            <pc:docMk/>
            <pc:sldMk cId="3163997301" sldId="275"/>
            <ac:picMk id="12" creationId="{BAB16EC1-8E0D-0E83-CA0C-EB27675F878A}"/>
          </ac:picMkLst>
        </pc:picChg>
        <pc:picChg chg="add mod">
          <ac:chgData name="Annika Mathys" userId="219639dd00a57860" providerId="LiveId" clId="{75242E5A-2B04-497B-A5B0-BBE5BB7B37EE}" dt="2024-04-03T09:22:42.385" v="7317" actId="1076"/>
          <ac:picMkLst>
            <pc:docMk/>
            <pc:sldMk cId="3163997301" sldId="275"/>
            <ac:picMk id="14" creationId="{1209A36F-E13A-E4B5-B921-294FC8B1EC32}"/>
          </ac:picMkLst>
        </pc:picChg>
        <pc:picChg chg="add mod">
          <ac:chgData name="Annika Mathys" userId="219639dd00a57860" providerId="LiveId" clId="{75242E5A-2B04-497B-A5B0-BBE5BB7B37EE}" dt="2024-04-03T09:23:12.118" v="7321" actId="1076"/>
          <ac:picMkLst>
            <pc:docMk/>
            <pc:sldMk cId="3163997301" sldId="275"/>
            <ac:picMk id="16" creationId="{8C704FC1-DE2B-4F4F-8EB9-7304DE38CE56}"/>
          </ac:picMkLst>
        </pc:picChg>
        <pc:picChg chg="add mod">
          <ac:chgData name="Annika Mathys" userId="219639dd00a57860" providerId="LiveId" clId="{75242E5A-2B04-497B-A5B0-BBE5BB7B37EE}" dt="2024-04-03T09:23:57.828" v="7324" actId="1076"/>
          <ac:picMkLst>
            <pc:docMk/>
            <pc:sldMk cId="3163997301" sldId="275"/>
            <ac:picMk id="18" creationId="{B3C55270-3C8C-6917-8643-672875E8E7FE}"/>
          </ac:picMkLst>
        </pc:picChg>
        <pc:picChg chg="add mod">
          <ac:chgData name="Annika Mathys" userId="219639dd00a57860" providerId="LiveId" clId="{75242E5A-2B04-497B-A5B0-BBE5BB7B37EE}" dt="2024-04-03T09:24:46.378" v="7459" actId="1076"/>
          <ac:picMkLst>
            <pc:docMk/>
            <pc:sldMk cId="3163997301" sldId="275"/>
            <ac:picMk id="20" creationId="{CD014D9F-2B1E-6B6B-F21D-1B1BD4B209F2}"/>
          </ac:picMkLst>
        </pc:picChg>
        <pc:picChg chg="add mod">
          <ac:chgData name="Annika Mathys" userId="219639dd00a57860" providerId="LiveId" clId="{75242E5A-2B04-497B-A5B0-BBE5BB7B37EE}" dt="2024-04-03T09:25:12.726" v="7462" actId="1076"/>
          <ac:picMkLst>
            <pc:docMk/>
            <pc:sldMk cId="3163997301" sldId="275"/>
            <ac:picMk id="22" creationId="{B78AF55E-3C8C-F42A-EA32-85ECCCBCAB27}"/>
          </ac:picMkLst>
        </pc:picChg>
        <pc:picChg chg="add mod">
          <ac:chgData name="Annika Mathys" userId="219639dd00a57860" providerId="LiveId" clId="{75242E5A-2B04-497B-A5B0-BBE5BB7B37EE}" dt="2024-04-03T09:25:45.265" v="7465" actId="1076"/>
          <ac:picMkLst>
            <pc:docMk/>
            <pc:sldMk cId="3163997301" sldId="275"/>
            <ac:picMk id="24" creationId="{42D2F6BD-88AF-B61A-CF28-25D6E65CEBE4}"/>
          </ac:picMkLst>
        </pc:picChg>
        <pc:picChg chg="add mod">
          <ac:chgData name="Annika Mathys" userId="219639dd00a57860" providerId="LiveId" clId="{75242E5A-2B04-497B-A5B0-BBE5BB7B37EE}" dt="2024-04-03T09:26:16.789" v="7468" actId="1076"/>
          <ac:picMkLst>
            <pc:docMk/>
            <pc:sldMk cId="3163997301" sldId="275"/>
            <ac:picMk id="26" creationId="{6C53AC0F-C1DD-486D-5E7A-A8073186018D}"/>
          </ac:picMkLst>
        </pc:picChg>
      </pc:sldChg>
      <pc:sldMasterChg chg="modTransition modSldLayout">
        <pc:chgData name="Annika Mathys" userId="219639dd00a57860" providerId="LiveId" clId="{75242E5A-2B04-497B-A5B0-BBE5BB7B37EE}" dt="2024-03-06T10:19:27.819" v="2453"/>
        <pc:sldMasterMkLst>
          <pc:docMk/>
          <pc:sldMasterMk cId="409606273" sldId="2147483648"/>
        </pc:sldMasterMkLst>
        <pc:sldLayoutChg chg="modTransition">
          <pc:chgData name="Annika Mathys" userId="219639dd00a57860" providerId="LiveId" clId="{75242E5A-2B04-497B-A5B0-BBE5BB7B37EE}" dt="2024-03-06T10:19:27.819" v="2453"/>
          <pc:sldLayoutMkLst>
            <pc:docMk/>
            <pc:sldMasterMk cId="409606273" sldId="2147483648"/>
            <pc:sldLayoutMk cId="4293381049" sldId="2147483649"/>
          </pc:sldLayoutMkLst>
        </pc:sldLayoutChg>
        <pc:sldLayoutChg chg="modTransition">
          <pc:chgData name="Annika Mathys" userId="219639dd00a57860" providerId="LiveId" clId="{75242E5A-2B04-497B-A5B0-BBE5BB7B37EE}" dt="2024-03-06T10:19:27.819" v="2453"/>
          <pc:sldLayoutMkLst>
            <pc:docMk/>
            <pc:sldMasterMk cId="409606273" sldId="2147483648"/>
            <pc:sldLayoutMk cId="2221599722" sldId="2147483650"/>
          </pc:sldLayoutMkLst>
        </pc:sldLayoutChg>
        <pc:sldLayoutChg chg="modTransition">
          <pc:chgData name="Annika Mathys" userId="219639dd00a57860" providerId="LiveId" clId="{75242E5A-2B04-497B-A5B0-BBE5BB7B37EE}" dt="2024-03-06T10:19:27.819" v="2453"/>
          <pc:sldLayoutMkLst>
            <pc:docMk/>
            <pc:sldMasterMk cId="409606273" sldId="2147483648"/>
            <pc:sldLayoutMk cId="100241141" sldId="2147483651"/>
          </pc:sldLayoutMkLst>
        </pc:sldLayoutChg>
        <pc:sldLayoutChg chg="modTransition">
          <pc:chgData name="Annika Mathys" userId="219639dd00a57860" providerId="LiveId" clId="{75242E5A-2B04-497B-A5B0-BBE5BB7B37EE}" dt="2024-03-06T10:19:27.819" v="2453"/>
          <pc:sldLayoutMkLst>
            <pc:docMk/>
            <pc:sldMasterMk cId="409606273" sldId="2147483648"/>
            <pc:sldLayoutMk cId="3924069494" sldId="2147483652"/>
          </pc:sldLayoutMkLst>
        </pc:sldLayoutChg>
        <pc:sldLayoutChg chg="modTransition">
          <pc:chgData name="Annika Mathys" userId="219639dd00a57860" providerId="LiveId" clId="{75242E5A-2B04-497B-A5B0-BBE5BB7B37EE}" dt="2024-03-06T10:19:27.819" v="2453"/>
          <pc:sldLayoutMkLst>
            <pc:docMk/>
            <pc:sldMasterMk cId="409606273" sldId="2147483648"/>
            <pc:sldLayoutMk cId="732532068" sldId="2147483653"/>
          </pc:sldLayoutMkLst>
        </pc:sldLayoutChg>
        <pc:sldLayoutChg chg="modTransition">
          <pc:chgData name="Annika Mathys" userId="219639dd00a57860" providerId="LiveId" clId="{75242E5A-2B04-497B-A5B0-BBE5BB7B37EE}" dt="2024-03-06T10:19:27.819" v="2453"/>
          <pc:sldLayoutMkLst>
            <pc:docMk/>
            <pc:sldMasterMk cId="409606273" sldId="2147483648"/>
            <pc:sldLayoutMk cId="2789257521" sldId="2147483654"/>
          </pc:sldLayoutMkLst>
        </pc:sldLayoutChg>
        <pc:sldLayoutChg chg="modTransition">
          <pc:chgData name="Annika Mathys" userId="219639dd00a57860" providerId="LiveId" clId="{75242E5A-2B04-497B-A5B0-BBE5BB7B37EE}" dt="2024-03-06T10:19:27.819" v="2453"/>
          <pc:sldLayoutMkLst>
            <pc:docMk/>
            <pc:sldMasterMk cId="409606273" sldId="2147483648"/>
            <pc:sldLayoutMk cId="1888753134" sldId="2147483655"/>
          </pc:sldLayoutMkLst>
        </pc:sldLayoutChg>
        <pc:sldLayoutChg chg="modTransition">
          <pc:chgData name="Annika Mathys" userId="219639dd00a57860" providerId="LiveId" clId="{75242E5A-2B04-497B-A5B0-BBE5BB7B37EE}" dt="2024-03-06T10:19:27.819" v="2453"/>
          <pc:sldLayoutMkLst>
            <pc:docMk/>
            <pc:sldMasterMk cId="409606273" sldId="2147483648"/>
            <pc:sldLayoutMk cId="426001722" sldId="2147483656"/>
          </pc:sldLayoutMkLst>
        </pc:sldLayoutChg>
        <pc:sldLayoutChg chg="modTransition">
          <pc:chgData name="Annika Mathys" userId="219639dd00a57860" providerId="LiveId" clId="{75242E5A-2B04-497B-A5B0-BBE5BB7B37EE}" dt="2024-03-06T10:19:27.819" v="2453"/>
          <pc:sldLayoutMkLst>
            <pc:docMk/>
            <pc:sldMasterMk cId="409606273" sldId="2147483648"/>
            <pc:sldLayoutMk cId="3716835328" sldId="2147483657"/>
          </pc:sldLayoutMkLst>
        </pc:sldLayoutChg>
        <pc:sldLayoutChg chg="modTransition">
          <pc:chgData name="Annika Mathys" userId="219639dd00a57860" providerId="LiveId" clId="{75242E5A-2B04-497B-A5B0-BBE5BB7B37EE}" dt="2024-03-06T10:19:27.819" v="2453"/>
          <pc:sldLayoutMkLst>
            <pc:docMk/>
            <pc:sldMasterMk cId="409606273" sldId="2147483648"/>
            <pc:sldLayoutMk cId="943852122" sldId="2147483658"/>
          </pc:sldLayoutMkLst>
        </pc:sldLayoutChg>
        <pc:sldLayoutChg chg="modTransition">
          <pc:chgData name="Annika Mathys" userId="219639dd00a57860" providerId="LiveId" clId="{75242E5A-2B04-497B-A5B0-BBE5BB7B37EE}" dt="2024-03-06T10:19:27.819" v="2453"/>
          <pc:sldLayoutMkLst>
            <pc:docMk/>
            <pc:sldMasterMk cId="409606273" sldId="2147483648"/>
            <pc:sldLayoutMk cId="2842048334" sldId="2147483659"/>
          </pc:sldLayoutMkLst>
        </pc:sldLayoutChg>
        <pc:sldLayoutChg chg="modTransition">
          <pc:chgData name="Annika Mathys" userId="219639dd00a57860" providerId="LiveId" clId="{75242E5A-2B04-497B-A5B0-BBE5BB7B37EE}" dt="2024-03-06T10:19:27.819" v="2453"/>
          <pc:sldLayoutMkLst>
            <pc:docMk/>
            <pc:sldMasterMk cId="409606273" sldId="2147483648"/>
            <pc:sldLayoutMk cId="3996394784" sldId="2147483660"/>
          </pc:sldLayoutMkLst>
        </pc:sldLayoutChg>
        <pc:sldLayoutChg chg="modTransition">
          <pc:chgData name="Annika Mathys" userId="219639dd00a57860" providerId="LiveId" clId="{75242E5A-2B04-497B-A5B0-BBE5BB7B37EE}" dt="2024-03-06T10:19:27.819" v="2453"/>
          <pc:sldLayoutMkLst>
            <pc:docMk/>
            <pc:sldMasterMk cId="409606273" sldId="2147483648"/>
            <pc:sldLayoutMk cId="1085750778" sldId="2147483661"/>
          </pc:sldLayoutMkLst>
        </pc:sldLayoutChg>
        <pc:sldLayoutChg chg="modTransition">
          <pc:chgData name="Annika Mathys" userId="219639dd00a57860" providerId="LiveId" clId="{75242E5A-2B04-497B-A5B0-BBE5BB7B37EE}" dt="2024-03-06T10:19:27.819" v="2453"/>
          <pc:sldLayoutMkLst>
            <pc:docMk/>
            <pc:sldMasterMk cId="409606273" sldId="2147483648"/>
            <pc:sldLayoutMk cId="2252988954" sldId="2147483662"/>
          </pc:sldLayoutMkLst>
        </pc:sldLayoutChg>
        <pc:sldLayoutChg chg="modTransition">
          <pc:chgData name="Annika Mathys" userId="219639dd00a57860" providerId="LiveId" clId="{75242E5A-2B04-497B-A5B0-BBE5BB7B37EE}" dt="2024-03-06T10:19:27.819" v="2453"/>
          <pc:sldLayoutMkLst>
            <pc:docMk/>
            <pc:sldMasterMk cId="409606273" sldId="2147483648"/>
            <pc:sldLayoutMk cId="2928661315" sldId="2147483663"/>
          </pc:sldLayoutMkLst>
        </pc:sldLayoutChg>
        <pc:sldLayoutChg chg="modTransition">
          <pc:chgData name="Annika Mathys" userId="219639dd00a57860" providerId="LiveId" clId="{75242E5A-2B04-497B-A5B0-BBE5BB7B37EE}" dt="2024-03-06T10:19:27.819" v="2453"/>
          <pc:sldLayoutMkLst>
            <pc:docMk/>
            <pc:sldMasterMk cId="409606273" sldId="2147483648"/>
            <pc:sldLayoutMk cId="1752670339" sldId="214748366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F70A90-CA7E-49EB-AB17-C37FEDD07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711EA-1FBE-4E98-9D43-C2D65C45D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BEA4-9216-4FDF-AAE1-D8632908A8EC}" type="datetimeFigureOut">
              <a:rPr lang="de-CH" smtClean="0"/>
              <a:t>09.04.2024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CD3C8-8930-4E0E-A891-B770724F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98FB5-86BC-42DA-9D05-F96D48481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5DCD-866D-47AE-A236-118539F5337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22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A90D-FE7E-41AF-B03D-808D82937CB9}" type="datetimeFigureOut">
              <a:rPr lang="de-CH" smtClean="0"/>
              <a:t>09.04.2024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DDFD-030C-4D5A-B33E-3A7E7538D2B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1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3C296D1-2CD0-479F-A866-6EC741D229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1BE31-9613-4103-99FF-7DCFF643B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EB298C-798E-4D73-9DD6-F896C06530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4293381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pos="6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2547-0B26-4181-9958-0F74634B97A1}" type="datetime1">
              <a:rPr lang="de-CH" noProof="0" smtClean="0"/>
              <a:t>09.04.2024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1412874"/>
            <a:ext cx="10728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943852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3879-9C0F-4F94-919F-30B833E8871A}" type="datetime1">
              <a:rPr lang="de-CH" noProof="0" smtClean="0"/>
              <a:t>09.04.2024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260350"/>
            <a:ext cx="10728000" cy="6012524"/>
          </a:xfrm>
        </p:spPr>
        <p:txBody>
          <a:bodyPr tIns="216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842048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163" y="1412875"/>
            <a:ext cx="5256000" cy="486000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82BE-DF56-4719-B180-C3B0D509F71F}" type="datetime1">
              <a:rPr lang="de-CH" noProof="0" smtClean="0"/>
              <a:t>09.04.2024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040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996394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5121800"/>
            <a:ext cx="5255999" cy="115200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9425-7348-43E2-B0E9-6A2A48F5FA8A}" type="datetime1">
              <a:rPr lang="de-CH" noProof="0" smtClean="0"/>
              <a:t>09.04.2024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1AAB6914-2518-430D-BF4C-14EA51B614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162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092EEFB-079B-4C38-A665-E52B9837601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4162" y="5121800"/>
            <a:ext cx="5256001" cy="115200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085750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4166439"/>
            <a:ext cx="10728327" cy="2124401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82B2-018B-4FD3-AD95-2F64EDE0E9D6}" type="datetime1">
              <a:rPr lang="de-CH" noProof="0" smtClean="0"/>
              <a:t>09.04.2024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6793346-BF6B-42A8-ADE0-3AA3DC3B23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0162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FE637F68-618E-43EB-B240-4BFA26852F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5999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52988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"/>
          </a:xfrm>
        </p:spPr>
        <p:txBody>
          <a:bodyPr/>
          <a:lstStyle>
            <a:lvl1pPr marL="0" indent="0">
              <a:buNone/>
              <a:defRPr b="1"/>
            </a:lvl1pPr>
            <a:lvl2pPr marL="266700" indent="0">
              <a:buNone/>
              <a:defRPr b="1"/>
            </a:lvl2pPr>
            <a:lvl3pPr marL="538163" indent="0">
              <a:buNone/>
              <a:defRPr b="1"/>
            </a:lvl3pPr>
            <a:lvl4pPr marL="804862" indent="0">
              <a:buNone/>
              <a:defRPr b="1"/>
            </a:lvl4pPr>
            <a:lvl5pPr marL="1076325" indent="0">
              <a:buNone/>
              <a:defRPr b="1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FED0-443D-411A-B8E4-0668A8890EE3}" type="datetime1">
              <a:rPr lang="de-CH" noProof="0" smtClean="0"/>
              <a:t>09.04.2024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A1D947E6-CC00-458E-BDE1-B0877E30333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31838" y="2061398"/>
            <a:ext cx="10728325" cy="4212401"/>
          </a:xfrm>
        </p:spPr>
        <p:txBody>
          <a:bodyPr tIns="126000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de-DE" noProof="0"/>
              <a:t>Tabelle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928661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94B20FF-3667-40DF-92A1-C6CF3BBC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135492"/>
            <a:ext cx="10728325" cy="39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40000" indent="0">
              <a:buNone/>
              <a:defRPr>
                <a:solidFill>
                  <a:schemeClr val="bg1"/>
                </a:solidFill>
              </a:defRPr>
            </a:lvl3pPr>
            <a:lvl4pPr marL="808537" indent="0">
              <a:buNone/>
              <a:defRPr>
                <a:solidFill>
                  <a:schemeClr val="bg1"/>
                </a:solidFill>
              </a:defRPr>
            </a:lvl4pPr>
            <a:lvl5pPr marL="108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794484F1-3B7F-46CE-AD0B-2310A557A9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900572E-A73E-42BE-96FA-38ADC4E79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0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698">
          <p15:clr>
            <a:srgbClr val="FBAE40"/>
          </p15:clr>
        </p15:guide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A01615F-450E-43D0-B554-DA3FBD48D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0" tIns="0" rIns="558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000" y="2957494"/>
            <a:ext cx="5688000" cy="2268000"/>
          </a:xfrm>
          <a:solidFill>
            <a:schemeClr val="accent6"/>
          </a:solidFill>
        </p:spPr>
        <p:txBody>
          <a:bodyPr lIns="324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3A487C-8977-4264-A8A1-D6C1DB604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5210" y="4639666"/>
            <a:ext cx="4320000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E91D3734-CD8F-4F94-A813-570EF31C47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547D2927-4A99-4714-8EBA-F773EAA26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100241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D94F76-218E-49F2-87F8-05982912ED18}"/>
              </a:ext>
            </a:extLst>
          </p:cNvPr>
          <p:cNvSpPr/>
          <p:nvPr userDrawn="1"/>
        </p:nvSpPr>
        <p:spPr>
          <a:xfrm>
            <a:off x="731838" y="1016000"/>
            <a:ext cx="10728325" cy="5257800"/>
          </a:xfrm>
          <a:prstGeom prst="rect">
            <a:avLst/>
          </a:prstGeom>
          <a:solidFill>
            <a:srgbClr val="8E6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0405"/>
            <a:ext cx="10188000" cy="3420000"/>
          </a:xfrm>
          <a:solidFill>
            <a:schemeClr val="accent3"/>
          </a:solidFill>
          <a:ln>
            <a:noFill/>
          </a:ln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503E57F-F89F-431B-8D38-7CC97B7C2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4217884"/>
            <a:ext cx="864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1BEB6197-C509-4752-B57E-CEE955F5D9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DF7DEC-21BD-45CA-9E91-B9F58A69F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3924069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1016000"/>
            <a:ext cx="10728326" cy="5256000"/>
          </a:xfrm>
          <a:solidFill>
            <a:schemeClr val="accent6"/>
          </a:solidFill>
          <a:ln>
            <a:noFill/>
          </a:ln>
        </p:spPr>
        <p:txBody>
          <a:bodyPr lIns="324000" tIns="11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FCAD79B-EF47-46A0-9575-229F3DAA7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5" y="5122625"/>
            <a:ext cx="10044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72236FC6-C8FF-43C1-86B9-BF1123459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789A3267-E086-4EC3-A0BB-F8ECD01A5C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732532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 – Uni Zür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2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3E2EDD-B19F-478D-BB03-AD55EC1E8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672" y="228020"/>
            <a:ext cx="3679200" cy="55250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364BCB8-820F-4C3A-BA37-7048A4C8D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A73913C2-8DFE-4F15-B2DB-2A6D5C2670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791A1AD7-DB7D-4C75-BEFB-EB6D34D3B2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2789257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9750" indent="-539750">
              <a:buFont typeface="+mj-lt"/>
              <a:buAutoNum type="arabicPeriod"/>
              <a:defRPr/>
            </a:lvl1pPr>
            <a:lvl2pPr marL="1079500" indent="-539750">
              <a:buFont typeface="+mj-lt"/>
              <a:buAutoNum type="arabicPeriod"/>
              <a:defRPr/>
            </a:lvl2pPr>
            <a:lvl3pPr marL="1612900" indent="-533400">
              <a:buFont typeface="+mj-lt"/>
              <a:buAutoNum type="arabicPeriod"/>
              <a:defRPr/>
            </a:lvl3pPr>
            <a:lvl4pPr marL="2152650" indent="-539750">
              <a:buFont typeface="+mj-lt"/>
              <a:buAutoNum type="arabicPeriod"/>
              <a:defRPr/>
            </a:lvl4pPr>
            <a:lvl5pPr marL="2692400" indent="-539750">
              <a:buFont typeface="+mj-lt"/>
              <a:buAutoNum type="arabicPeriod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50A-E6CC-4D88-8908-F2129032F4C7}" type="datetime1">
              <a:rPr lang="de-CH" noProof="0" smtClean="0"/>
              <a:t>09.04.2024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Organisationseinheit verbal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99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6697-4585-4368-989A-16003D150648}" type="datetime1">
              <a:rPr lang="de-CH" noProof="0" smtClean="0"/>
              <a:t>09.04.2024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Organisationseinheit verbal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3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E762-278A-4155-9BEB-7C2CB2386E92}" type="datetime1">
              <a:rPr lang="de-CH" noProof="0" smtClean="0"/>
              <a:t>09.04.2024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6" y="5570135"/>
            <a:ext cx="5364164" cy="721233"/>
          </a:xfrm>
        </p:spPr>
        <p:txBody>
          <a:bodyPr anchor="b" anchorCtr="0"/>
          <a:lstStyle>
            <a:lvl1pPr marL="179388" indent="-179388">
              <a:spcBef>
                <a:spcPts val="0"/>
              </a:spcBef>
              <a:buFont typeface="+mj-lt"/>
              <a:buAutoNum type="arabicPeriod"/>
              <a:defRPr sz="800"/>
            </a:lvl1pPr>
            <a:lvl2pPr marL="266700" indent="0">
              <a:buNone/>
              <a:defRPr sz="800"/>
            </a:lvl2pPr>
            <a:lvl3pPr marL="538163" indent="0">
              <a:buNone/>
              <a:defRPr sz="800"/>
            </a:lvl3pPr>
            <a:lvl4pPr marL="804862" indent="0">
              <a:buNone/>
              <a:defRPr sz="800"/>
            </a:lvl4pPr>
            <a:lvl5pPr marL="1076325" indent="0">
              <a:buNone/>
              <a:defRPr sz="8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6001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224781"/>
            <a:ext cx="10728325" cy="1260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4EAFE7-317E-4912-B75C-DD6945F82242}" type="datetime1">
              <a:rPr lang="de-CH" noProof="0" smtClean="0"/>
              <a:t>09.04.2024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  <p:grpSp>
        <p:nvGrpSpPr>
          <p:cNvPr id="10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GrpSpPr/>
          <p:nvPr/>
        </p:nvGrpSpPr>
        <p:grpSpPr>
          <a:xfrm>
            <a:off x="731837" y="6507088"/>
            <a:ext cx="984462" cy="162000"/>
            <a:chOff x="731837" y="6507088"/>
            <a:chExt cx="984462" cy="162000"/>
          </a:xfrm>
          <a:solidFill>
            <a:schemeClr val="bg1"/>
          </a:solidFill>
        </p:grpSpPr>
        <p:grpSp>
          <p:nvGrpSpPr>
            <p:cNvPr id="12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266489" y="6555186"/>
              <a:ext cx="197463" cy="110963"/>
              <a:chOff x="1266489" y="6555186"/>
              <a:chExt cx="197463" cy="110963"/>
            </a:xfrm>
            <a:grpFill/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BB0752-F87C-44D9-A9A5-97AF1DEDA1AE}"/>
                  </a:ext>
                </a:extLst>
              </p:cNvPr>
              <p:cNvSpPr/>
              <p:nvPr/>
            </p:nvSpPr>
            <p:spPr>
              <a:xfrm>
                <a:off x="1266489" y="6556934"/>
                <a:ext cx="95902" cy="109216"/>
              </a:xfrm>
              <a:custGeom>
                <a:avLst/>
                <a:gdLst>
                  <a:gd name="connsiteX0" fmla="*/ 66742 w 95902"/>
                  <a:gd name="connsiteY0" fmla="*/ 65797 h 109216"/>
                  <a:gd name="connsiteX1" fmla="*/ 35339 w 95902"/>
                  <a:gd name="connsiteY1" fmla="*/ 95082 h 109216"/>
                  <a:gd name="connsiteX2" fmla="*/ 15953 w 95902"/>
                  <a:gd name="connsiteY2" fmla="*/ 79537 h 109216"/>
                  <a:gd name="connsiteX3" fmla="*/ 15899 w 95902"/>
                  <a:gd name="connsiteY3" fmla="*/ 76265 h 109216"/>
                  <a:gd name="connsiteX4" fmla="*/ 16896 w 95902"/>
                  <a:gd name="connsiteY4" fmla="*/ 66295 h 109216"/>
                  <a:gd name="connsiteX5" fmla="*/ 30230 w 95902"/>
                  <a:gd name="connsiteY5" fmla="*/ 0 h 109216"/>
                  <a:gd name="connsiteX6" fmla="*/ 30230 w 95902"/>
                  <a:gd name="connsiteY6" fmla="*/ 0 h 109216"/>
                  <a:gd name="connsiteX7" fmla="*/ 14528 w 95902"/>
                  <a:gd name="connsiteY7" fmla="*/ 0 h 109216"/>
                  <a:gd name="connsiteX8" fmla="*/ 1194 w 95902"/>
                  <a:gd name="connsiteY8" fmla="*/ 67791 h 109216"/>
                  <a:gd name="connsiteX9" fmla="*/ 1194 w 95902"/>
                  <a:gd name="connsiteY9" fmla="*/ 68788 h 109216"/>
                  <a:gd name="connsiteX10" fmla="*/ 73 w 95902"/>
                  <a:gd name="connsiteY10" fmla="*/ 78508 h 109216"/>
                  <a:gd name="connsiteX11" fmla="*/ 26638 w 95902"/>
                  <a:gd name="connsiteY11" fmla="*/ 109122 h 109216"/>
                  <a:gd name="connsiteX12" fmla="*/ 29980 w 95902"/>
                  <a:gd name="connsiteY12" fmla="*/ 109163 h 109216"/>
                  <a:gd name="connsiteX13" fmla="*/ 61384 w 95902"/>
                  <a:gd name="connsiteY13" fmla="*/ 96702 h 109216"/>
                  <a:gd name="connsiteX14" fmla="*/ 59265 w 95902"/>
                  <a:gd name="connsiteY14" fmla="*/ 107917 h 109216"/>
                  <a:gd name="connsiteX15" fmla="*/ 59265 w 95902"/>
                  <a:gd name="connsiteY15" fmla="*/ 107917 h 109216"/>
                  <a:gd name="connsiteX16" fmla="*/ 74842 w 95902"/>
                  <a:gd name="connsiteY16" fmla="*/ 107917 h 109216"/>
                  <a:gd name="connsiteX17" fmla="*/ 95902 w 95902"/>
                  <a:gd name="connsiteY17" fmla="*/ 0 h 109216"/>
                  <a:gd name="connsiteX18" fmla="*/ 95902 w 95902"/>
                  <a:gd name="connsiteY18" fmla="*/ 0 h 109216"/>
                  <a:gd name="connsiteX19" fmla="*/ 79951 w 95902"/>
                  <a:gd name="connsiteY19" fmla="*/ 0 h 1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902" h="109216">
                    <a:moveTo>
                      <a:pt x="66742" y="65797"/>
                    </a:moveTo>
                    <a:cubicBezTo>
                      <a:pt x="65228" y="82115"/>
                      <a:pt x="51723" y="94709"/>
                      <a:pt x="35339" y="95082"/>
                    </a:cubicBezTo>
                    <a:cubicBezTo>
                      <a:pt x="25692" y="96142"/>
                      <a:pt x="17013" y="89183"/>
                      <a:pt x="15953" y="79537"/>
                    </a:cubicBezTo>
                    <a:cubicBezTo>
                      <a:pt x="15833" y="78450"/>
                      <a:pt x="15814" y="77355"/>
                      <a:pt x="15899" y="76265"/>
                    </a:cubicBezTo>
                    <a:cubicBezTo>
                      <a:pt x="15976" y="72921"/>
                      <a:pt x="16309" y="69588"/>
                      <a:pt x="16896" y="66295"/>
                    </a:cubicBezTo>
                    <a:lnTo>
                      <a:pt x="30230" y="0"/>
                    </a:lnTo>
                    <a:lnTo>
                      <a:pt x="30230" y="0"/>
                    </a:lnTo>
                    <a:lnTo>
                      <a:pt x="14528" y="0"/>
                    </a:lnTo>
                    <a:lnTo>
                      <a:pt x="1194" y="67791"/>
                    </a:lnTo>
                    <a:lnTo>
                      <a:pt x="1194" y="68788"/>
                    </a:lnTo>
                    <a:cubicBezTo>
                      <a:pt x="472" y="71978"/>
                      <a:pt x="95" y="75237"/>
                      <a:pt x="73" y="78508"/>
                    </a:cubicBezTo>
                    <a:cubicBezTo>
                      <a:pt x="-1045" y="94298"/>
                      <a:pt x="10848" y="108004"/>
                      <a:pt x="26638" y="109122"/>
                    </a:cubicBezTo>
                    <a:cubicBezTo>
                      <a:pt x="27751" y="109200"/>
                      <a:pt x="28866" y="109214"/>
                      <a:pt x="29980" y="109163"/>
                    </a:cubicBezTo>
                    <a:cubicBezTo>
                      <a:pt x="41760" y="109765"/>
                      <a:pt x="53221" y="105218"/>
                      <a:pt x="61384" y="96702"/>
                    </a:cubicBezTo>
                    <a:lnTo>
                      <a:pt x="59265" y="107917"/>
                    </a:lnTo>
                    <a:lnTo>
                      <a:pt x="59265" y="107917"/>
                    </a:lnTo>
                    <a:lnTo>
                      <a:pt x="74842" y="107917"/>
                    </a:lnTo>
                    <a:lnTo>
                      <a:pt x="95902" y="0"/>
                    </a:lnTo>
                    <a:lnTo>
                      <a:pt x="95902" y="0"/>
                    </a:lnTo>
                    <a:lnTo>
                      <a:pt x="79951" y="0"/>
                    </a:lnTo>
                    <a:close/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ED44DE23-7081-4AC9-BF06-502BEC71C004}"/>
                  </a:ext>
                </a:extLst>
              </p:cNvPr>
              <p:cNvSpPr/>
              <p:nvPr/>
            </p:nvSpPr>
            <p:spPr>
              <a:xfrm>
                <a:off x="1376472" y="6555186"/>
                <a:ext cx="87480" cy="109664"/>
              </a:xfrm>
              <a:custGeom>
                <a:avLst/>
                <a:gdLst>
                  <a:gd name="connsiteX0" fmla="*/ 64302 w 87480"/>
                  <a:gd name="connsiteY0" fmla="*/ 3 h 109664"/>
                  <a:gd name="connsiteX1" fmla="*/ 34518 w 87480"/>
                  <a:gd name="connsiteY1" fmla="*/ 14209 h 109664"/>
                  <a:gd name="connsiteX2" fmla="*/ 36886 w 87480"/>
                  <a:gd name="connsiteY2" fmla="*/ 1747 h 109664"/>
                  <a:gd name="connsiteX3" fmla="*/ 36886 w 87480"/>
                  <a:gd name="connsiteY3" fmla="*/ 1747 h 109664"/>
                  <a:gd name="connsiteX4" fmla="*/ 21434 w 87480"/>
                  <a:gd name="connsiteY4" fmla="*/ 1747 h 109664"/>
                  <a:gd name="connsiteX5" fmla="*/ 0 w 87480"/>
                  <a:gd name="connsiteY5" fmla="*/ 109664 h 109664"/>
                  <a:gd name="connsiteX6" fmla="*/ 0 w 87480"/>
                  <a:gd name="connsiteY6" fmla="*/ 109664 h 109664"/>
                  <a:gd name="connsiteX7" fmla="*/ 15826 w 87480"/>
                  <a:gd name="connsiteY7" fmla="*/ 109664 h 109664"/>
                  <a:gd name="connsiteX8" fmla="*/ 28288 w 87480"/>
                  <a:gd name="connsiteY8" fmla="*/ 43493 h 109664"/>
                  <a:gd name="connsiteX9" fmla="*/ 59940 w 87480"/>
                  <a:gd name="connsiteY9" fmla="*/ 14209 h 109664"/>
                  <a:gd name="connsiteX10" fmla="*/ 75019 w 87480"/>
                  <a:gd name="connsiteY10" fmla="*/ 21810 h 109664"/>
                  <a:gd name="connsiteX11" fmla="*/ 75019 w 87480"/>
                  <a:gd name="connsiteY11" fmla="*/ 21810 h 109664"/>
                  <a:gd name="connsiteX12" fmla="*/ 87480 w 87480"/>
                  <a:gd name="connsiteY12" fmla="*/ 10346 h 109664"/>
                  <a:gd name="connsiteX13" fmla="*/ 87480 w 87480"/>
                  <a:gd name="connsiteY13" fmla="*/ 10346 h 109664"/>
                  <a:gd name="connsiteX14" fmla="*/ 63928 w 87480"/>
                  <a:gd name="connsiteY14" fmla="*/ 252 h 109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480" h="109664">
                    <a:moveTo>
                      <a:pt x="64302" y="3"/>
                    </a:moveTo>
                    <a:cubicBezTo>
                      <a:pt x="52709" y="-136"/>
                      <a:pt x="41706" y="5111"/>
                      <a:pt x="34518" y="14209"/>
                    </a:cubicBezTo>
                    <a:lnTo>
                      <a:pt x="36886" y="1747"/>
                    </a:lnTo>
                    <a:lnTo>
                      <a:pt x="36886" y="1747"/>
                    </a:lnTo>
                    <a:lnTo>
                      <a:pt x="21434" y="1747"/>
                    </a:lnTo>
                    <a:lnTo>
                      <a:pt x="0" y="109664"/>
                    </a:lnTo>
                    <a:lnTo>
                      <a:pt x="0" y="109664"/>
                    </a:lnTo>
                    <a:lnTo>
                      <a:pt x="15826" y="109664"/>
                    </a:lnTo>
                    <a:lnTo>
                      <a:pt x="28288" y="43493"/>
                    </a:lnTo>
                    <a:cubicBezTo>
                      <a:pt x="30515" y="27438"/>
                      <a:pt x="43760" y="15183"/>
                      <a:pt x="59940" y="14209"/>
                    </a:cubicBezTo>
                    <a:cubicBezTo>
                      <a:pt x="65919" y="14072"/>
                      <a:pt x="71573" y="16922"/>
                      <a:pt x="75019" y="21810"/>
                    </a:cubicBezTo>
                    <a:lnTo>
                      <a:pt x="75019" y="21810"/>
                    </a:lnTo>
                    <a:lnTo>
                      <a:pt x="87480" y="10346"/>
                    </a:lnTo>
                    <a:lnTo>
                      <a:pt x="87480" y="10346"/>
                    </a:lnTo>
                    <a:cubicBezTo>
                      <a:pt x="81552" y="3603"/>
                      <a:pt x="72899" y="-105"/>
                      <a:pt x="63928" y="2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8C24FD2-AEE2-43CA-8EB3-8E646C2E5E46}"/>
                </a:ext>
              </a:extLst>
            </p:cNvPr>
            <p:cNvSpPr/>
            <p:nvPr/>
          </p:nvSpPr>
          <p:spPr>
            <a:xfrm>
              <a:off x="1159517" y="6556560"/>
              <a:ext cx="96452" cy="108166"/>
            </a:xfrm>
            <a:custGeom>
              <a:avLst/>
              <a:gdLst>
                <a:gd name="connsiteX0" fmla="*/ 23303 w 96452"/>
                <a:gd name="connsiteY0" fmla="*/ 0 h 108166"/>
                <a:gd name="connsiteX1" fmla="*/ 20562 w 96452"/>
                <a:gd name="connsiteY1" fmla="*/ 13708 h 108166"/>
                <a:gd name="connsiteX2" fmla="*/ 20562 w 96452"/>
                <a:gd name="connsiteY2" fmla="*/ 13957 h 108166"/>
                <a:gd name="connsiteX3" fmla="*/ 74271 w 96452"/>
                <a:gd name="connsiteY3" fmla="*/ 13957 h 108166"/>
                <a:gd name="connsiteX4" fmla="*/ 2742 w 96452"/>
                <a:gd name="connsiteY4" fmla="*/ 94957 h 108166"/>
                <a:gd name="connsiteX5" fmla="*/ 2617 w 96452"/>
                <a:gd name="connsiteY5" fmla="*/ 94957 h 108166"/>
                <a:gd name="connsiteX6" fmla="*/ 0 w 96452"/>
                <a:gd name="connsiteY6" fmla="*/ 108166 h 108166"/>
                <a:gd name="connsiteX7" fmla="*/ 76265 w 96452"/>
                <a:gd name="connsiteY7" fmla="*/ 108166 h 108166"/>
                <a:gd name="connsiteX8" fmla="*/ 79006 w 96452"/>
                <a:gd name="connsiteY8" fmla="*/ 94209 h 108166"/>
                <a:gd name="connsiteX9" fmla="*/ 21932 w 96452"/>
                <a:gd name="connsiteY9" fmla="*/ 94209 h 108166"/>
                <a:gd name="connsiteX10" fmla="*/ 93835 w 96452"/>
                <a:gd name="connsiteY10" fmla="*/ 13209 h 108166"/>
                <a:gd name="connsiteX11" fmla="*/ 93835 w 96452"/>
                <a:gd name="connsiteY11" fmla="*/ 13209 h 108166"/>
                <a:gd name="connsiteX12" fmla="*/ 96452 w 96452"/>
                <a:gd name="connsiteY12" fmla="*/ 0 h 108166"/>
                <a:gd name="connsiteX13" fmla="*/ 23303 w 96452"/>
                <a:gd name="connsiteY13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52" h="108166">
                  <a:moveTo>
                    <a:pt x="23303" y="0"/>
                  </a:moveTo>
                  <a:lnTo>
                    <a:pt x="20562" y="13708"/>
                  </a:lnTo>
                  <a:lnTo>
                    <a:pt x="20562" y="13957"/>
                  </a:lnTo>
                  <a:lnTo>
                    <a:pt x="74271" y="13957"/>
                  </a:lnTo>
                  <a:lnTo>
                    <a:pt x="2742" y="94957"/>
                  </a:lnTo>
                  <a:lnTo>
                    <a:pt x="2617" y="94957"/>
                  </a:lnTo>
                  <a:lnTo>
                    <a:pt x="0" y="108166"/>
                  </a:lnTo>
                  <a:lnTo>
                    <a:pt x="76265" y="108166"/>
                  </a:lnTo>
                  <a:lnTo>
                    <a:pt x="79006" y="94209"/>
                  </a:lnTo>
                  <a:lnTo>
                    <a:pt x="21932" y="94209"/>
                  </a:lnTo>
                  <a:lnTo>
                    <a:pt x="93835" y="13209"/>
                  </a:lnTo>
                  <a:lnTo>
                    <a:pt x="93835" y="13209"/>
                  </a:lnTo>
                  <a:lnTo>
                    <a:pt x="96452" y="0"/>
                  </a:lnTo>
                  <a:lnTo>
                    <a:pt x="2330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EE7F6F4-4D2C-45B3-A061-9606B2BD36A7}"/>
                </a:ext>
              </a:extLst>
            </p:cNvPr>
            <p:cNvSpPr/>
            <p:nvPr/>
          </p:nvSpPr>
          <p:spPr>
            <a:xfrm>
              <a:off x="1466445" y="6556560"/>
              <a:ext cx="37259" cy="108166"/>
            </a:xfrm>
            <a:custGeom>
              <a:avLst/>
              <a:gdLst>
                <a:gd name="connsiteX0" fmla="*/ 21683 w 37259"/>
                <a:gd name="connsiteY0" fmla="*/ 0 h 108166"/>
                <a:gd name="connsiteX1" fmla="*/ 0 w 37259"/>
                <a:gd name="connsiteY1" fmla="*/ 107917 h 108166"/>
                <a:gd name="connsiteX2" fmla="*/ 0 w 37259"/>
                <a:gd name="connsiteY2" fmla="*/ 108166 h 108166"/>
                <a:gd name="connsiteX3" fmla="*/ 15702 w 37259"/>
                <a:gd name="connsiteY3" fmla="*/ 108166 h 108166"/>
                <a:gd name="connsiteX4" fmla="*/ 37260 w 37259"/>
                <a:gd name="connsiteY4" fmla="*/ 0 h 108166"/>
                <a:gd name="connsiteX5" fmla="*/ 21683 w 37259"/>
                <a:gd name="connsiteY5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59" h="108166">
                  <a:moveTo>
                    <a:pt x="21683" y="0"/>
                  </a:moveTo>
                  <a:lnTo>
                    <a:pt x="0" y="107917"/>
                  </a:lnTo>
                  <a:lnTo>
                    <a:pt x="0" y="108166"/>
                  </a:lnTo>
                  <a:lnTo>
                    <a:pt x="15702" y="108166"/>
                  </a:lnTo>
                  <a:lnTo>
                    <a:pt x="37260" y="0"/>
                  </a:lnTo>
                  <a:lnTo>
                    <a:pt x="2168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grpSp>
          <p:nvGrpSpPr>
            <p:cNvPr id="17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518879" y="6507337"/>
              <a:ext cx="191395" cy="158803"/>
              <a:chOff x="1518879" y="6507337"/>
              <a:chExt cx="191395" cy="158803"/>
            </a:xfrm>
            <a:grpFill/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2186F78-5D28-4695-8B1C-5A3F1A53AAB3}"/>
                  </a:ext>
                </a:extLst>
              </p:cNvPr>
              <p:cNvSpPr/>
              <p:nvPr/>
            </p:nvSpPr>
            <p:spPr>
              <a:xfrm>
                <a:off x="1614114" y="6507337"/>
                <a:ext cx="96160" cy="157638"/>
              </a:xfrm>
              <a:custGeom>
                <a:avLst/>
                <a:gdLst>
                  <a:gd name="connsiteX0" fmla="*/ 66046 w 96160"/>
                  <a:gd name="connsiteY0" fmla="*/ 47852 h 157638"/>
                  <a:gd name="connsiteX1" fmla="*/ 35142 w 96160"/>
                  <a:gd name="connsiteY1" fmla="*/ 60314 h 157638"/>
                  <a:gd name="connsiteX2" fmla="*/ 47603 w 96160"/>
                  <a:gd name="connsiteY2" fmla="*/ 0 h 157638"/>
                  <a:gd name="connsiteX3" fmla="*/ 31652 w 96160"/>
                  <a:gd name="connsiteY3" fmla="*/ 0 h 157638"/>
                  <a:gd name="connsiteX4" fmla="*/ 0 w 96160"/>
                  <a:gd name="connsiteY4" fmla="*/ 157389 h 157638"/>
                  <a:gd name="connsiteX5" fmla="*/ 15701 w 96160"/>
                  <a:gd name="connsiteY5" fmla="*/ 157389 h 157638"/>
                  <a:gd name="connsiteX6" fmla="*/ 28911 w 96160"/>
                  <a:gd name="connsiteY6" fmla="*/ 91218 h 157638"/>
                  <a:gd name="connsiteX7" fmla="*/ 60563 w 96160"/>
                  <a:gd name="connsiteY7" fmla="*/ 62058 h 157638"/>
                  <a:gd name="connsiteX8" fmla="*/ 79837 w 96160"/>
                  <a:gd name="connsiteY8" fmla="*/ 77742 h 157638"/>
                  <a:gd name="connsiteX9" fmla="*/ 79878 w 96160"/>
                  <a:gd name="connsiteY9" fmla="*/ 80875 h 157638"/>
                  <a:gd name="connsiteX10" fmla="*/ 78757 w 96160"/>
                  <a:gd name="connsiteY10" fmla="*/ 90969 h 157638"/>
                  <a:gd name="connsiteX11" fmla="*/ 65423 w 96160"/>
                  <a:gd name="connsiteY11" fmla="*/ 157638 h 157638"/>
                  <a:gd name="connsiteX12" fmla="*/ 81125 w 96160"/>
                  <a:gd name="connsiteY12" fmla="*/ 157638 h 157638"/>
                  <a:gd name="connsiteX13" fmla="*/ 94957 w 96160"/>
                  <a:gd name="connsiteY13" fmla="*/ 89474 h 157638"/>
                  <a:gd name="connsiteX14" fmla="*/ 96078 w 96160"/>
                  <a:gd name="connsiteY14" fmla="*/ 78757 h 157638"/>
                  <a:gd name="connsiteX15" fmla="*/ 69522 w 96160"/>
                  <a:gd name="connsiteY15" fmla="*/ 47902 h 157638"/>
                  <a:gd name="connsiteX16" fmla="*/ 66046 w 96160"/>
                  <a:gd name="connsiteY16" fmla="*/ 47852 h 15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160" h="157638">
                    <a:moveTo>
                      <a:pt x="66046" y="47852"/>
                    </a:moveTo>
                    <a:cubicBezTo>
                      <a:pt x="54431" y="47363"/>
                      <a:pt x="43168" y="51904"/>
                      <a:pt x="35142" y="60314"/>
                    </a:cubicBezTo>
                    <a:lnTo>
                      <a:pt x="47603" y="0"/>
                    </a:lnTo>
                    <a:lnTo>
                      <a:pt x="31652" y="0"/>
                    </a:lnTo>
                    <a:lnTo>
                      <a:pt x="0" y="157389"/>
                    </a:lnTo>
                    <a:lnTo>
                      <a:pt x="15701" y="157389"/>
                    </a:lnTo>
                    <a:lnTo>
                      <a:pt x="28911" y="91218"/>
                    </a:lnTo>
                    <a:cubicBezTo>
                      <a:pt x="30603" y="74910"/>
                      <a:pt x="44170" y="62411"/>
                      <a:pt x="60563" y="62058"/>
                    </a:cubicBezTo>
                    <a:cubicBezTo>
                      <a:pt x="70216" y="61067"/>
                      <a:pt x="78845" y="68088"/>
                      <a:pt x="79837" y="77742"/>
                    </a:cubicBezTo>
                    <a:cubicBezTo>
                      <a:pt x="79945" y="78783"/>
                      <a:pt x="79958" y="79832"/>
                      <a:pt x="79878" y="80875"/>
                    </a:cubicBezTo>
                    <a:cubicBezTo>
                      <a:pt x="79822" y="84268"/>
                      <a:pt x="79446" y="87647"/>
                      <a:pt x="78757" y="90969"/>
                    </a:cubicBezTo>
                    <a:lnTo>
                      <a:pt x="65423" y="157638"/>
                    </a:lnTo>
                    <a:lnTo>
                      <a:pt x="81125" y="157638"/>
                    </a:lnTo>
                    <a:lnTo>
                      <a:pt x="94957" y="89474"/>
                    </a:lnTo>
                    <a:cubicBezTo>
                      <a:pt x="95657" y="85943"/>
                      <a:pt x="96034" y="82356"/>
                      <a:pt x="96078" y="78757"/>
                    </a:cubicBezTo>
                    <a:cubicBezTo>
                      <a:pt x="97265" y="62903"/>
                      <a:pt x="85375" y="49089"/>
                      <a:pt x="69522" y="47902"/>
                    </a:cubicBezTo>
                    <a:cubicBezTo>
                      <a:pt x="68365" y="47815"/>
                      <a:pt x="67205" y="47799"/>
                      <a:pt x="66046" y="478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1FE5475E-83C3-4BE3-BBF1-FAE9A6986B3F}"/>
                  </a:ext>
                </a:extLst>
              </p:cNvPr>
              <p:cNvSpPr/>
              <p:nvPr/>
            </p:nvSpPr>
            <p:spPr>
              <a:xfrm>
                <a:off x="1518879" y="6555189"/>
                <a:ext cx="87882" cy="110951"/>
              </a:xfrm>
              <a:custGeom>
                <a:avLst/>
                <a:gdLst>
                  <a:gd name="connsiteX0" fmla="*/ 56853 w 87882"/>
                  <a:gd name="connsiteY0" fmla="*/ 0 h 110951"/>
                  <a:gd name="connsiteX1" fmla="*/ 1649 w 87882"/>
                  <a:gd name="connsiteY1" fmla="*/ 55329 h 110951"/>
                  <a:gd name="connsiteX2" fmla="*/ 153 w 87882"/>
                  <a:gd name="connsiteY2" fmla="*/ 71903 h 110951"/>
                  <a:gd name="connsiteX3" fmla="*/ 32484 w 87882"/>
                  <a:gd name="connsiteY3" fmla="*/ 110801 h 110951"/>
                  <a:gd name="connsiteX4" fmla="*/ 37538 w 87882"/>
                  <a:gd name="connsiteY4" fmla="*/ 110908 h 110951"/>
                  <a:gd name="connsiteX5" fmla="*/ 73552 w 87882"/>
                  <a:gd name="connsiteY5" fmla="*/ 95705 h 110951"/>
                  <a:gd name="connsiteX6" fmla="*/ 73552 w 87882"/>
                  <a:gd name="connsiteY6" fmla="*/ 95705 h 110951"/>
                  <a:gd name="connsiteX7" fmla="*/ 64455 w 87882"/>
                  <a:gd name="connsiteY7" fmla="*/ 84614 h 110951"/>
                  <a:gd name="connsiteX8" fmla="*/ 64455 w 87882"/>
                  <a:gd name="connsiteY8" fmla="*/ 84614 h 110951"/>
                  <a:gd name="connsiteX9" fmla="*/ 64455 w 87882"/>
                  <a:gd name="connsiteY9" fmla="*/ 84614 h 110951"/>
                  <a:gd name="connsiteX10" fmla="*/ 38535 w 87882"/>
                  <a:gd name="connsiteY10" fmla="*/ 97075 h 110951"/>
                  <a:gd name="connsiteX11" fmla="*/ 15233 w 87882"/>
                  <a:gd name="connsiteY11" fmla="*/ 75551 h 110951"/>
                  <a:gd name="connsiteX12" fmla="*/ 15356 w 87882"/>
                  <a:gd name="connsiteY12" fmla="*/ 72152 h 110951"/>
                  <a:gd name="connsiteX13" fmla="*/ 17101 w 87882"/>
                  <a:gd name="connsiteY13" fmla="*/ 55952 h 110951"/>
                  <a:gd name="connsiteX14" fmla="*/ 31058 w 87882"/>
                  <a:gd name="connsiteY14" fmla="*/ 25048 h 110951"/>
                  <a:gd name="connsiteX15" fmla="*/ 55233 w 87882"/>
                  <a:gd name="connsiteY15" fmla="*/ 14206 h 110951"/>
                  <a:gd name="connsiteX16" fmla="*/ 76293 w 87882"/>
                  <a:gd name="connsiteY16" fmla="*/ 26668 h 110951"/>
                  <a:gd name="connsiteX17" fmla="*/ 76293 w 87882"/>
                  <a:gd name="connsiteY17" fmla="*/ 26668 h 110951"/>
                  <a:gd name="connsiteX18" fmla="*/ 87883 w 87882"/>
                  <a:gd name="connsiteY18" fmla="*/ 16823 h 110951"/>
                  <a:gd name="connsiteX19" fmla="*/ 87883 w 87882"/>
                  <a:gd name="connsiteY19" fmla="*/ 16823 h 110951"/>
                  <a:gd name="connsiteX20" fmla="*/ 56729 w 87882"/>
                  <a:gd name="connsiteY20" fmla="*/ 748 h 11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882" h="110951">
                    <a:moveTo>
                      <a:pt x="56853" y="0"/>
                    </a:moveTo>
                    <a:cubicBezTo>
                      <a:pt x="28192" y="0"/>
                      <a:pt x="8129" y="20188"/>
                      <a:pt x="1649" y="55329"/>
                    </a:cubicBezTo>
                    <a:cubicBezTo>
                      <a:pt x="671" y="60800"/>
                      <a:pt x="170" y="66345"/>
                      <a:pt x="153" y="71903"/>
                    </a:cubicBezTo>
                    <a:cubicBezTo>
                      <a:pt x="-1660" y="91572"/>
                      <a:pt x="12814" y="108987"/>
                      <a:pt x="32484" y="110801"/>
                    </a:cubicBezTo>
                    <a:cubicBezTo>
                      <a:pt x="34163" y="110955"/>
                      <a:pt x="35853" y="110991"/>
                      <a:pt x="37538" y="110908"/>
                    </a:cubicBezTo>
                    <a:cubicBezTo>
                      <a:pt x="51112" y="110955"/>
                      <a:pt x="64118" y="105465"/>
                      <a:pt x="73552" y="95705"/>
                    </a:cubicBezTo>
                    <a:lnTo>
                      <a:pt x="73552" y="95705"/>
                    </a:lnTo>
                    <a:lnTo>
                      <a:pt x="64455" y="84614"/>
                    </a:lnTo>
                    <a:lnTo>
                      <a:pt x="64455" y="84614"/>
                    </a:lnTo>
                    <a:lnTo>
                      <a:pt x="64455" y="84614"/>
                    </a:lnTo>
                    <a:cubicBezTo>
                      <a:pt x="58138" y="92466"/>
                      <a:pt x="48613" y="97045"/>
                      <a:pt x="38535" y="97075"/>
                    </a:cubicBezTo>
                    <a:cubicBezTo>
                      <a:pt x="26157" y="97566"/>
                      <a:pt x="15724" y="87929"/>
                      <a:pt x="15233" y="75551"/>
                    </a:cubicBezTo>
                    <a:cubicBezTo>
                      <a:pt x="15188" y="74416"/>
                      <a:pt x="15229" y="73280"/>
                      <a:pt x="15356" y="72152"/>
                    </a:cubicBezTo>
                    <a:cubicBezTo>
                      <a:pt x="15424" y="66709"/>
                      <a:pt x="16008" y="61285"/>
                      <a:pt x="17101" y="55952"/>
                    </a:cubicBezTo>
                    <a:cubicBezTo>
                      <a:pt x="18838" y="44568"/>
                      <a:pt x="23666" y="33878"/>
                      <a:pt x="31058" y="25048"/>
                    </a:cubicBezTo>
                    <a:cubicBezTo>
                      <a:pt x="37213" y="18167"/>
                      <a:pt x="46002" y="14225"/>
                      <a:pt x="55233" y="14206"/>
                    </a:cubicBezTo>
                    <a:cubicBezTo>
                      <a:pt x="64085" y="13892"/>
                      <a:pt x="72308" y="18758"/>
                      <a:pt x="76293" y="26668"/>
                    </a:cubicBezTo>
                    <a:lnTo>
                      <a:pt x="76293" y="26668"/>
                    </a:lnTo>
                    <a:lnTo>
                      <a:pt x="87883" y="16823"/>
                    </a:lnTo>
                    <a:lnTo>
                      <a:pt x="87883" y="16823"/>
                    </a:lnTo>
                    <a:cubicBezTo>
                      <a:pt x="81104" y="6298"/>
                      <a:pt x="69235" y="174"/>
                      <a:pt x="56729" y="748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77B6E-E7CB-412B-95AC-A9322C6799BB}"/>
                </a:ext>
              </a:extLst>
            </p:cNvPr>
            <p:cNvSpPr/>
            <p:nvPr/>
          </p:nvSpPr>
          <p:spPr>
            <a:xfrm>
              <a:off x="1493985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832E5C1A-13CE-49A6-B590-B6EAA5F9E1AD}"/>
                </a:ext>
              </a:extLst>
            </p:cNvPr>
            <p:cNvSpPr/>
            <p:nvPr/>
          </p:nvSpPr>
          <p:spPr>
            <a:xfrm>
              <a:off x="1340708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3AE00B0-780F-4053-8FE9-B7D321217AFF}"/>
                </a:ext>
              </a:extLst>
            </p:cNvPr>
            <p:cNvSpPr/>
            <p:nvPr/>
          </p:nvSpPr>
          <p:spPr>
            <a:xfrm>
              <a:off x="1298712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702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702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406CEAF-7399-4CCB-A322-03F0BA2532F5}"/>
                </a:ext>
              </a:extLst>
            </p:cNvPr>
            <p:cNvSpPr/>
            <p:nvPr/>
          </p:nvSpPr>
          <p:spPr>
            <a:xfrm>
              <a:off x="731837" y="6507088"/>
              <a:ext cx="417960" cy="157638"/>
            </a:xfrm>
            <a:custGeom>
              <a:avLst/>
              <a:gdLst>
                <a:gd name="connsiteX0" fmla="*/ 368612 w 417960"/>
                <a:gd name="connsiteY0" fmla="*/ 0 h 157638"/>
                <a:gd name="connsiteX1" fmla="*/ 356151 w 417960"/>
                <a:gd name="connsiteY1" fmla="*/ 61062 h 157638"/>
                <a:gd name="connsiteX2" fmla="*/ 320760 w 417960"/>
                <a:gd name="connsiteY2" fmla="*/ 61062 h 157638"/>
                <a:gd name="connsiteX3" fmla="*/ 333222 w 417960"/>
                <a:gd name="connsiteY3" fmla="*/ 0 h 157638"/>
                <a:gd name="connsiteX4" fmla="*/ 31652 w 417960"/>
                <a:gd name="connsiteY4" fmla="*/ 0 h 157638"/>
                <a:gd name="connsiteX5" fmla="*/ 0 w 417960"/>
                <a:gd name="connsiteY5" fmla="*/ 157638 h 157638"/>
                <a:gd name="connsiteX6" fmla="*/ 120254 w 417960"/>
                <a:gd name="connsiteY6" fmla="*/ 157638 h 157638"/>
                <a:gd name="connsiteX7" fmla="*/ 128105 w 417960"/>
                <a:gd name="connsiteY7" fmla="*/ 118260 h 157638"/>
                <a:gd name="connsiteX8" fmla="*/ 57074 w 417960"/>
                <a:gd name="connsiteY8" fmla="*/ 118260 h 157638"/>
                <a:gd name="connsiteX9" fmla="*/ 61435 w 417960"/>
                <a:gd name="connsiteY9" fmla="*/ 96577 h 157638"/>
                <a:gd name="connsiteX10" fmla="*/ 132342 w 417960"/>
                <a:gd name="connsiteY10" fmla="*/ 96577 h 157638"/>
                <a:gd name="connsiteX11" fmla="*/ 139569 w 417960"/>
                <a:gd name="connsiteY11" fmla="*/ 61062 h 157638"/>
                <a:gd name="connsiteX12" fmla="*/ 68538 w 417960"/>
                <a:gd name="connsiteY12" fmla="*/ 61062 h 157638"/>
                <a:gd name="connsiteX13" fmla="*/ 72900 w 417960"/>
                <a:gd name="connsiteY13" fmla="*/ 39378 h 157638"/>
                <a:gd name="connsiteX14" fmla="*/ 185303 w 417960"/>
                <a:gd name="connsiteY14" fmla="*/ 39378 h 157638"/>
                <a:gd name="connsiteX15" fmla="*/ 161626 w 417960"/>
                <a:gd name="connsiteY15" fmla="*/ 157638 h 157638"/>
                <a:gd name="connsiteX16" fmla="*/ 210849 w 417960"/>
                <a:gd name="connsiteY16" fmla="*/ 157638 h 157638"/>
                <a:gd name="connsiteX17" fmla="*/ 234651 w 417960"/>
                <a:gd name="connsiteY17" fmla="*/ 39378 h 157638"/>
                <a:gd name="connsiteX18" fmla="*/ 276023 w 417960"/>
                <a:gd name="connsiteY18" fmla="*/ 39378 h 157638"/>
                <a:gd name="connsiteX19" fmla="*/ 252222 w 417960"/>
                <a:gd name="connsiteY19" fmla="*/ 157638 h 157638"/>
                <a:gd name="connsiteX20" fmla="*/ 301569 w 417960"/>
                <a:gd name="connsiteY20" fmla="*/ 157638 h 157638"/>
                <a:gd name="connsiteX21" fmla="*/ 313657 w 417960"/>
                <a:gd name="connsiteY21" fmla="*/ 96577 h 157638"/>
                <a:gd name="connsiteX22" fmla="*/ 349172 w 417960"/>
                <a:gd name="connsiteY22" fmla="*/ 96577 h 157638"/>
                <a:gd name="connsiteX23" fmla="*/ 336960 w 417960"/>
                <a:gd name="connsiteY23" fmla="*/ 157638 h 157638"/>
                <a:gd name="connsiteX24" fmla="*/ 386308 w 417960"/>
                <a:gd name="connsiteY24" fmla="*/ 157638 h 157638"/>
                <a:gd name="connsiteX25" fmla="*/ 417960 w 417960"/>
                <a:gd name="connsiteY25" fmla="*/ 0 h 157638"/>
                <a:gd name="connsiteX26" fmla="*/ 368612 w 417960"/>
                <a:gd name="connsiteY26" fmla="*/ 0 h 1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7960" h="157638">
                  <a:moveTo>
                    <a:pt x="368612" y="0"/>
                  </a:moveTo>
                  <a:lnTo>
                    <a:pt x="356151" y="61062"/>
                  </a:lnTo>
                  <a:lnTo>
                    <a:pt x="320760" y="61062"/>
                  </a:lnTo>
                  <a:lnTo>
                    <a:pt x="333222" y="0"/>
                  </a:lnTo>
                  <a:lnTo>
                    <a:pt x="31652" y="0"/>
                  </a:lnTo>
                  <a:lnTo>
                    <a:pt x="0" y="157638"/>
                  </a:lnTo>
                  <a:lnTo>
                    <a:pt x="120254" y="157638"/>
                  </a:lnTo>
                  <a:lnTo>
                    <a:pt x="128105" y="118260"/>
                  </a:lnTo>
                  <a:lnTo>
                    <a:pt x="57074" y="118260"/>
                  </a:lnTo>
                  <a:lnTo>
                    <a:pt x="61435" y="96577"/>
                  </a:lnTo>
                  <a:lnTo>
                    <a:pt x="132342" y="96577"/>
                  </a:lnTo>
                  <a:lnTo>
                    <a:pt x="139569" y="61062"/>
                  </a:lnTo>
                  <a:lnTo>
                    <a:pt x="68538" y="61062"/>
                  </a:lnTo>
                  <a:lnTo>
                    <a:pt x="72900" y="39378"/>
                  </a:lnTo>
                  <a:lnTo>
                    <a:pt x="185303" y="39378"/>
                  </a:lnTo>
                  <a:lnTo>
                    <a:pt x="161626" y="157638"/>
                  </a:lnTo>
                  <a:lnTo>
                    <a:pt x="210849" y="157638"/>
                  </a:lnTo>
                  <a:lnTo>
                    <a:pt x="234651" y="39378"/>
                  </a:lnTo>
                  <a:lnTo>
                    <a:pt x="276023" y="39378"/>
                  </a:lnTo>
                  <a:lnTo>
                    <a:pt x="252222" y="157638"/>
                  </a:lnTo>
                  <a:lnTo>
                    <a:pt x="301569" y="157638"/>
                  </a:lnTo>
                  <a:lnTo>
                    <a:pt x="313657" y="96577"/>
                  </a:lnTo>
                  <a:lnTo>
                    <a:pt x="349172" y="96577"/>
                  </a:lnTo>
                  <a:lnTo>
                    <a:pt x="336960" y="157638"/>
                  </a:lnTo>
                  <a:lnTo>
                    <a:pt x="386308" y="157638"/>
                  </a:lnTo>
                  <a:lnTo>
                    <a:pt x="417960" y="0"/>
                  </a:lnTo>
                  <a:lnTo>
                    <a:pt x="368612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16835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CEF804-E58C-481B-A606-7D35AF6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6EC0D-393C-42F2-B6A7-B19C9B09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412875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3692" y="6522444"/>
            <a:ext cx="612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A358CF3-A22A-46C1-A4E5-5810212466EF}" type="datetime1">
              <a:rPr lang="de-CH" noProof="0" smtClean="0"/>
              <a:t>09.04.2024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EC403-6E63-4450-AFDD-66CA49D6C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00" y="6522444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96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0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1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8334-A345-4D81-9F4E-D052229C9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007A96"/>
          </a:solidFill>
        </p:spPr>
        <p:txBody>
          <a:bodyPr/>
          <a:lstStyle/>
          <a:p>
            <a:br>
              <a:rPr lang="de-CH" dirty="0"/>
            </a:br>
            <a:r>
              <a:rPr lang="de-CH" dirty="0"/>
              <a:t>AA1: Lektion BFS</a:t>
            </a:r>
            <a:br>
              <a:rPr lang="de-CH" dirty="0"/>
            </a:br>
            <a:r>
              <a:rPr lang="de-CH" sz="2000" dirty="0"/>
              <a:t>Handlungskompetenz B.2: «</a:t>
            </a:r>
            <a:r>
              <a:rPr lang="de-DE" sz="2000" dirty="0"/>
              <a:t>Klientinnen und Klienten bei ihrer Mobilität unterstützen</a:t>
            </a:r>
            <a:r>
              <a:rPr lang="de-CH" sz="2000" dirty="0"/>
              <a:t>»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CBB855-862A-446C-A75E-1B38AEA6B7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Annika Mathys</a:t>
            </a:r>
          </a:p>
          <a:p>
            <a:r>
              <a:rPr lang="de-DE" dirty="0"/>
              <a:t>Fachdidaktik II DZ HST</a:t>
            </a:r>
          </a:p>
          <a:p>
            <a:r>
              <a:rPr lang="de-DE" dirty="0"/>
              <a:t>11. April 2024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3094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85D0D-44C6-452E-4B50-3C3377015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2DE8-0C2E-3DFD-2F2F-3C5E1CD6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Methodisch-didaktische</a:t>
            </a:r>
            <a:r>
              <a:rPr lang="en-GB" b="1" dirty="0"/>
              <a:t> </a:t>
            </a:r>
            <a:r>
              <a:rPr lang="en-GB" b="1" dirty="0" err="1"/>
              <a:t>Überlegungen</a:t>
            </a:r>
            <a:r>
              <a:rPr lang="en-GB" b="1" dirty="0"/>
              <a:t>: </a:t>
            </a:r>
            <a:r>
              <a:rPr lang="en-GB" b="1" dirty="0" err="1"/>
              <a:t>Präsentation</a:t>
            </a:r>
            <a:br>
              <a:rPr lang="en-GB" b="1" dirty="0"/>
            </a:br>
            <a:r>
              <a:rPr lang="de-CH" sz="1500" dirty="0"/>
              <a:t>Handlungskompetenz B.2: «</a:t>
            </a:r>
            <a:r>
              <a:rPr lang="de-DE" sz="1500" dirty="0"/>
              <a:t>Klientinnen und Klienten bei ihrer Mobilität unterstützen</a:t>
            </a:r>
            <a:r>
              <a:rPr lang="de-CH" sz="1500" dirty="0"/>
              <a:t>»</a:t>
            </a:r>
            <a:endParaRPr lang="en-GB" sz="15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D1E1D-B172-426D-2B07-833FB6F94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 dirty="0"/>
              <a:t>11.04.2024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EC95C-3687-8886-5A32-336A67EF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10</a:t>
            </a:fld>
            <a:endParaRPr lang="de-CH" noProof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72AE8AD-1254-816E-1E35-B441E33D0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979811"/>
              </p:ext>
            </p:extLst>
          </p:nvPr>
        </p:nvGraphicFramePr>
        <p:xfrm>
          <a:off x="731837" y="1241379"/>
          <a:ext cx="10728324" cy="4637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081">
                  <a:extLst>
                    <a:ext uri="{9D8B030D-6E8A-4147-A177-3AD203B41FA5}">
                      <a16:colId xmlns:a16="http://schemas.microsoft.com/office/drawing/2014/main" val="821650752"/>
                    </a:ext>
                  </a:extLst>
                </a:gridCol>
                <a:gridCol w="2682081">
                  <a:extLst>
                    <a:ext uri="{9D8B030D-6E8A-4147-A177-3AD203B41FA5}">
                      <a16:colId xmlns:a16="http://schemas.microsoft.com/office/drawing/2014/main" val="2261175565"/>
                    </a:ext>
                  </a:extLst>
                </a:gridCol>
                <a:gridCol w="2682081">
                  <a:extLst>
                    <a:ext uri="{9D8B030D-6E8A-4147-A177-3AD203B41FA5}">
                      <a16:colId xmlns:a16="http://schemas.microsoft.com/office/drawing/2014/main" val="4101561332"/>
                    </a:ext>
                  </a:extLst>
                </a:gridCol>
                <a:gridCol w="2682081">
                  <a:extLst>
                    <a:ext uri="{9D8B030D-6E8A-4147-A177-3AD203B41FA5}">
                      <a16:colId xmlns:a16="http://schemas.microsoft.com/office/drawing/2014/main" val="2439754432"/>
                    </a:ext>
                  </a:extLst>
                </a:gridCol>
              </a:tblGrid>
              <a:tr h="23188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972310"/>
                  </a:ext>
                </a:extLst>
              </a:tr>
              <a:tr h="23188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361253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BAB16EC1-8E0D-0E83-CA0C-EB27675F8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20" y="1791068"/>
            <a:ext cx="2509652" cy="13111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09A36F-E13A-E4B5-B921-294FC8B1E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399" y="1791829"/>
            <a:ext cx="2307605" cy="1310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704FC1-DE2B-4F4F-8EB9-7304DE38C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942" y="1791068"/>
            <a:ext cx="2310344" cy="1310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C55270-3C8C-6917-8643-672875E8E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601" y="1803708"/>
            <a:ext cx="2356272" cy="1310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014D9F-2B1E-6B6B-F21D-1B1BD4B209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168" y="4135425"/>
            <a:ext cx="2396956" cy="131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8AF55E-3C8C-F42A-EA32-85ECCCBCAB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2199" y="4135425"/>
            <a:ext cx="2334003" cy="1310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2D2F6BD-88AF-B61A-CF28-25D6E65CEB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0003" y="4135425"/>
            <a:ext cx="2272221" cy="1310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53AC0F-C1DD-486D-5E7A-A807318601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7484" y="4135425"/>
            <a:ext cx="2286505" cy="13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97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3822A-73AD-EEF0-C5CE-2F879BDE1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42F43-511C-C5B2-DFA6-729E50739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Methodisch-didaktische</a:t>
            </a:r>
            <a:r>
              <a:rPr lang="en-GB" b="1" dirty="0"/>
              <a:t> </a:t>
            </a:r>
            <a:r>
              <a:rPr lang="en-GB" b="1" dirty="0" err="1"/>
              <a:t>Überlegungen</a:t>
            </a:r>
            <a:r>
              <a:rPr lang="en-GB" b="1" dirty="0"/>
              <a:t>: AO</a:t>
            </a:r>
            <a:br>
              <a:rPr lang="en-GB" b="1" dirty="0"/>
            </a:br>
            <a:r>
              <a:rPr lang="de-CH" sz="1500" dirty="0"/>
              <a:t>Handlungskompetenz B.2: «</a:t>
            </a:r>
            <a:r>
              <a:rPr lang="de-DE" sz="1500" dirty="0"/>
              <a:t>Klientinnen und Klienten bei ihrer Mobilität unterstützen</a:t>
            </a:r>
            <a:r>
              <a:rPr lang="de-CH" sz="1500" dirty="0"/>
              <a:t>»</a:t>
            </a:r>
            <a:endParaRPr lang="en-GB" sz="1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E6D07-6358-390A-4C68-E59EAE421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Wandtafelfussball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Fragen</a:t>
            </a:r>
            <a:r>
              <a:rPr lang="en-GB" dirty="0"/>
              <a:t> </a:t>
            </a:r>
            <a:r>
              <a:rPr lang="en-GB" dirty="0" err="1"/>
              <a:t>zum</a:t>
            </a:r>
            <a:r>
              <a:rPr lang="en-GB" dirty="0"/>
              <a:t> </a:t>
            </a:r>
            <a:r>
              <a:rPr lang="en-GB" dirty="0" err="1"/>
              <a:t>physiologischen</a:t>
            </a:r>
            <a:r>
              <a:rPr lang="en-GB" dirty="0"/>
              <a:t> </a:t>
            </a:r>
            <a:r>
              <a:rPr lang="en-GB" dirty="0" err="1"/>
              <a:t>Bewegungsapparat</a:t>
            </a:r>
            <a:r>
              <a:rPr lang="en-GB" dirty="0"/>
              <a:t> (</a:t>
            </a:r>
            <a:r>
              <a:rPr lang="en-GB" dirty="0" err="1"/>
              <a:t>Vorwissen</a:t>
            </a:r>
            <a:r>
              <a:rPr lang="en-GB" dirty="0"/>
              <a:t> </a:t>
            </a:r>
            <a:r>
              <a:rPr lang="en-GB" dirty="0" err="1"/>
              <a:t>aktivieren</a:t>
            </a:r>
            <a:r>
              <a:rPr lang="en-GB" dirty="0"/>
              <a:t>)</a:t>
            </a:r>
          </a:p>
          <a:p>
            <a:r>
              <a:rPr lang="en-GB" dirty="0" err="1"/>
              <a:t>Zusammenhang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Bewegung</a:t>
            </a:r>
            <a:endParaRPr lang="en-GB" dirty="0"/>
          </a:p>
          <a:p>
            <a:r>
              <a:rPr lang="en-GB" dirty="0" err="1"/>
              <a:t>Frageblatt</a:t>
            </a:r>
            <a:r>
              <a:rPr lang="en-GB" dirty="0"/>
              <a:t> für </a:t>
            </a:r>
            <a:r>
              <a:rPr lang="en-GB" dirty="0" err="1"/>
              <a:t>Lehrperson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CB366-8AD7-C57B-A894-7CA24157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 dirty="0"/>
              <a:t>11.04.2024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7EFB5-BEF3-1E00-87F5-E14B6CD7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11</a:t>
            </a:fld>
            <a:endParaRPr lang="de-CH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2C7736-BCAA-D1BB-8EFA-8A8507015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90" y="2833574"/>
            <a:ext cx="9117287" cy="3259301"/>
          </a:xfrm>
          <a:prstGeom prst="rect">
            <a:avLst/>
          </a:prstGeom>
        </p:spPr>
      </p:pic>
      <p:pic>
        <p:nvPicPr>
          <p:cNvPr id="5" name="Picture 4" descr="A diagram of a table tennis court&#10;&#10;Description automatically generated">
            <a:extLst>
              <a:ext uri="{FF2B5EF4-FFF2-40B4-BE49-F238E27FC236}">
                <a16:creationId xmlns:a16="http://schemas.microsoft.com/office/drawing/2014/main" id="{61BC1101-8B29-7C85-B58E-97648E6FB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461" y="2085562"/>
            <a:ext cx="4369344" cy="224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16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8E274-2ED6-EF96-CED3-0C5CC2765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01C5C-B0DC-2E77-5187-860CE70A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tx2"/>
                </a:solidFill>
              </a:rPr>
              <a:t>Methodisch-didaktische</a:t>
            </a:r>
            <a:r>
              <a:rPr lang="en-GB" b="1" dirty="0"/>
              <a:t> </a:t>
            </a:r>
            <a:r>
              <a:rPr lang="en-GB" b="1" dirty="0" err="1"/>
              <a:t>Überlegungen</a:t>
            </a:r>
            <a:r>
              <a:rPr lang="en-GB" b="1" dirty="0"/>
              <a:t>: </a:t>
            </a:r>
            <a:r>
              <a:rPr lang="en-GB" b="1" dirty="0" err="1"/>
              <a:t>Lernaufgabe</a:t>
            </a:r>
            <a:br>
              <a:rPr lang="en-GB" b="1" dirty="0"/>
            </a:br>
            <a:r>
              <a:rPr lang="de-CH" sz="1500" dirty="0"/>
              <a:t>Handlungskompetenz B.2: «</a:t>
            </a:r>
            <a:r>
              <a:rPr lang="de-DE" sz="1500" dirty="0"/>
              <a:t>Klientinnen und Klienten bei ihrer Mobilität unterstützen</a:t>
            </a:r>
            <a:r>
              <a:rPr lang="de-CH" sz="1500" dirty="0"/>
              <a:t>»</a:t>
            </a:r>
            <a:endParaRPr lang="en-GB" sz="1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2218C-E45D-26AA-EBE1-F84915C80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4B74B-2C53-2E1A-764E-2E03351A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 dirty="0"/>
              <a:t>11.04.2024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BB119-03E0-7D25-F9D5-9411BB90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12</a:t>
            </a:fld>
            <a:endParaRPr lang="de-CH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9DAD2F-0744-D6C4-FEF2-2A73E922E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41" y="1368829"/>
            <a:ext cx="3076697" cy="4449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0927AF-8CC9-594A-D8CB-103278B6E4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0"/>
          <a:stretch/>
        </p:blipFill>
        <p:spPr>
          <a:xfrm>
            <a:off x="8878115" y="1412875"/>
            <a:ext cx="3104883" cy="4405807"/>
          </a:xfrm>
          <a:prstGeom prst="rect">
            <a:avLst/>
          </a:prstGeom>
        </p:spPr>
      </p:pic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1CF463FD-31A2-6DA9-550F-31DC18D910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613894"/>
              </p:ext>
            </p:extLst>
          </p:nvPr>
        </p:nvGraphicFramePr>
        <p:xfrm>
          <a:off x="833691" y="1245595"/>
          <a:ext cx="4765450" cy="265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5450">
                  <a:extLst>
                    <a:ext uri="{9D8B030D-6E8A-4147-A177-3AD203B41FA5}">
                      <a16:colId xmlns:a16="http://schemas.microsoft.com/office/drawing/2014/main" val="305762089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de-CH" sz="1500" b="1" noProof="0" dirty="0"/>
                        <a:t>Einzelarbeit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81471816"/>
                  </a:ext>
                </a:extLst>
              </a:tr>
              <a:tr h="6683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500" noProof="0" dirty="0"/>
                        <a:t>Einlesen in Thema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500" noProof="0" dirty="0"/>
                        <a:t>Ausfüllen der Factsheets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CH" sz="150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56307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CH" sz="1500" b="1" noProof="0" dirty="0"/>
                        <a:t>Gruppenarbeit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17215012"/>
                  </a:ext>
                </a:extLst>
              </a:tr>
              <a:tr h="529293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1500" noProof="0" dirty="0"/>
                        <a:t>Austausch und Ergänzen der Factsheets (Expertengruppen)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1500" noProof="0" dirty="0"/>
                        <a:t>Vorstellen der Pathophysiologien</a:t>
                      </a:r>
                      <a:br>
                        <a:rPr lang="de-CH" sz="1500" noProof="0" dirty="0"/>
                      </a:br>
                      <a:r>
                        <a:rPr lang="de-CH" sz="1500" noProof="0" dirty="0"/>
                        <a:t>(Laiengruppen)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de-CH" sz="150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74218"/>
                  </a:ext>
                </a:extLst>
              </a:tr>
            </a:tbl>
          </a:graphicData>
        </a:graphic>
      </p:graphicFrame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96D7BE7-0274-1731-B0FC-54187787F945}"/>
              </a:ext>
            </a:extLst>
          </p:cNvPr>
          <p:cNvSpPr txBox="1">
            <a:spLocks/>
          </p:cNvSpPr>
          <p:nvPr/>
        </p:nvSpPr>
        <p:spPr>
          <a:xfrm>
            <a:off x="884237" y="1565275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Inhalt Factsheet: Lernziele, Textfelder,</a:t>
            </a:r>
            <a:br>
              <a:rPr lang="de-DE" dirty="0"/>
            </a:br>
            <a:r>
              <a:rPr lang="de-DE" dirty="0"/>
              <a:t>Abbildung, Fragen</a:t>
            </a:r>
          </a:p>
          <a:p>
            <a:r>
              <a:rPr lang="de-DE" dirty="0"/>
              <a:t>Lösungsblatt für Lehrperson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endParaRPr lang="de-DE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17784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890D7-B86C-F009-C5BD-427781419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1F96-D95C-9780-59C3-8507FAF55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Methodisch-didaktische Überlegungen: Prüfungsfragen</a:t>
            </a:r>
            <a:br>
              <a:rPr lang="en-GB" b="1"/>
            </a:br>
            <a:r>
              <a:rPr lang="de-CH" sz="1500"/>
              <a:t>Handlungskompetenz B.2: «</a:t>
            </a:r>
            <a:r>
              <a:rPr lang="de-DE" sz="1500"/>
              <a:t>Klientinnen und Klienten bei ihrer Mobilität unterstützen</a:t>
            </a:r>
            <a:r>
              <a:rPr lang="de-CH" sz="1500"/>
              <a:t>»</a:t>
            </a:r>
            <a:endParaRPr lang="en-GB" sz="15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249D27-D7F4-1069-5A95-6C0FF04B0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973" y="1160351"/>
            <a:ext cx="9210051" cy="497256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52CEC-4B99-96BB-CD03-84F6D934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11.04.2024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FC407-53D1-0968-C28A-46DD6011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13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68852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515B6-7828-D499-3EEE-6B5205DAC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25A2-3E14-87C3-6F6E-C5EFF676D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Methodisch-didaktische</a:t>
            </a:r>
            <a:r>
              <a:rPr lang="en-GB" b="1" dirty="0"/>
              <a:t> </a:t>
            </a:r>
            <a:r>
              <a:rPr lang="en-GB" b="1" dirty="0" err="1"/>
              <a:t>Überlegungen</a:t>
            </a:r>
            <a:r>
              <a:rPr lang="en-GB" b="1" dirty="0"/>
              <a:t>: </a:t>
            </a:r>
            <a:r>
              <a:rPr lang="en-GB" b="1" dirty="0" err="1"/>
              <a:t>Prüfungsfragen</a:t>
            </a:r>
            <a:br>
              <a:rPr lang="en-GB" b="1" dirty="0"/>
            </a:br>
            <a:r>
              <a:rPr lang="de-CH" sz="1500" dirty="0"/>
              <a:t>Handlungskompetenz B.2: «</a:t>
            </a:r>
            <a:r>
              <a:rPr lang="de-DE" sz="1500" dirty="0"/>
              <a:t>Klientinnen und Klienten bei ihrer Mobilität unterstützen</a:t>
            </a:r>
            <a:r>
              <a:rPr lang="de-CH" sz="1500" dirty="0"/>
              <a:t>»</a:t>
            </a:r>
            <a:endParaRPr lang="en-GB" sz="15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4DAA4-6414-F957-A145-8E613B26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 dirty="0"/>
              <a:t>11.04.2024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ECB4A-6A9B-11DB-F375-25DA9805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14</a:t>
            </a:fld>
            <a:endParaRPr lang="de-CH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AFB3D0-D66C-6666-D81D-0671387B5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97" y="1459692"/>
            <a:ext cx="6110332" cy="39386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8561D8-9966-8696-5F15-733C9A49E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514" y="2024973"/>
            <a:ext cx="5704689" cy="280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79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C3D99-AA58-140E-C28E-557FAC08B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5172-194E-86B2-D80E-CAD7E0A3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Abschluss</a:t>
            </a:r>
            <a:br>
              <a:rPr lang="en-GB" b="1" dirty="0"/>
            </a:br>
            <a:r>
              <a:rPr lang="de-CH" sz="1500" dirty="0"/>
              <a:t>Handlungskompetenz B.2: «</a:t>
            </a:r>
            <a:r>
              <a:rPr lang="de-DE" sz="1500" dirty="0"/>
              <a:t>Klientinnen und Klienten bei ihrer Mobilität unterstützen</a:t>
            </a:r>
            <a:r>
              <a:rPr lang="de-CH" sz="1500" dirty="0"/>
              <a:t>»</a:t>
            </a:r>
            <a:endParaRPr lang="en-GB" sz="1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B4D50-D37A-FFDA-3802-F96224951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75159-4143-FAA3-DFBD-0CB142CB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 dirty="0"/>
              <a:t>11.04.2024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1DD2-8C2A-F667-3FA1-CF1C5A02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15</a:t>
            </a:fld>
            <a:endParaRPr lang="de-CH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A581A-CBE4-E1A6-307F-77BE4D2E315E}"/>
              </a:ext>
            </a:extLst>
          </p:cNvPr>
          <p:cNvSpPr txBox="1"/>
          <p:nvPr/>
        </p:nvSpPr>
        <p:spPr>
          <a:xfrm>
            <a:off x="6013043" y="5542248"/>
            <a:ext cx="75415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dirty="0">
                <a:latin typeface="Alasassy Caps" panose="020F0502020204030204" pitchFamily="2" charset="0"/>
              </a:rPr>
              <a:t>Danke für </a:t>
            </a:r>
            <a:r>
              <a:rPr lang="en-GB" sz="7000" dirty="0" err="1">
                <a:latin typeface="Alasassy Caps" panose="020F0502020204030204" pitchFamily="2" charset="0"/>
              </a:rPr>
              <a:t>s’Zuelose</a:t>
            </a:r>
            <a:r>
              <a:rPr lang="en-GB" sz="7000" dirty="0">
                <a:latin typeface="Alasassy Caps" panose="020F0502020204030204" pitchFamily="2" charset="0"/>
              </a:rPr>
              <a:t>! 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CF2742C-0BD6-66A6-D645-290DE0ECF954}"/>
              </a:ext>
            </a:extLst>
          </p:cNvPr>
          <p:cNvSpPr txBox="1">
            <a:spLocks/>
          </p:cNvSpPr>
          <p:nvPr/>
        </p:nvSpPr>
        <p:spPr>
          <a:xfrm>
            <a:off x="731837" y="1481172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Unterrichtseinheit</a:t>
            </a:r>
          </a:p>
          <a:p>
            <a:r>
              <a:rPr lang="de-DE" dirty="0"/>
              <a:t>Gruppenpuzzle Schlüsselstelle und Schwerpunkt</a:t>
            </a:r>
          </a:p>
          <a:p>
            <a:pPr lvl="1"/>
            <a:r>
              <a:rPr lang="de-DE" dirty="0"/>
              <a:t>Förderung der Konzentration in Einzelarbeit und aktive Mitarbeit in Gruppenarbeit</a:t>
            </a:r>
          </a:p>
          <a:p>
            <a:pPr lvl="1"/>
            <a:r>
              <a:rPr lang="de-DE" dirty="0"/>
              <a:t>Unterstützung des Klassenzusammenhaltes</a:t>
            </a:r>
          </a:p>
          <a:p>
            <a:pPr lvl="1"/>
            <a:r>
              <a:rPr lang="de-DE" dirty="0"/>
              <a:t>Festigung des zu vermittelnden Inhaltes durch Repetition</a:t>
            </a:r>
          </a:p>
          <a:p>
            <a:r>
              <a:rPr lang="de-DE" dirty="0"/>
              <a:t>PPT als Orientierung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Persönlich</a:t>
            </a:r>
          </a:p>
          <a:p>
            <a:r>
              <a:rPr lang="de-DE" dirty="0"/>
              <a:t>Schwierigkeiten bei Einplanung von Zeitpuffern </a:t>
            </a:r>
            <a:r>
              <a:rPr lang="de-DE" sz="1200" dirty="0"/>
              <a:t>(Tipps?)</a:t>
            </a:r>
          </a:p>
          <a:p>
            <a:r>
              <a:rPr lang="de-DE" dirty="0"/>
              <a:t>Zeitintensiv und trotzdem effizient</a:t>
            </a:r>
          </a:p>
          <a:p>
            <a:r>
              <a:rPr lang="de-DE" dirty="0"/>
              <a:t>Ausleben der Kreativität</a:t>
            </a:r>
          </a:p>
          <a:p>
            <a:endParaRPr lang="de-DE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1389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84C7F6-921F-5552-D2B1-17635FDA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noProof="0" dirty="0"/>
              <a:t>11.04.2024</a:t>
            </a: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D476E397-E93A-B508-54C5-81A7C4C47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52" y="386805"/>
            <a:ext cx="10385496" cy="608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75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50A74-6ED2-41B3-AD63-74F89C44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Inhaltsverzeichnis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792F61-F3A1-4E2C-B0EE-9742603FD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Bedingungsanalyse</a:t>
            </a:r>
          </a:p>
          <a:p>
            <a:r>
              <a:rPr lang="de-DE" dirty="0"/>
              <a:t>Didaktische Analyse</a:t>
            </a:r>
          </a:p>
          <a:p>
            <a:r>
              <a:rPr lang="de-DE" dirty="0"/>
              <a:t>Lernziele</a:t>
            </a:r>
          </a:p>
          <a:p>
            <a:r>
              <a:rPr lang="de-DE" dirty="0"/>
              <a:t>Methodisch-didaktische Überlegungen</a:t>
            </a:r>
          </a:p>
          <a:p>
            <a:pPr lvl="1">
              <a:buFont typeface="+mj-lt"/>
              <a:buAutoNum type="alphaLcPeriod"/>
            </a:pPr>
            <a:r>
              <a:rPr lang="de-DE" dirty="0"/>
              <a:t>Ablaufschema inklusive Unterrichtsinhalte</a:t>
            </a:r>
          </a:p>
          <a:p>
            <a:pPr lvl="1">
              <a:buFont typeface="+mj-lt"/>
              <a:buAutoNum type="alphaLcPeriod"/>
            </a:pPr>
            <a:r>
              <a:rPr lang="de-DE" dirty="0"/>
              <a:t>Prüfungsfragen</a:t>
            </a:r>
          </a:p>
          <a:p>
            <a:pPr>
              <a:buFont typeface="+mj-lt"/>
              <a:buAutoNum type="arabicPeriod"/>
            </a:pPr>
            <a:r>
              <a:rPr lang="de-DE" dirty="0"/>
              <a:t>Abschluss</a:t>
            </a:r>
          </a:p>
          <a:p>
            <a:pPr marL="0" indent="0">
              <a:buNone/>
            </a:pPr>
            <a:endParaRPr lang="de-DE" dirty="0"/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726846-AD64-4677-BEA5-D3BDD96C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 dirty="0"/>
              <a:t>11. 04. 2024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65EC3-3ED3-4D21-AC3C-EAD0881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164086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0A812-DF20-08EA-6520-FAD3BA012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Bedingungsanalyse</a:t>
            </a:r>
            <a:br>
              <a:rPr lang="en-GB" dirty="0"/>
            </a:br>
            <a:r>
              <a:rPr lang="de-CH" sz="1500" dirty="0"/>
              <a:t>Handlungskompetenz B.2: «</a:t>
            </a:r>
            <a:r>
              <a:rPr lang="de-DE" sz="1500" dirty="0"/>
              <a:t>Klientinnen und Klienten bei ihrer Mobilität unterstützen</a:t>
            </a:r>
            <a:r>
              <a:rPr lang="de-CH" sz="1500" dirty="0"/>
              <a:t>»</a:t>
            </a:r>
            <a:endParaRPr lang="en-GB" sz="15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9DE65C9-81AE-387A-BB10-22C34B18E6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994931"/>
              </p:ext>
            </p:extLst>
          </p:nvPr>
        </p:nvGraphicFramePr>
        <p:xfrm>
          <a:off x="700857" y="1040544"/>
          <a:ext cx="10728325" cy="509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28325">
                  <a:extLst>
                    <a:ext uri="{9D8B030D-6E8A-4147-A177-3AD203B41FA5}">
                      <a16:colId xmlns:a16="http://schemas.microsoft.com/office/drawing/2014/main" val="305762089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de-CH" sz="1500" b="1" noProof="0" dirty="0"/>
                        <a:t>Zusammensetzung und Merkmale der Klasse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81471816"/>
                  </a:ext>
                </a:extLst>
              </a:tr>
              <a:tr h="116444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500" noProof="0" dirty="0"/>
                        <a:t>24 Lernende (14 weiblich, 10 männlich)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500" noProof="0" dirty="0"/>
                        <a:t>Altersdurchschnitt: 17 Jahre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500" noProof="0" dirty="0"/>
                        <a:t>Keine erwähnenswerten Ereignisse in Bezug auf sozio-kulturelle Herkunft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500" noProof="0" dirty="0"/>
                        <a:t>Sprachbarriere bei zwei Lernenden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500" noProof="0" dirty="0"/>
                        <a:t>Klassenzusammenhalt in Anfangsphase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CH" sz="150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56307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CH" sz="1500" b="1" noProof="0" dirty="0"/>
                        <a:t>Lernvoraussetzungen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17215012"/>
                  </a:ext>
                </a:extLst>
              </a:tr>
              <a:tr h="529293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1500" noProof="0" dirty="0"/>
                        <a:t>Grosse Variation vorhanden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1500" noProof="0" dirty="0"/>
                        <a:t>Vorwissen für B.2 vorhanden aus persönlichen und beruflichen Erfahrungen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CH" sz="150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7421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CH" sz="1500" b="1" noProof="0" dirty="0"/>
                        <a:t>Verhalten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35992408"/>
                  </a:ext>
                </a:extLst>
              </a:tr>
              <a:tr h="529293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1500" noProof="0" dirty="0"/>
                        <a:t>Keine psychischen Störungen vorhanden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1500" noProof="0" dirty="0"/>
                        <a:t>Geringe Aufmerksamkeitsspanne bei Grossteil der Klasse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CH" sz="150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2867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CH" sz="1500" b="1" noProof="0" dirty="0"/>
                        <a:t>Organisation, Infrastruktur, Unterrichtsmaterialien, Medien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34432132"/>
                  </a:ext>
                </a:extLst>
              </a:tr>
              <a:tr h="74101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1500" noProof="0" dirty="0"/>
                        <a:t>Unterricht jeweils am Donnerstagnachmittag (13.45 – 15.30)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1500" noProof="0" dirty="0"/>
                        <a:t>Material: Wandtafel, </a:t>
                      </a:r>
                      <a:r>
                        <a:rPr lang="de-CH" sz="1500" noProof="0" dirty="0" err="1"/>
                        <a:t>Beamer</a:t>
                      </a:r>
                      <a:r>
                        <a:rPr lang="de-CH" sz="1500" noProof="0" dirty="0"/>
                        <a:t>, verschiebbare Pulte, Poster, Magnete, Stifte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1500" noProof="0" dirty="0" err="1"/>
                        <a:t>Handybox</a:t>
                      </a:r>
                      <a:endParaRPr lang="de-CH" sz="150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07880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06938-C2C9-59D9-F973-E6EEF4CC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 dirty="0"/>
              <a:t>11.04.2024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B1C4E-9DEC-3AD3-BAB6-7781F45E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3</a:t>
            </a:fld>
            <a:endParaRPr lang="de-CH" noProof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B34996A-88E7-ED37-F4E1-9066CB9671F5}"/>
              </a:ext>
            </a:extLst>
          </p:cNvPr>
          <p:cNvGraphicFramePr>
            <a:graphicFrameLocks noGrp="1"/>
          </p:cNvGraphicFramePr>
          <p:nvPr/>
        </p:nvGraphicFramePr>
        <p:xfrm>
          <a:off x="700857" y="1637159"/>
          <a:ext cx="208280" cy="199306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95434603"/>
                    </a:ext>
                  </a:extLst>
                </a:gridCol>
              </a:tblGrid>
              <a:tr h="19930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310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142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6DD19-1C59-2DF3-5C7E-AD11E6EF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Didaktische</a:t>
            </a:r>
            <a:r>
              <a:rPr lang="en-GB" b="1" dirty="0"/>
              <a:t> Analyse</a:t>
            </a:r>
            <a:br>
              <a:rPr lang="en-GB" dirty="0"/>
            </a:br>
            <a:r>
              <a:rPr lang="de-DE" sz="1500" dirty="0"/>
              <a:t>Handlungskompetenz B.2: «Klientinnen und Klienten bei ihrer Mobilität unterstützen»</a:t>
            </a:r>
            <a:endParaRPr lang="en-GB" sz="15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5C170-5C07-A98E-F8E2-C03EBB434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 dirty="0"/>
              <a:t>11.04.2024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7B5C8-590A-C732-8B25-846A0B06D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4</a:t>
            </a:fld>
            <a:endParaRPr lang="de-CH" noProof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B3D22CB-D9F5-ABA9-041D-434E29102F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855277"/>
              </p:ext>
            </p:extLst>
          </p:nvPr>
        </p:nvGraphicFramePr>
        <p:xfrm>
          <a:off x="700857" y="1040544"/>
          <a:ext cx="10728325" cy="5354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28325">
                  <a:extLst>
                    <a:ext uri="{9D8B030D-6E8A-4147-A177-3AD203B41FA5}">
                      <a16:colId xmlns:a16="http://schemas.microsoft.com/office/drawing/2014/main" val="3057620890"/>
                    </a:ext>
                  </a:extLst>
                </a:gridCol>
              </a:tblGrid>
              <a:tr h="300872">
                <a:tc>
                  <a:txBody>
                    <a:bodyPr/>
                    <a:lstStyle/>
                    <a:p>
                      <a:r>
                        <a:rPr lang="de-CH" sz="1300" b="1" noProof="0" dirty="0"/>
                        <a:t>Gegenwartsbedeutung des Inhalts für die Lernenden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81471816"/>
                  </a:ext>
                </a:extLst>
              </a:tr>
              <a:tr h="108132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1300" noProof="0" dirty="0"/>
                        <a:t>Bewegung als zentrales Thema im privaten und beruflichen Alltag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1300" noProof="0" dirty="0"/>
                        <a:t>Kontakt mit älteren Menschen (z.B. Grosseltern), die Bewegungseinschränkungen zeigen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1300" noProof="0" dirty="0"/>
                        <a:t>Pädagogische Bedeutung: Vorwissen, Fallbeispiele in Unterricht miteinbeziehen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563072"/>
                  </a:ext>
                </a:extLst>
              </a:tr>
              <a:tr h="300872">
                <a:tc>
                  <a:txBody>
                    <a:bodyPr/>
                    <a:lstStyle/>
                    <a:p>
                      <a:r>
                        <a:rPr lang="de-CH" sz="1300" b="1" noProof="0" dirty="0"/>
                        <a:t>Zukunftsbedeutung des Inhalts für die Lernenden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17215012"/>
                  </a:ext>
                </a:extLst>
              </a:tr>
              <a:tr h="50947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00" noProof="0" dirty="0"/>
                        <a:t>Bewegungsapparat von Lernenden und Patienten wichtig für Berufsalltag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74218"/>
                  </a:ext>
                </a:extLst>
              </a:tr>
              <a:tr h="300872">
                <a:tc>
                  <a:txBody>
                    <a:bodyPr/>
                    <a:lstStyle/>
                    <a:p>
                      <a:r>
                        <a:rPr lang="de-CH" sz="1300" b="1" noProof="0" dirty="0"/>
                        <a:t>Exemplarische Bedeutung des Inhalts für die Lernenden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35992408"/>
                  </a:ext>
                </a:extLst>
              </a:tr>
              <a:tr h="50947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00" noProof="0" dirty="0"/>
                        <a:t>Techniken zur Mobilitätserhaltung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00" noProof="0" dirty="0"/>
                        <a:t>Erkennen von Fehlstellungen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00" noProof="0" dirty="0"/>
                        <a:t>Interventionen zur Rehabilitation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00" noProof="0" dirty="0"/>
                        <a:t>Notwendigkeiten: eigenes Körperempfinden, körperliche Ausdauer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CH" sz="130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28677"/>
                  </a:ext>
                </a:extLst>
              </a:tr>
              <a:tr h="300872">
                <a:tc>
                  <a:txBody>
                    <a:bodyPr/>
                    <a:lstStyle/>
                    <a:p>
                      <a:r>
                        <a:rPr lang="de-CH" sz="1300" b="1" noProof="0" dirty="0"/>
                        <a:t>Struktur des Inhalts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34432132"/>
                  </a:ext>
                </a:extLst>
              </a:tr>
              <a:tr h="68811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CH" sz="130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078800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CH" sz="1300" b="1" noProof="0" dirty="0"/>
                        <a:t>Zugänglichkeit und Ergiebigkeit des Inhalts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15407477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300" b="0" noProof="0" dirty="0"/>
                        <a:t>Fallbeispiele (Vorwissen, Beobachtungen, Filme, Texte, …)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300" b="0" noProof="0" dirty="0"/>
                        <a:t>Rollenspiele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311552"/>
                  </a:ext>
                </a:extLst>
              </a:tr>
            </a:tbl>
          </a:graphicData>
        </a:graphic>
      </p:graphicFrame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50B2DE32-31BD-0308-684B-61A032011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57" y="5027221"/>
            <a:ext cx="956147" cy="560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3BFE12-11FE-D54F-432D-989791730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984967" y="2815589"/>
            <a:ext cx="1600212" cy="55435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ABE5AE-185A-2522-53C8-DD252CCD04DE}"/>
              </a:ext>
            </a:extLst>
          </p:cNvPr>
          <p:cNvSpPr/>
          <p:nvPr/>
        </p:nvSpPr>
        <p:spPr>
          <a:xfrm>
            <a:off x="5963234" y="5761281"/>
            <a:ext cx="5682744" cy="633788"/>
          </a:xfrm>
          <a:prstGeom prst="rect">
            <a:avLst/>
          </a:prstGeom>
          <a:noFill/>
          <a:ln w="28575">
            <a:solidFill>
              <a:srgbClr val="007A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D571F3-8899-A3C2-2590-1CAE5FCA1578}"/>
              </a:ext>
            </a:extLst>
          </p:cNvPr>
          <p:cNvSpPr/>
          <p:nvPr/>
        </p:nvSpPr>
        <p:spPr>
          <a:xfrm>
            <a:off x="9407661" y="5963234"/>
            <a:ext cx="650739" cy="252442"/>
          </a:xfrm>
          <a:prstGeom prst="rect">
            <a:avLst/>
          </a:prstGeom>
          <a:noFill/>
          <a:ln w="28575">
            <a:solidFill>
              <a:srgbClr val="00B7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757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E899-5764-2BE8-5499-132040D7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Lernziele</a:t>
            </a:r>
            <a:br>
              <a:rPr lang="en-GB" b="1" dirty="0"/>
            </a:br>
            <a:r>
              <a:rPr lang="de-CH" sz="1500" dirty="0"/>
              <a:t>Handlungskompetenz B.2: «</a:t>
            </a:r>
            <a:r>
              <a:rPr lang="de-DE" sz="1500" dirty="0"/>
              <a:t>Klientinnen und Klienten bei ihrer Mobilität unterstützen</a:t>
            </a:r>
            <a:r>
              <a:rPr lang="de-CH" sz="1500" dirty="0"/>
              <a:t>»</a:t>
            </a:r>
            <a:endParaRPr lang="en-GB" sz="15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7A333-7939-0EBC-50CA-FF7892C79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 dirty="0"/>
              <a:t>11.04.2024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2CCE8-2AEC-E52C-F858-63695D09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5</a:t>
            </a:fld>
            <a:endParaRPr lang="de-CH" noProof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29DCB2-8667-2B35-3C95-2ABBAEA8A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708" y="3391479"/>
            <a:ext cx="2838244" cy="8925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63AD43-406C-0C7C-D5E1-06C7EBD4F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707" y="4332274"/>
            <a:ext cx="2838244" cy="854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2F343E-914C-4531-C6D9-9247C9DB1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707" y="5272562"/>
            <a:ext cx="2838244" cy="991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CA530C-6A78-28CD-A4FC-C47CA9356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5708" y="2445036"/>
            <a:ext cx="2838243" cy="8981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12360F-BC10-7ECC-BB4D-98C3C97D93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5709" y="1467460"/>
            <a:ext cx="2838243" cy="9293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379D0D-D615-4E3E-F4FA-037A35EAA5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5709" y="429660"/>
            <a:ext cx="2838243" cy="989534"/>
          </a:xfrm>
          <a:prstGeom prst="rect">
            <a:avLst/>
          </a:prstGeom>
        </p:spPr>
      </p:pic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4B961FBC-2B6F-0358-D861-231CCB9BB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4680000"/>
          </a:xfrm>
        </p:spPr>
        <p:txBody>
          <a:bodyPr/>
          <a:lstStyle/>
          <a:p>
            <a:r>
              <a:rPr lang="de-DE" dirty="0"/>
              <a:t>90% der Lernziele in </a:t>
            </a:r>
            <a:r>
              <a:rPr lang="de-DE" dirty="0" err="1"/>
              <a:t>Taxonomiestufen</a:t>
            </a:r>
            <a:r>
              <a:rPr lang="de-DE" dirty="0"/>
              <a:t> K1 – K3</a:t>
            </a:r>
          </a:p>
          <a:p>
            <a:r>
              <a:rPr lang="de-DE" dirty="0"/>
              <a:t>Lernziele auf Factsheets</a:t>
            </a:r>
          </a:p>
          <a:p>
            <a:r>
              <a:rPr lang="de-DE" dirty="0"/>
              <a:t>Lernziele zu Grundlagenwissen (Definition, Ursachen, Symptome)</a:t>
            </a:r>
          </a:p>
          <a:p>
            <a:r>
              <a:rPr lang="de-DE" dirty="0"/>
              <a:t>Lernziele zu Anwendungswissen (Prophylaxe, Behandlung, …)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47B14A-5678-59B8-36A1-E2EAED1DA5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5708" y="418166"/>
            <a:ext cx="2838243" cy="98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97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6AAAE-1C57-CB21-6E99-404C66C47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DC745-6BD7-8220-42DA-CFBC275FB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Lernziele</a:t>
            </a:r>
            <a:br>
              <a:rPr lang="en-GB" b="1" dirty="0"/>
            </a:br>
            <a:r>
              <a:rPr lang="de-CH" sz="1500" dirty="0"/>
              <a:t>Handlungskompetenz B.2: «</a:t>
            </a:r>
            <a:r>
              <a:rPr lang="de-DE" sz="1500" dirty="0"/>
              <a:t>Klientinnen und Klienten bei ihrer Mobilität unterstützen</a:t>
            </a:r>
            <a:r>
              <a:rPr lang="de-CH" sz="1500" dirty="0"/>
              <a:t>»</a:t>
            </a:r>
            <a:endParaRPr lang="en-GB" sz="15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70900-6B36-3249-F6D7-74F28E17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 dirty="0"/>
              <a:t>11.04.2024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A6645-3933-C4BF-80FE-5911612E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6</a:t>
            </a:fld>
            <a:endParaRPr lang="de-CH" noProof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33E1BD-AEAB-3D11-6981-058F1C3FE9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205708" y="3391479"/>
            <a:ext cx="2838244" cy="8925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C4D96A-94F9-1DC2-0191-424CD50805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9205707" y="4332274"/>
            <a:ext cx="2838244" cy="854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D07F4C-F20C-585D-38BE-5AA793F257F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9205707" y="5272562"/>
            <a:ext cx="2838244" cy="991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7EF656-0A03-D839-5367-11B1859843F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205708" y="2445036"/>
            <a:ext cx="2838243" cy="8981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101566-A2C5-D838-1C52-3DB3C5DC2F2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9205709" y="1467460"/>
            <a:ext cx="2838243" cy="9293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6A6DF47-B0E6-FD90-6DA1-3A2C1C37915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</a:blip>
          <a:stretch>
            <a:fillRect/>
          </a:stretch>
        </p:blipFill>
        <p:spPr>
          <a:xfrm>
            <a:off x="9205709" y="429660"/>
            <a:ext cx="2838243" cy="989534"/>
          </a:xfrm>
          <a:prstGeom prst="rect">
            <a:avLst/>
          </a:prstGeom>
        </p:spPr>
      </p:pic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DA35D4DF-E07A-F477-796A-22E44DD49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4680000"/>
          </a:xfrm>
        </p:spPr>
        <p:txBody>
          <a:bodyPr/>
          <a:lstStyle/>
          <a:p>
            <a:r>
              <a:rPr lang="de-DE" dirty="0"/>
              <a:t>90% der Lernziele in </a:t>
            </a:r>
            <a:r>
              <a:rPr lang="de-DE" dirty="0" err="1"/>
              <a:t>Taxonomiestufen</a:t>
            </a:r>
            <a:r>
              <a:rPr lang="de-DE" dirty="0"/>
              <a:t> K1 – K3</a:t>
            </a:r>
          </a:p>
          <a:p>
            <a:r>
              <a:rPr lang="de-DE" dirty="0"/>
              <a:t>Lernziele auf Factsheets</a:t>
            </a:r>
          </a:p>
          <a:p>
            <a:r>
              <a:rPr lang="de-DE" dirty="0"/>
              <a:t>Lernziele zu Grundlagenwissen (Definition, Ursachen, Symptome)</a:t>
            </a:r>
          </a:p>
          <a:p>
            <a:r>
              <a:rPr lang="de-DE" dirty="0"/>
              <a:t>Lernziele zu Anwendungswissen (Prophylaxe, Behandlung, …)</a:t>
            </a:r>
          </a:p>
          <a:p>
            <a:endParaRPr lang="de-DE" dirty="0"/>
          </a:p>
          <a:p>
            <a:endParaRPr lang="de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6AFFC7-7130-CB16-57D0-5A508DC4E8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1994" y="3069439"/>
            <a:ext cx="9161698" cy="31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00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77486-76DE-7DBD-4422-72D88570C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C8A2-32E6-8B12-FAFF-7DA290CD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Methodisch-didaktische</a:t>
            </a:r>
            <a:r>
              <a:rPr lang="en-GB" b="1" dirty="0"/>
              <a:t> </a:t>
            </a:r>
            <a:r>
              <a:rPr lang="en-GB" b="1" dirty="0" err="1"/>
              <a:t>Überlegungen</a:t>
            </a:r>
            <a:r>
              <a:rPr lang="en-GB" b="1" dirty="0"/>
              <a:t>: </a:t>
            </a:r>
            <a:r>
              <a:rPr lang="en-GB" b="1" dirty="0" err="1"/>
              <a:t>Ablaufschema</a:t>
            </a:r>
            <a:br>
              <a:rPr lang="en-GB" b="1" dirty="0"/>
            </a:br>
            <a:r>
              <a:rPr lang="de-CH" sz="1500" dirty="0"/>
              <a:t>Handlungskompetenz B.2: «</a:t>
            </a:r>
            <a:r>
              <a:rPr lang="de-DE" sz="1500" dirty="0"/>
              <a:t>Klientinnen und Klienten bei ihrer Mobilität unterstützen</a:t>
            </a:r>
            <a:r>
              <a:rPr lang="de-CH" sz="1500" dirty="0"/>
              <a:t>»</a:t>
            </a:r>
            <a:endParaRPr lang="en-GB" sz="15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42C0-8FA6-FF96-6186-4F308E5F1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 dirty="0"/>
              <a:t>11.04.2024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41CAB-3DF5-DC55-681E-64E56DC9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7</a:t>
            </a:fld>
            <a:endParaRPr lang="de-CH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E526DA-E538-E32A-566F-E19D4EB28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40" y="1606549"/>
            <a:ext cx="11232721" cy="39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38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77486-76DE-7DBD-4422-72D88570C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C8A2-32E6-8B12-FAFF-7DA290CD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Methodisch-didaktische</a:t>
            </a:r>
            <a:r>
              <a:rPr lang="en-GB" b="1" dirty="0"/>
              <a:t> </a:t>
            </a:r>
            <a:r>
              <a:rPr lang="en-GB" b="1" dirty="0" err="1"/>
              <a:t>Überlegungen</a:t>
            </a:r>
            <a:r>
              <a:rPr lang="en-GB" b="1" dirty="0"/>
              <a:t>: </a:t>
            </a:r>
            <a:r>
              <a:rPr lang="en-GB" b="1" dirty="0" err="1"/>
              <a:t>Ablaufschema</a:t>
            </a:r>
            <a:br>
              <a:rPr lang="en-GB" b="1" dirty="0"/>
            </a:br>
            <a:r>
              <a:rPr lang="de-CH" sz="1500" dirty="0"/>
              <a:t>Handlungskompetenz B.2: «</a:t>
            </a:r>
            <a:r>
              <a:rPr lang="de-DE" sz="1500" dirty="0"/>
              <a:t>Klientinnen und Klienten bei ihrer Mobilität unterstützen</a:t>
            </a:r>
            <a:r>
              <a:rPr lang="de-CH" sz="1500" dirty="0"/>
              <a:t>»</a:t>
            </a:r>
            <a:endParaRPr lang="en-GB" sz="15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42C0-8FA6-FF96-6186-4F308E5F1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 dirty="0"/>
              <a:t>11.04.2024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41CAB-3DF5-DC55-681E-64E56DC9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8</a:t>
            </a:fld>
            <a:endParaRPr lang="de-CH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4A627F-A02E-280E-F482-D0BEBB388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28" y="1632456"/>
            <a:ext cx="11844345" cy="370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46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85D0D-44C6-452E-4B50-3C3377015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2DE8-0C2E-3DFD-2F2F-3C5E1CD6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Methodisch-didaktische</a:t>
            </a:r>
            <a:r>
              <a:rPr lang="en-GB" b="1" dirty="0"/>
              <a:t> </a:t>
            </a:r>
            <a:r>
              <a:rPr lang="en-GB" b="1" dirty="0" err="1"/>
              <a:t>Überlegungen</a:t>
            </a:r>
            <a:r>
              <a:rPr lang="en-GB" b="1" dirty="0"/>
              <a:t>: </a:t>
            </a:r>
            <a:r>
              <a:rPr lang="en-GB" b="1" dirty="0" err="1"/>
              <a:t>Ablaufschema</a:t>
            </a:r>
            <a:br>
              <a:rPr lang="en-GB" b="1" dirty="0"/>
            </a:br>
            <a:r>
              <a:rPr lang="de-CH" sz="1500" dirty="0"/>
              <a:t>Handlungskompetenz B.2: «</a:t>
            </a:r>
            <a:r>
              <a:rPr lang="de-DE" sz="1500" dirty="0"/>
              <a:t>Klientinnen und Klienten bei ihrer Mobilität unterstützen</a:t>
            </a:r>
            <a:r>
              <a:rPr lang="de-CH" sz="1500" dirty="0"/>
              <a:t>»</a:t>
            </a:r>
            <a:endParaRPr lang="en-GB" sz="15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D1E1D-B172-426D-2B07-833FB6F94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 dirty="0"/>
              <a:t>11.04.2024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EC95C-3687-8886-5A32-336A67EF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9</a:t>
            </a:fld>
            <a:endParaRPr lang="de-CH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7D4AA-C750-A3AB-8876-AB6F2B394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45" y="1206890"/>
            <a:ext cx="11362528" cy="263913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152429-3025-B128-D96F-D44186CC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4680000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AE07F40-11C6-F132-030E-614F22D68798}"/>
              </a:ext>
            </a:extLst>
          </p:cNvPr>
          <p:cNvSpPr txBox="1">
            <a:spLocks/>
          </p:cNvSpPr>
          <p:nvPr/>
        </p:nvSpPr>
        <p:spPr>
          <a:xfrm>
            <a:off x="884237" y="1565275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Puffer jeweils an Enden der Lektionen</a:t>
            </a:r>
          </a:p>
          <a:p>
            <a:r>
              <a:rPr lang="de-DE" dirty="0"/>
              <a:t>Übergang von Einzelarbeit in Expertengruppe auch früher möglich</a:t>
            </a:r>
          </a:p>
          <a:p>
            <a:r>
              <a:rPr lang="de-DE" dirty="0"/>
              <a:t>Vorziehen der Pause möglich</a:t>
            </a:r>
          </a:p>
          <a:p>
            <a:r>
              <a:rPr lang="de-DE" dirty="0"/>
              <a:t>Besprechung der Factsheets in nächster Lektion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83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TH Zürich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ETH_Vorlage_Praesentation" id="{4B926070-AF32-7F40-B7F4-387B612D789A}" vid="{D694835D-6A8F-E347-A983-608C17A72CEC}"/>
    </a:ext>
  </a:extLst>
</a:theme>
</file>

<file path=ppt/theme/theme2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eth_pp_praesentation_ohne_klassifizierung</Template>
  <TotalTime>0</TotalTime>
  <Words>680</Words>
  <Application>Microsoft Office PowerPoint</Application>
  <PresentationFormat>Widescreen</PresentationFormat>
  <Paragraphs>141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Alasassy Caps</vt:lpstr>
      <vt:lpstr>Arial</vt:lpstr>
      <vt:lpstr>Symbol</vt:lpstr>
      <vt:lpstr>ETH Zürich</vt:lpstr>
      <vt:lpstr> AA1: Lektion BFS Handlungskompetenz B.2: «Klientinnen und Klienten bei ihrer Mobilität unterstützen»</vt:lpstr>
      <vt:lpstr>Inhaltsverzeichnis</vt:lpstr>
      <vt:lpstr>Bedingungsanalyse Handlungskompetenz B.2: «Klientinnen und Klienten bei ihrer Mobilität unterstützen»</vt:lpstr>
      <vt:lpstr>Didaktische Analyse Handlungskompetenz B.2: «Klientinnen und Klienten bei ihrer Mobilität unterstützen»</vt:lpstr>
      <vt:lpstr>Lernziele Handlungskompetenz B.2: «Klientinnen und Klienten bei ihrer Mobilität unterstützen»</vt:lpstr>
      <vt:lpstr>Lernziele Handlungskompetenz B.2: «Klientinnen und Klienten bei ihrer Mobilität unterstützen»</vt:lpstr>
      <vt:lpstr>Methodisch-didaktische Überlegungen: Ablaufschema Handlungskompetenz B.2: «Klientinnen und Klienten bei ihrer Mobilität unterstützen»</vt:lpstr>
      <vt:lpstr>Methodisch-didaktische Überlegungen: Ablaufschema Handlungskompetenz B.2: «Klientinnen und Klienten bei ihrer Mobilität unterstützen»</vt:lpstr>
      <vt:lpstr>Methodisch-didaktische Überlegungen: Ablaufschema Handlungskompetenz B.2: «Klientinnen und Klienten bei ihrer Mobilität unterstützen»</vt:lpstr>
      <vt:lpstr>Methodisch-didaktische Überlegungen: Präsentation Handlungskompetenz B.2: «Klientinnen und Klienten bei ihrer Mobilität unterstützen»</vt:lpstr>
      <vt:lpstr>Methodisch-didaktische Überlegungen: AO Handlungskompetenz B.2: «Klientinnen und Klienten bei ihrer Mobilität unterstützen»</vt:lpstr>
      <vt:lpstr>Methodisch-didaktische Überlegungen: Lernaufgabe Handlungskompetenz B.2: «Klientinnen und Klienten bei ihrer Mobilität unterstützen»</vt:lpstr>
      <vt:lpstr>Methodisch-didaktische Überlegungen: Prüfungsfragen Handlungskompetenz B.2: «Klientinnen und Klienten bei ihrer Mobilität unterstützen»</vt:lpstr>
      <vt:lpstr>Methodisch-didaktische Überlegungen: Prüfungsfragen Handlungskompetenz B.2: «Klientinnen und Klienten bei ihrer Mobilität unterstützen»</vt:lpstr>
      <vt:lpstr>Abschluss Handlungskompetenz B.2: «Klientinnen und Klienten bei ihrer Mobilität unterstützen»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</dc:title>
  <dc:creator>Annika Mathys</dc:creator>
  <cp:lastModifiedBy>Annika Mathys</cp:lastModifiedBy>
  <cp:revision>1</cp:revision>
  <dcterms:created xsi:type="dcterms:W3CDTF">2022-03-10T16:30:45Z</dcterms:created>
  <dcterms:modified xsi:type="dcterms:W3CDTF">2024-04-09T12:59:19Z</dcterms:modified>
</cp:coreProperties>
</file>