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5" r:id="rId10"/>
    <p:sldId id="264" r:id="rId11"/>
    <p:sldId id="266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6449B-66B4-4B05-9B16-9E85AB7F5C1F}" v="931" dt="2024-04-03T14:16:22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nill" userId="86889c23-1f5c-48f3-8602-ebed6841ae03" providerId="ADAL" clId="{9656449B-66B4-4B05-9B16-9E85AB7F5C1F}"/>
    <pc:docChg chg="undo custSel addSld delSld modSld sldOrd">
      <pc:chgData name="Anna Knill" userId="86889c23-1f5c-48f3-8602-ebed6841ae03" providerId="ADAL" clId="{9656449B-66B4-4B05-9B16-9E85AB7F5C1F}" dt="2024-04-03T14:17:58.716" v="1683" actId="1076"/>
      <pc:docMkLst>
        <pc:docMk/>
      </pc:docMkLst>
      <pc:sldChg chg="addSp modSp mod setBg">
        <pc:chgData name="Anna Knill" userId="86889c23-1f5c-48f3-8602-ebed6841ae03" providerId="ADAL" clId="{9656449B-66B4-4B05-9B16-9E85AB7F5C1F}" dt="2024-04-03T13:59:53.730" v="1281" actId="208"/>
        <pc:sldMkLst>
          <pc:docMk/>
          <pc:sldMk cId="2605909935" sldId="256"/>
        </pc:sldMkLst>
        <pc:spChg chg="mod">
          <ac:chgData name="Anna Knill" userId="86889c23-1f5c-48f3-8602-ebed6841ae03" providerId="ADAL" clId="{9656449B-66B4-4B05-9B16-9E85AB7F5C1F}" dt="2024-04-03T13:59:39.263" v="1278" actId="26606"/>
          <ac:spMkLst>
            <pc:docMk/>
            <pc:sldMk cId="2605909935" sldId="256"/>
            <ac:spMk id="2" creationId="{F3EF4605-D1D5-C5EA-2667-4DCF5593E7E1}"/>
          </ac:spMkLst>
        </pc:spChg>
        <pc:spChg chg="mod">
          <ac:chgData name="Anna Knill" userId="86889c23-1f5c-48f3-8602-ebed6841ae03" providerId="ADAL" clId="{9656449B-66B4-4B05-9B16-9E85AB7F5C1F}" dt="2024-04-03T13:59:39.263" v="1278" actId="26606"/>
          <ac:spMkLst>
            <pc:docMk/>
            <pc:sldMk cId="2605909935" sldId="256"/>
            <ac:spMk id="3" creationId="{CD7D6B7A-3CF7-5EC1-DCDC-07BAE983F152}"/>
          </ac:spMkLst>
        </pc:spChg>
        <pc:spChg chg="add">
          <ac:chgData name="Anna Knill" userId="86889c23-1f5c-48f3-8602-ebed6841ae03" providerId="ADAL" clId="{9656449B-66B4-4B05-9B16-9E85AB7F5C1F}" dt="2024-04-03T13:59:39.263" v="1278" actId="26606"/>
          <ac:spMkLst>
            <pc:docMk/>
            <pc:sldMk cId="2605909935" sldId="256"/>
            <ac:spMk id="10" creationId="{91DC6ABD-215C-4EA8-A483-CEF5B99AB385}"/>
          </ac:spMkLst>
        </pc:spChg>
        <pc:spChg chg="add">
          <ac:chgData name="Anna Knill" userId="86889c23-1f5c-48f3-8602-ebed6841ae03" providerId="ADAL" clId="{9656449B-66B4-4B05-9B16-9E85AB7F5C1F}" dt="2024-04-03T13:59:39.263" v="1278" actId="26606"/>
          <ac:spMkLst>
            <pc:docMk/>
            <pc:sldMk cId="2605909935" sldId="256"/>
            <ac:spMk id="16" creationId="{04357C93-F0CB-4A1C-8F77-4E9063789819}"/>
          </ac:spMkLst>
        </pc:spChg>
        <pc:grpChg chg="add">
          <ac:chgData name="Anna Knill" userId="86889c23-1f5c-48f3-8602-ebed6841ae03" providerId="ADAL" clId="{9656449B-66B4-4B05-9B16-9E85AB7F5C1F}" dt="2024-04-03T13:59:39.263" v="1278" actId="26606"/>
          <ac:grpSpMkLst>
            <pc:docMk/>
            <pc:sldMk cId="2605909935" sldId="256"/>
            <ac:grpSpMk id="12" creationId="{3AF6A671-C637-4547-85F4-51B6D1881399}"/>
          </ac:grpSpMkLst>
        </pc:grpChg>
        <pc:picChg chg="add mod">
          <ac:chgData name="Anna Knill" userId="86889c23-1f5c-48f3-8602-ebed6841ae03" providerId="ADAL" clId="{9656449B-66B4-4B05-9B16-9E85AB7F5C1F}" dt="2024-04-03T13:59:53.730" v="1281" actId="208"/>
          <ac:picMkLst>
            <pc:docMk/>
            <pc:sldMk cId="2605909935" sldId="256"/>
            <ac:picMk id="5" creationId="{FD105695-BF55-8751-4E21-D99D49910E30}"/>
          </ac:picMkLst>
        </pc:picChg>
      </pc:sldChg>
      <pc:sldChg chg="mod modShow">
        <pc:chgData name="Anna Knill" userId="86889c23-1f5c-48f3-8602-ebed6841ae03" providerId="ADAL" clId="{9656449B-66B4-4B05-9B16-9E85AB7F5C1F}" dt="2024-04-03T14:16:39.855" v="1677" actId="729"/>
        <pc:sldMkLst>
          <pc:docMk/>
          <pc:sldMk cId="4194069759" sldId="258"/>
        </pc:sldMkLst>
      </pc:sldChg>
      <pc:sldChg chg="addSp delSp modSp mod">
        <pc:chgData name="Anna Knill" userId="86889c23-1f5c-48f3-8602-ebed6841ae03" providerId="ADAL" clId="{9656449B-66B4-4B05-9B16-9E85AB7F5C1F}" dt="2024-04-03T14:03:39.034" v="1315" actId="20577"/>
        <pc:sldMkLst>
          <pc:docMk/>
          <pc:sldMk cId="2202074273" sldId="259"/>
        </pc:sldMkLst>
        <pc:spChg chg="mod">
          <ac:chgData name="Anna Knill" userId="86889c23-1f5c-48f3-8602-ebed6841ae03" providerId="ADAL" clId="{9656449B-66B4-4B05-9B16-9E85AB7F5C1F}" dt="2024-04-03T14:01:19.231" v="1295" actId="20577"/>
          <ac:spMkLst>
            <pc:docMk/>
            <pc:sldMk cId="2202074273" sldId="259"/>
            <ac:spMk id="3" creationId="{79439F13-000E-87A5-4E4A-1E9FE238BD9C}"/>
          </ac:spMkLst>
        </pc:spChg>
        <pc:graphicFrameChg chg="add mod modGraphic">
          <ac:chgData name="Anna Knill" userId="86889c23-1f5c-48f3-8602-ebed6841ae03" providerId="ADAL" clId="{9656449B-66B4-4B05-9B16-9E85AB7F5C1F}" dt="2024-04-03T14:03:39.034" v="1315" actId="20577"/>
          <ac:graphicFrameMkLst>
            <pc:docMk/>
            <pc:sldMk cId="2202074273" sldId="259"/>
            <ac:graphicFrameMk id="8" creationId="{B4CFE359-01DD-8486-35C6-7359B55DFBA1}"/>
          </ac:graphicFrameMkLst>
        </pc:graphicFrameChg>
        <pc:picChg chg="add del mod">
          <ac:chgData name="Anna Knill" userId="86889c23-1f5c-48f3-8602-ebed6841ae03" providerId="ADAL" clId="{9656449B-66B4-4B05-9B16-9E85AB7F5C1F}" dt="2024-04-03T14:02:46.817" v="1307" actId="478"/>
          <ac:picMkLst>
            <pc:docMk/>
            <pc:sldMk cId="2202074273" sldId="259"/>
            <ac:picMk id="5" creationId="{2E16D87E-8918-25E9-BB02-A8249EBDAD15}"/>
          </ac:picMkLst>
        </pc:picChg>
        <pc:picChg chg="add mod">
          <ac:chgData name="Anna Knill" userId="86889c23-1f5c-48f3-8602-ebed6841ae03" providerId="ADAL" clId="{9656449B-66B4-4B05-9B16-9E85AB7F5C1F}" dt="2024-04-03T14:03:27.515" v="1314" actId="1076"/>
          <ac:picMkLst>
            <pc:docMk/>
            <pc:sldMk cId="2202074273" sldId="259"/>
            <ac:picMk id="7" creationId="{7843DC0B-3792-F253-A7B7-ECE4BDE71591}"/>
          </ac:picMkLst>
        </pc:picChg>
      </pc:sldChg>
      <pc:sldChg chg="addSp delSp modSp new mod ord">
        <pc:chgData name="Anna Knill" userId="86889c23-1f5c-48f3-8602-ebed6841ae03" providerId="ADAL" clId="{9656449B-66B4-4B05-9B16-9E85AB7F5C1F}" dt="2024-03-15T10:37:27.575" v="894" actId="20577"/>
        <pc:sldMkLst>
          <pc:docMk/>
          <pc:sldMk cId="3505399741" sldId="260"/>
        </pc:sldMkLst>
        <pc:spChg chg="add del mod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" creationId="{A3BD5B51-1DBD-F78A-B5B8-59F76CEB8314}"/>
          </ac:spMkLst>
        </pc:spChg>
        <pc:spChg chg="del">
          <ac:chgData name="Anna Knill" userId="86889c23-1f5c-48f3-8602-ebed6841ae03" providerId="ADAL" clId="{9656449B-66B4-4B05-9B16-9E85AB7F5C1F}" dt="2024-03-15T10:15:21.033" v="3" actId="478"/>
          <ac:spMkLst>
            <pc:docMk/>
            <pc:sldMk cId="3505399741" sldId="260"/>
            <ac:spMk id="3" creationId="{72D04161-08BD-0B50-63AB-F213DE44618A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" creationId="{B35AA75C-B7ED-C934-0982-CA50F91F3363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6" creationId="{1AD93C04-1BA0-402F-9871-856BEDC19478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6" creationId="{ACA0516B-C919-020D-90B8-10F7B9AF0948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7" creationId="{5D870F99-0AA0-B770-2D14-54813A5F2CC7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7" creationId="{7D5FB60F-1DF5-4CF8-DF03-5CF0346E8A58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8" creationId="{98CA6240-E12E-C741-23FC-E1BAF8811C3D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8" creationId="{99A65BF1-E45A-939B-ACB3-40E5286D20D0}"/>
          </ac:spMkLst>
        </pc:spChg>
        <pc:spChg chg="mod topLvl">
          <ac:chgData name="Anna Knill" userId="86889c23-1f5c-48f3-8602-ebed6841ae03" providerId="ADAL" clId="{9656449B-66B4-4B05-9B16-9E85AB7F5C1F}" dt="2024-03-15T10:36:54.782" v="886" actId="313"/>
          <ac:spMkLst>
            <pc:docMk/>
            <pc:sldMk cId="3505399741" sldId="260"/>
            <ac:spMk id="9" creationId="{02457224-722E-16EC-0378-59DF19CFEC7E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9" creationId="{B7956165-424E-BC54-C7D2-CF415445E8F9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0" creationId="{4F92861C-79D9-AB3F-A407-3A6D6012D188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0" creationId="{E435F37F-C25B-6864-181C-00DEE2666EAF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1" creationId="{3F0E344F-F892-DBBD-891B-3493ED71159D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1" creationId="{7FB61ED5-1040-1E48-542F-E822CFF5CFC7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2" creationId="{AFEA4573-029A-6023-9CD1-058CB0CF48C9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2" creationId="{ED3A1FB5-B737-42B9-ACCF-D2F9FCE515FB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3" creationId="{0DDD3B4B-2BEB-1149-0A2E-AC7D49DACE16}"/>
          </ac:spMkLst>
        </pc:spChg>
        <pc:spChg chg="mod topLvl">
          <ac:chgData name="Anna Knill" userId="86889c23-1f5c-48f3-8602-ebed6841ae03" providerId="ADAL" clId="{9656449B-66B4-4B05-9B16-9E85AB7F5C1F}" dt="2024-03-15T10:36:52.923" v="885" actId="313"/>
          <ac:spMkLst>
            <pc:docMk/>
            <pc:sldMk cId="3505399741" sldId="260"/>
            <ac:spMk id="13" creationId="{67B0D982-E963-4ED2-BB48-5B3D07DCCE5C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4" creationId="{767A9322-744C-AD6A-FE53-D685C7E81FE5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4" creationId="{84220E12-220B-6037-F53A-86912BB7EC98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5" creationId="{49B2718A-0FF6-A987-FF8D-D92AA7F58E0B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5" creationId="{7A4B1C91-E08E-6FE1-381B-289C110BF407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6" creationId="{072BE242-1B73-42BC-BD00-2A9D379838F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6" creationId="{5B2AB109-C62F-63C4-A380-E92DF750898B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7" creationId="{34E518F6-F976-94DE-6E8A-C72FACA474B5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7" creationId="{53771369-7A3E-4361-222D-2C070AA5ABF9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8" creationId="{8D7275F0-A07E-E36E-402C-6101AB91CD21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8" creationId="{F433C145-B0A5-81D8-E33A-4685F8DDF187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19" creationId="{01FA464C-20C8-1309-44E6-6E3371E79AED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19" creationId="{8B5DB4FF-5722-A0A5-A374-440ED073BCC7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0" creationId="{16B19C39-F1F4-9665-64E0-AB827ECE241A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0" creationId="{65FCF0E9-6C1C-5F60-161E-49D11AD54ED3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1" creationId="{8255B5D1-8FCF-F924-E62D-7FDF04DD2E77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1" creationId="{9AFCBEB2-A6C3-346C-B1E6-167C1D201E49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2" creationId="{83BCE738-0C2E-F568-CB19-9C1468BF479F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2" creationId="{DF47B7C8-F48C-29E9-B60F-E68AFDB8F60F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3" creationId="{8123532E-7B7A-5C34-8EDB-2E7DEAA865A8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3" creationId="{AF693A2A-A06D-113A-1E25-70327691AEA1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4" creationId="{31A02133-2B0A-3BEE-2345-F8B37F7E166C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4" creationId="{4C4AA7A4-66F0-AAE2-EA9B-22BEEBF9C04B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5" creationId="{704F73C0-C382-7E0E-B82C-08F2332390F0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5" creationId="{98E66BB3-89F1-1921-E5A3-730CAA4AC1A0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6" creationId="{31352E0C-599C-5471-F316-E12D4F775D27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6" creationId="{DF3146F0-AF4B-8B9E-7800-9A36B671B143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7" creationId="{0877BFFF-1B7C-C31C-BB64-516A4EFB0F26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7" creationId="{BB6A3A80-3DD9-4BE8-4B33-048ABFF1AA9A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8" creationId="{139E1D25-DBEE-E902-8121-6F5A4480F15E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8" creationId="{FAB130E7-BDDE-BD8B-02C7-70303EA234C4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29" creationId="{197EB440-036B-ECE2-6B69-8E1091AC3C0B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29" creationId="{2AC63BE2-CBC0-1B92-866E-65896AC69A52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0" creationId="{58AD63C7-208C-49C0-79E4-059474DC98B0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0" creationId="{747C191B-A77F-DB39-5F8D-9211E846A17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1" creationId="{6AD342B0-C15D-B337-ED96-0D551FA02824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1" creationId="{B771C450-3106-8BE5-C94A-98CA5EC02C4E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2" creationId="{34D58E7F-2B32-8B03-2651-EE349C1EBEFE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2" creationId="{E2FABE71-AF1E-725A-392B-8C1D48EAA2A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3" creationId="{388FEB83-BE90-7DC1-5D12-C9136734F0E0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3" creationId="{E8F02454-EC46-2B70-45EC-0470059C0F3B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4" creationId="{85BB9F65-F79B-D80D-8305-C6142C1D0B9A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4" creationId="{DB17A2A6-BDFC-E2C6-F410-D6CEDB2C5090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5" creationId="{1E25CCF7-806D-236D-3428-2C09C1AC7C80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5" creationId="{8F49775D-EB8D-CBEF-C138-EE55FC932C5F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6" creationId="{4F5E8171-FEE2-9EC1-3DC8-9288F9AA15E7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6" creationId="{738E204E-8379-1B6A-93A2-CB8ACF7DD1B3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7" creationId="{511D55B1-DEB2-A80A-DEA7-986CABB40BB0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7" creationId="{9DCB60DB-B577-10FD-0911-3D2FE3D1C1AA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8" creationId="{2262B2F0-5ED5-6767-818A-2E10628F663E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38" creationId="{3DF7EFD4-5EB3-B0D7-4993-673D405C2C7F}"/>
          </ac:spMkLst>
        </pc:spChg>
        <pc:spChg chg="mod topLvl">
          <ac:chgData name="Anna Knill" userId="86889c23-1f5c-48f3-8602-ebed6841ae03" providerId="ADAL" clId="{9656449B-66B4-4B05-9B16-9E85AB7F5C1F}" dt="2024-03-15T10:37:04.364" v="888" actId="313"/>
          <ac:spMkLst>
            <pc:docMk/>
            <pc:sldMk cId="3505399741" sldId="260"/>
            <ac:spMk id="39" creationId="{496345FF-F5BC-B53C-0F37-3990A48179E1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39" creationId="{D186E96D-A543-956C-EE9C-B47E5288BFDF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0" creationId="{9079A53D-4007-7421-08AA-0D94A9099EC3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0" creationId="{B7D5024C-1A14-BC3B-ACE9-7DC7D3BC90D1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1" creationId="{83C90B43-F756-4B9B-4CC8-40BC51BB703C}"/>
          </ac:spMkLst>
        </pc:spChg>
        <pc:spChg chg="mod topLvl">
          <ac:chgData name="Anna Knill" userId="86889c23-1f5c-48f3-8602-ebed6841ae03" providerId="ADAL" clId="{9656449B-66B4-4B05-9B16-9E85AB7F5C1F}" dt="2024-03-15T10:37:27.575" v="894" actId="20577"/>
          <ac:spMkLst>
            <pc:docMk/>
            <pc:sldMk cId="3505399741" sldId="260"/>
            <ac:spMk id="41" creationId="{9233FB76-9344-17C3-1595-A76A01900144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2" creationId="{3D640481-8B66-DEED-A830-D04D16C2656D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2" creationId="{72E4A293-6A76-1300-EF5F-6546F6A50D1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3" creationId="{16A08AD1-19D4-BAA5-A2CF-3FA2AD1916C3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3" creationId="{7B12056A-59CF-46A5-AADB-4B0A64346F5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4" creationId="{55CC56A4-7F14-ACCB-44C2-9EB4F0F4DD3D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4" creationId="{886405E6-D65C-9614-0761-376B25F57752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5" creationId="{10D6DB38-6574-426A-F84B-D74C81602514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5" creationId="{7D19EBB6-3F5C-5CF2-E891-4E7AB22A7CFA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6" creationId="{4BD4381B-8679-FAB3-6C69-00953A6391C1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6" creationId="{82656C3F-5478-DD8B-C2B0-E0C2344AB044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7" creationId="{B63F72D0-5910-4C83-7D0D-1A8AAD9D476D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7" creationId="{C1008E5B-8015-F98D-ACA7-51E88777EBD2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8" creationId="{694D5F54-CFF2-6FE5-D854-11D2FC1DA621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8" creationId="{B4B7FFED-A14F-1049-9C7F-D9408AA4F573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49" creationId="{625D24DE-7F2E-3A77-0E0E-EDE94CD4A97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49" creationId="{F85AD18D-EE7D-6181-5DDD-01E70018F48C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0" creationId="{8C92B09E-F6F7-F4AE-4D32-3D68D4D57276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0" creationId="{FB04A825-79A6-9EC4-CC5B-AA827BEC4FDE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1" creationId="{0444EBC1-016B-5940-9264-22944CF267CF}"/>
          </ac:spMkLst>
        </pc:spChg>
        <pc:spChg chg="mod topLvl">
          <ac:chgData name="Anna Knill" userId="86889c23-1f5c-48f3-8602-ebed6841ae03" providerId="ADAL" clId="{9656449B-66B4-4B05-9B16-9E85AB7F5C1F}" dt="2024-03-15T10:37:17.871" v="892" actId="20577"/>
          <ac:spMkLst>
            <pc:docMk/>
            <pc:sldMk cId="3505399741" sldId="260"/>
            <ac:spMk id="51" creationId="{DC95728F-99A7-407E-B6B5-D002CDC48112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2" creationId="{7EFC2292-6042-8D0A-C6BD-874C4C8932D2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2" creationId="{CCA148B5-1823-9D56-B2E9-EC170FD69604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3" creationId="{14CFF331-5C88-2925-4B66-1B91C4B7F0F7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3" creationId="{E999D374-7C7B-42A3-48F1-88F1B5ABAA28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4" creationId="{0B9F1064-8DA5-001C-86A2-BD4DFD3E2B47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4" creationId="{54BF3598-37FF-C215-33B7-2B2F482393A4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5" creationId="{73593D77-9312-6CAE-2745-29A5E8F2120F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5" creationId="{FBEEDF6D-BC47-CD54-048B-DD3390F0B3CE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6" creationId="{6D88B914-45BA-768D-D841-047DBA1FA350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6" creationId="{C16481C0-DFA9-D470-15C6-613FBBF15EAB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7" creationId="{3C565600-483E-B6A6-1D08-289790033416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7" creationId="{3C97ECE1-294F-167F-7604-F138991FF16B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8" creationId="{7CED581C-B136-2619-44FA-CB660F74562A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8" creationId="{84C97A1D-3484-87A9-ACDD-A9D5A4055651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59" creationId="{A7DC5C38-6BDD-189F-1BDF-5AC44178D2A0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59" creationId="{D6293D6C-8C4A-E2DD-F318-91D005F49C09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60" creationId="{7354DB52-842D-9760-4787-4900271F6E7D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60" creationId="{C995C1AC-27D5-6D49-D47E-3D5B0C87E2E1}"/>
          </ac:spMkLst>
        </pc:spChg>
        <pc:spChg chg="mod topLvl">
          <ac:chgData name="Anna Knill" userId="86889c23-1f5c-48f3-8602-ebed6841ae03" providerId="ADAL" clId="{9656449B-66B4-4B05-9B16-9E85AB7F5C1F}" dt="2024-03-15T10:36:46.466" v="883" actId="790"/>
          <ac:spMkLst>
            <pc:docMk/>
            <pc:sldMk cId="3505399741" sldId="260"/>
            <ac:spMk id="61" creationId="{6B871DBF-2A44-D605-52C6-4DE23A8268D0}"/>
          </ac:spMkLst>
        </pc:spChg>
        <pc:spChg chg="mod">
          <ac:chgData name="Anna Knill" userId="86889c23-1f5c-48f3-8602-ebed6841ae03" providerId="ADAL" clId="{9656449B-66B4-4B05-9B16-9E85AB7F5C1F}" dt="2024-03-15T10:27:23.720" v="771" actId="18245"/>
          <ac:spMkLst>
            <pc:docMk/>
            <pc:sldMk cId="3505399741" sldId="260"/>
            <ac:spMk id="61" creationId="{856962E2-0304-941A-AEB7-5DEC1E11A659}"/>
          </ac:spMkLst>
        </pc:spChg>
        <pc:spChg chg="mod">
          <ac:chgData name="Anna Knill" userId="86889c23-1f5c-48f3-8602-ebed6841ae03" providerId="ADAL" clId="{9656449B-66B4-4B05-9B16-9E85AB7F5C1F}" dt="2024-03-15T10:27:17.876" v="768" actId="18245"/>
          <ac:spMkLst>
            <pc:docMk/>
            <pc:sldMk cId="3505399741" sldId="260"/>
            <ac:spMk id="62" creationId="{675A5E68-7B86-145D-FEE0-638B8432907A}"/>
          </ac:spMkLst>
        </pc:spChg>
        <pc:grpChg chg="del mod">
          <ac:chgData name="Anna Knill" userId="86889c23-1f5c-48f3-8602-ebed6841ae03" providerId="ADAL" clId="{9656449B-66B4-4B05-9B16-9E85AB7F5C1F}" dt="2024-03-15T10:30:22.081" v="804" actId="165"/>
          <ac:grpSpMkLst>
            <pc:docMk/>
            <pc:sldMk cId="3505399741" sldId="260"/>
            <ac:grpSpMk id="3" creationId="{16EBB4E1-3665-6817-4EC2-BE89E237B373}"/>
          </ac:grpSpMkLst>
        </pc:grpChg>
        <pc:grpChg chg="mod">
          <ac:chgData name="Anna Knill" userId="86889c23-1f5c-48f3-8602-ebed6841ae03" providerId="ADAL" clId="{9656449B-66B4-4B05-9B16-9E85AB7F5C1F}" dt="2024-03-15T10:27:23.720" v="771" actId="18245"/>
          <ac:grpSpMkLst>
            <pc:docMk/>
            <pc:sldMk cId="3505399741" sldId="260"/>
            <ac:grpSpMk id="5" creationId="{F643F27F-B067-08FB-DE63-D64073148674}"/>
          </ac:grpSpMkLst>
        </pc:grpChg>
        <pc:grpChg chg="add mod topLvl">
          <ac:chgData name="Anna Knill" userId="86889c23-1f5c-48f3-8602-ebed6841ae03" providerId="ADAL" clId="{9656449B-66B4-4B05-9B16-9E85AB7F5C1F}" dt="2024-03-15T10:33:48.418" v="870" actId="165"/>
          <ac:grpSpMkLst>
            <pc:docMk/>
            <pc:sldMk cId="3505399741" sldId="260"/>
            <ac:grpSpMk id="62" creationId="{F234BE4B-F312-0C1A-7B2C-5BD2E079BAB8}"/>
          </ac:grpSpMkLst>
        </pc:grpChg>
        <pc:grpChg chg="add mod topLvl">
          <ac:chgData name="Anna Knill" userId="86889c23-1f5c-48f3-8602-ebed6841ae03" providerId="ADAL" clId="{9656449B-66B4-4B05-9B16-9E85AB7F5C1F}" dt="2024-03-15T10:33:57.342" v="881" actId="1036"/>
          <ac:grpSpMkLst>
            <pc:docMk/>
            <pc:sldMk cId="3505399741" sldId="260"/>
            <ac:grpSpMk id="63" creationId="{18A1B98C-DCD5-D771-FE6F-65DB5EF82F26}"/>
          </ac:grpSpMkLst>
        </pc:grpChg>
        <pc:grpChg chg="add mod">
          <ac:chgData name="Anna Knill" userId="86889c23-1f5c-48f3-8602-ebed6841ae03" providerId="ADAL" clId="{9656449B-66B4-4B05-9B16-9E85AB7F5C1F}" dt="2024-03-15T10:32:38.105" v="859" actId="1076"/>
          <ac:grpSpMkLst>
            <pc:docMk/>
            <pc:sldMk cId="3505399741" sldId="260"/>
            <ac:grpSpMk id="64" creationId="{6C50BC47-83A1-7BD6-B87A-DD79B4DDBBC0}"/>
          </ac:grpSpMkLst>
        </pc:grpChg>
        <pc:grpChg chg="add del mod">
          <ac:chgData name="Anna Knill" userId="86889c23-1f5c-48f3-8602-ebed6841ae03" providerId="ADAL" clId="{9656449B-66B4-4B05-9B16-9E85AB7F5C1F}" dt="2024-03-15T10:33:48.418" v="870" actId="165"/>
          <ac:grpSpMkLst>
            <pc:docMk/>
            <pc:sldMk cId="3505399741" sldId="260"/>
            <ac:grpSpMk id="65" creationId="{098A3BF8-9892-5414-1BCD-4B96A707CBF7}"/>
          </ac:grpSpMkLst>
        </pc:grpChg>
        <pc:grpChg chg="add mod">
          <ac:chgData name="Anna Knill" userId="86889c23-1f5c-48f3-8602-ebed6841ae03" providerId="ADAL" clId="{9656449B-66B4-4B05-9B16-9E85AB7F5C1F}" dt="2024-03-15T10:31:16.197" v="812" actId="164"/>
          <ac:grpSpMkLst>
            <pc:docMk/>
            <pc:sldMk cId="3505399741" sldId="260"/>
            <ac:grpSpMk id="66" creationId="{C19BCC8C-7860-91C5-BBBC-B854A7D1F18A}"/>
          </ac:grpSpMkLst>
        </pc:grpChg>
        <pc:grpChg chg="add mod">
          <ac:chgData name="Anna Knill" userId="86889c23-1f5c-48f3-8602-ebed6841ae03" providerId="ADAL" clId="{9656449B-66B4-4B05-9B16-9E85AB7F5C1F}" dt="2024-03-15T10:31:16.197" v="812" actId="164"/>
          <ac:grpSpMkLst>
            <pc:docMk/>
            <pc:sldMk cId="3505399741" sldId="260"/>
            <ac:grpSpMk id="67" creationId="{9B7FD229-B779-EB3A-F34B-FEC2D5D1DA04}"/>
          </ac:grpSpMkLst>
        </pc:grpChg>
        <pc:grpChg chg="add mod">
          <ac:chgData name="Anna Knill" userId="86889c23-1f5c-48f3-8602-ebed6841ae03" providerId="ADAL" clId="{9656449B-66B4-4B05-9B16-9E85AB7F5C1F}" dt="2024-03-15T10:31:16.197" v="812" actId="164"/>
          <ac:grpSpMkLst>
            <pc:docMk/>
            <pc:sldMk cId="3505399741" sldId="260"/>
            <ac:grpSpMk id="68" creationId="{A3BD3DF1-CD82-DE98-7228-BE16C7AA3333}"/>
          </ac:grpSpMkLst>
        </pc:grpChg>
        <pc:grpChg chg="add mod">
          <ac:chgData name="Anna Knill" userId="86889c23-1f5c-48f3-8602-ebed6841ae03" providerId="ADAL" clId="{9656449B-66B4-4B05-9B16-9E85AB7F5C1F}" dt="2024-03-15T10:32:10.281" v="854" actId="1038"/>
          <ac:grpSpMkLst>
            <pc:docMk/>
            <pc:sldMk cId="3505399741" sldId="260"/>
            <ac:grpSpMk id="69" creationId="{692C96F7-8AF2-F9C6-DF33-B1B21478A49A}"/>
          </ac:grpSpMkLst>
        </pc:grpChg>
        <pc:graphicFrameChg chg="add del mod modGraphic">
          <ac:chgData name="Anna Knill" userId="86889c23-1f5c-48f3-8602-ebed6841ae03" providerId="ADAL" clId="{9656449B-66B4-4B05-9B16-9E85AB7F5C1F}" dt="2024-03-15T10:30:01.160" v="801" actId="18245"/>
          <ac:graphicFrameMkLst>
            <pc:docMk/>
            <pc:sldMk cId="3505399741" sldId="260"/>
            <ac:graphicFrameMk id="4" creationId="{675997D7-B7FB-FC94-290D-B79E15A405D9}"/>
          </ac:graphicFrameMkLst>
        </pc:graphicFrameChg>
      </pc:sldChg>
      <pc:sldChg chg="addSp delSp modSp new mod">
        <pc:chgData name="Anna Knill" userId="86889c23-1f5c-48f3-8602-ebed6841ae03" providerId="ADAL" clId="{9656449B-66B4-4B05-9B16-9E85AB7F5C1F}" dt="2024-03-21T15:18:09.107" v="1141" actId="1076"/>
        <pc:sldMkLst>
          <pc:docMk/>
          <pc:sldMk cId="1554315374" sldId="261"/>
        </pc:sldMkLst>
        <pc:spChg chg="mod">
          <ac:chgData name="Anna Knill" userId="86889c23-1f5c-48f3-8602-ebed6841ae03" providerId="ADAL" clId="{9656449B-66B4-4B05-9B16-9E85AB7F5C1F}" dt="2024-03-21T15:05:44.779" v="904" actId="20577"/>
          <ac:spMkLst>
            <pc:docMk/>
            <pc:sldMk cId="1554315374" sldId="261"/>
            <ac:spMk id="2" creationId="{D59230F0-62E5-E8DD-FDA7-BB5680316FCC}"/>
          </ac:spMkLst>
        </pc:spChg>
        <pc:spChg chg="del">
          <ac:chgData name="Anna Knill" userId="86889c23-1f5c-48f3-8602-ebed6841ae03" providerId="ADAL" clId="{9656449B-66B4-4B05-9B16-9E85AB7F5C1F}" dt="2024-03-21T15:06:19.163" v="905" actId="1032"/>
          <ac:spMkLst>
            <pc:docMk/>
            <pc:sldMk cId="1554315374" sldId="261"/>
            <ac:spMk id="3" creationId="{C5829718-78F3-9C23-787A-2983A36A749F}"/>
          </ac:spMkLst>
        </pc:spChg>
        <pc:spChg chg="add mod">
          <ac:chgData name="Anna Knill" userId="86889c23-1f5c-48f3-8602-ebed6841ae03" providerId="ADAL" clId="{9656449B-66B4-4B05-9B16-9E85AB7F5C1F}" dt="2024-03-21T15:11:25.514" v="1042" actId="790"/>
          <ac:spMkLst>
            <pc:docMk/>
            <pc:sldMk cId="1554315374" sldId="261"/>
            <ac:spMk id="6" creationId="{07D7FB98-4894-61E4-E329-76E2FCAA9C6B}"/>
          </ac:spMkLst>
        </pc:spChg>
        <pc:spChg chg="add mod">
          <ac:chgData name="Anna Knill" userId="86889c23-1f5c-48f3-8602-ebed6841ae03" providerId="ADAL" clId="{9656449B-66B4-4B05-9B16-9E85AB7F5C1F}" dt="2024-03-21T15:11:33.837" v="1043" actId="790"/>
          <ac:spMkLst>
            <pc:docMk/>
            <pc:sldMk cId="1554315374" sldId="261"/>
            <ac:spMk id="7" creationId="{76E759C4-1D8E-C323-9849-E3A2EAD3EB77}"/>
          </ac:spMkLst>
        </pc:spChg>
        <pc:spChg chg="add mod">
          <ac:chgData name="Anna Knill" userId="86889c23-1f5c-48f3-8602-ebed6841ae03" providerId="ADAL" clId="{9656449B-66B4-4B05-9B16-9E85AB7F5C1F}" dt="2024-03-21T15:11:38.593" v="1044" actId="790"/>
          <ac:spMkLst>
            <pc:docMk/>
            <pc:sldMk cId="1554315374" sldId="261"/>
            <ac:spMk id="8" creationId="{83FB579A-779C-CC62-4665-D802DCEA0E90}"/>
          </ac:spMkLst>
        </pc:spChg>
        <pc:spChg chg="add mod">
          <ac:chgData name="Anna Knill" userId="86889c23-1f5c-48f3-8602-ebed6841ae03" providerId="ADAL" clId="{9656449B-66B4-4B05-9B16-9E85AB7F5C1F}" dt="2024-03-21T15:12:53.580" v="1062" actId="207"/>
          <ac:spMkLst>
            <pc:docMk/>
            <pc:sldMk cId="1554315374" sldId="261"/>
            <ac:spMk id="9" creationId="{674DE077-3667-2008-850B-B7089564E26E}"/>
          </ac:spMkLst>
        </pc:spChg>
        <pc:spChg chg="add mod">
          <ac:chgData name="Anna Knill" userId="86889c23-1f5c-48f3-8602-ebed6841ae03" providerId="ADAL" clId="{9656449B-66B4-4B05-9B16-9E85AB7F5C1F}" dt="2024-03-21T15:18:09.107" v="1141" actId="1076"/>
          <ac:spMkLst>
            <pc:docMk/>
            <pc:sldMk cId="1554315374" sldId="261"/>
            <ac:spMk id="10" creationId="{7928CBF4-815E-27C0-5C4C-42975E333351}"/>
          </ac:spMkLst>
        </pc:spChg>
        <pc:spChg chg="add mod">
          <ac:chgData name="Anna Knill" userId="86889c23-1f5c-48f3-8602-ebed6841ae03" providerId="ADAL" clId="{9656449B-66B4-4B05-9B16-9E85AB7F5C1F}" dt="2024-03-21T15:16:34.176" v="1127" actId="20577"/>
          <ac:spMkLst>
            <pc:docMk/>
            <pc:sldMk cId="1554315374" sldId="261"/>
            <ac:spMk id="11" creationId="{174C58C2-3528-0816-4D77-912823489ECF}"/>
          </ac:spMkLst>
        </pc:spChg>
        <pc:spChg chg="add mod">
          <ac:chgData name="Anna Knill" userId="86889c23-1f5c-48f3-8602-ebed6841ae03" providerId="ADAL" clId="{9656449B-66B4-4B05-9B16-9E85AB7F5C1F}" dt="2024-03-21T15:16:11.942" v="1125" actId="20577"/>
          <ac:spMkLst>
            <pc:docMk/>
            <pc:sldMk cId="1554315374" sldId="261"/>
            <ac:spMk id="12" creationId="{F0F41C72-0294-D81F-582D-46317085C88D}"/>
          </ac:spMkLst>
        </pc:spChg>
        <pc:spChg chg="add mod">
          <ac:chgData name="Anna Knill" userId="86889c23-1f5c-48f3-8602-ebed6841ae03" providerId="ADAL" clId="{9656449B-66B4-4B05-9B16-9E85AB7F5C1F}" dt="2024-03-21T15:13:50.394" v="1082" actId="20577"/>
          <ac:spMkLst>
            <pc:docMk/>
            <pc:sldMk cId="1554315374" sldId="261"/>
            <ac:spMk id="13" creationId="{4B9632AB-1B70-653D-B4B5-9EC12D0042AA}"/>
          </ac:spMkLst>
        </pc:spChg>
        <pc:spChg chg="add mod">
          <ac:chgData name="Anna Knill" userId="86889c23-1f5c-48f3-8602-ebed6841ae03" providerId="ADAL" clId="{9656449B-66B4-4B05-9B16-9E85AB7F5C1F}" dt="2024-03-21T15:14:07.068" v="1084" actId="20577"/>
          <ac:spMkLst>
            <pc:docMk/>
            <pc:sldMk cId="1554315374" sldId="261"/>
            <ac:spMk id="14" creationId="{E50F42CB-BD3A-8033-5A24-A4B20CC35F40}"/>
          </ac:spMkLst>
        </pc:spChg>
        <pc:spChg chg="add mod">
          <ac:chgData name="Anna Knill" userId="86889c23-1f5c-48f3-8602-ebed6841ae03" providerId="ADAL" clId="{9656449B-66B4-4B05-9B16-9E85AB7F5C1F}" dt="2024-03-21T15:14:27.986" v="1090" actId="20577"/>
          <ac:spMkLst>
            <pc:docMk/>
            <pc:sldMk cId="1554315374" sldId="261"/>
            <ac:spMk id="15" creationId="{212A22CF-3FB7-7F39-6962-E0C4A02B6692}"/>
          </ac:spMkLst>
        </pc:spChg>
        <pc:spChg chg="add mod">
          <ac:chgData name="Anna Knill" userId="86889c23-1f5c-48f3-8602-ebed6841ae03" providerId="ADAL" clId="{9656449B-66B4-4B05-9B16-9E85AB7F5C1F}" dt="2024-03-21T15:14:58.804" v="1092" actId="20577"/>
          <ac:spMkLst>
            <pc:docMk/>
            <pc:sldMk cId="1554315374" sldId="261"/>
            <ac:spMk id="16" creationId="{53192F81-1929-C16F-B028-B7CF8ECB1329}"/>
          </ac:spMkLst>
        </pc:spChg>
        <pc:spChg chg="add mod">
          <ac:chgData name="Anna Knill" userId="86889c23-1f5c-48f3-8602-ebed6841ae03" providerId="ADAL" clId="{9656449B-66B4-4B05-9B16-9E85AB7F5C1F}" dt="2024-03-21T15:15:25.500" v="1094" actId="20577"/>
          <ac:spMkLst>
            <pc:docMk/>
            <pc:sldMk cId="1554315374" sldId="261"/>
            <ac:spMk id="17" creationId="{F8728F90-1B4F-4753-A494-4C6DFB604ECD}"/>
          </ac:spMkLst>
        </pc:spChg>
        <pc:spChg chg="add mod">
          <ac:chgData name="Anna Knill" userId="86889c23-1f5c-48f3-8602-ebed6841ae03" providerId="ADAL" clId="{9656449B-66B4-4B05-9B16-9E85AB7F5C1F}" dt="2024-03-21T15:14:14.919" v="1088" actId="20577"/>
          <ac:spMkLst>
            <pc:docMk/>
            <pc:sldMk cId="1554315374" sldId="261"/>
            <ac:spMk id="18" creationId="{E889AC3F-2B7B-F882-96A0-50C0C6DA25C9}"/>
          </ac:spMkLst>
        </pc:spChg>
        <pc:spChg chg="add mod">
          <ac:chgData name="Anna Knill" userId="86889c23-1f5c-48f3-8602-ebed6841ae03" providerId="ADAL" clId="{9656449B-66B4-4B05-9B16-9E85AB7F5C1F}" dt="2024-03-21T15:18:06.402" v="1140" actId="1076"/>
          <ac:spMkLst>
            <pc:docMk/>
            <pc:sldMk cId="1554315374" sldId="261"/>
            <ac:spMk id="19" creationId="{A06732CD-0815-BC3C-F9ED-84EFA6DA75D6}"/>
          </ac:spMkLst>
        </pc:spChg>
        <pc:graphicFrameChg chg="add mod modGraphic">
          <ac:chgData name="Anna Knill" userId="86889c23-1f5c-48f3-8602-ebed6841ae03" providerId="ADAL" clId="{9656449B-66B4-4B05-9B16-9E85AB7F5C1F}" dt="2024-03-21T15:18:03.595" v="1139"/>
          <ac:graphicFrameMkLst>
            <pc:docMk/>
            <pc:sldMk cId="1554315374" sldId="261"/>
            <ac:graphicFrameMk id="4" creationId="{EC3ACC0B-2D1A-E010-F5AA-3A7429B643BD}"/>
          </ac:graphicFrameMkLst>
        </pc:graphicFrameChg>
      </pc:sldChg>
      <pc:sldChg chg="addSp delSp modSp add mod">
        <pc:chgData name="Anna Knill" userId="86889c23-1f5c-48f3-8602-ebed6841ae03" providerId="ADAL" clId="{9656449B-66B4-4B05-9B16-9E85AB7F5C1F}" dt="2024-04-03T14:08:09.693" v="1406" actId="20577"/>
        <pc:sldMkLst>
          <pc:docMk/>
          <pc:sldMk cId="477568891" sldId="262"/>
        </pc:sldMkLst>
        <pc:spChg chg="mod">
          <ac:chgData name="Anna Knill" userId="86889c23-1f5c-48f3-8602-ebed6841ae03" providerId="ADAL" clId="{9656449B-66B4-4B05-9B16-9E85AB7F5C1F}" dt="2024-04-03T14:08:09.693" v="1406" actId="20577"/>
          <ac:spMkLst>
            <pc:docMk/>
            <pc:sldMk cId="477568891" sldId="262"/>
            <ac:spMk id="2" creationId="{A28F37E5-5770-9C0A-7486-971EB19EC41A}"/>
          </ac:spMkLst>
        </pc:spChg>
        <pc:spChg chg="del mod">
          <ac:chgData name="Anna Knill" userId="86889c23-1f5c-48f3-8602-ebed6841ae03" providerId="ADAL" clId="{9656449B-66B4-4B05-9B16-9E85AB7F5C1F}" dt="2024-04-03T14:07:55.917" v="1369" actId="478"/>
          <ac:spMkLst>
            <pc:docMk/>
            <pc:sldMk cId="477568891" sldId="262"/>
            <ac:spMk id="3" creationId="{79439F13-000E-87A5-4E4A-1E9FE238BD9C}"/>
          </ac:spMkLst>
        </pc:spChg>
        <pc:graphicFrameChg chg="mod">
          <ac:chgData name="Anna Knill" userId="86889c23-1f5c-48f3-8602-ebed6841ae03" providerId="ADAL" clId="{9656449B-66B4-4B05-9B16-9E85AB7F5C1F}" dt="2024-04-03T14:07:10.736" v="1360"/>
          <ac:graphicFrameMkLst>
            <pc:docMk/>
            <pc:sldMk cId="477568891" sldId="262"/>
            <ac:graphicFrameMk id="8" creationId="{B4CFE359-01DD-8486-35C6-7359B55DFBA1}"/>
          </ac:graphicFrameMkLst>
        </pc:graphicFrameChg>
        <pc:picChg chg="add del mod">
          <ac:chgData name="Anna Knill" userId="86889c23-1f5c-48f3-8602-ebed6841ae03" providerId="ADAL" clId="{9656449B-66B4-4B05-9B16-9E85AB7F5C1F}" dt="2024-04-03T14:05:02.294" v="1321" actId="478"/>
          <ac:picMkLst>
            <pc:docMk/>
            <pc:sldMk cId="477568891" sldId="262"/>
            <ac:picMk id="5" creationId="{E2E94819-7031-9AC3-3985-63B77588CF52}"/>
          </ac:picMkLst>
        </pc:picChg>
        <pc:picChg chg="del mod">
          <ac:chgData name="Anna Knill" userId="86889c23-1f5c-48f3-8602-ebed6841ae03" providerId="ADAL" clId="{9656449B-66B4-4B05-9B16-9E85AB7F5C1F}" dt="2024-04-03T14:07:44.337" v="1365" actId="478"/>
          <ac:picMkLst>
            <pc:docMk/>
            <pc:sldMk cId="477568891" sldId="262"/>
            <ac:picMk id="7" creationId="{7843DC0B-3792-F253-A7B7-ECE4BDE71591}"/>
          </ac:picMkLst>
        </pc:picChg>
        <pc:picChg chg="add mod">
          <ac:chgData name="Anna Knill" userId="86889c23-1f5c-48f3-8602-ebed6841ae03" providerId="ADAL" clId="{9656449B-66B4-4B05-9B16-9E85AB7F5C1F}" dt="2024-04-03T14:07:49.077" v="1367" actId="14100"/>
          <ac:picMkLst>
            <pc:docMk/>
            <pc:sldMk cId="477568891" sldId="262"/>
            <ac:picMk id="9" creationId="{4901DB3E-FFD4-707F-613C-109AE6E5EEF8}"/>
          </ac:picMkLst>
        </pc:picChg>
      </pc:sldChg>
      <pc:sldChg chg="addSp modSp new mod">
        <pc:chgData name="Anna Knill" userId="86889c23-1f5c-48f3-8602-ebed6841ae03" providerId="ADAL" clId="{9656449B-66B4-4B05-9B16-9E85AB7F5C1F}" dt="2024-04-03T14:06:41.661" v="1359" actId="1076"/>
        <pc:sldMkLst>
          <pc:docMk/>
          <pc:sldMk cId="2462563341" sldId="263"/>
        </pc:sldMkLst>
        <pc:spChg chg="mod">
          <ac:chgData name="Anna Knill" userId="86889c23-1f5c-48f3-8602-ebed6841ae03" providerId="ADAL" clId="{9656449B-66B4-4B05-9B16-9E85AB7F5C1F}" dt="2024-04-03T14:06:02.653" v="1353" actId="20577"/>
          <ac:spMkLst>
            <pc:docMk/>
            <pc:sldMk cId="2462563341" sldId="263"/>
            <ac:spMk id="2" creationId="{A03E4BD9-A333-9347-D097-B76AFB1A968F}"/>
          </ac:spMkLst>
        </pc:spChg>
        <pc:picChg chg="add mod">
          <ac:chgData name="Anna Knill" userId="86889c23-1f5c-48f3-8602-ebed6841ae03" providerId="ADAL" clId="{9656449B-66B4-4B05-9B16-9E85AB7F5C1F}" dt="2024-04-03T14:06:06.051" v="1354" actId="1076"/>
          <ac:picMkLst>
            <pc:docMk/>
            <pc:sldMk cId="2462563341" sldId="263"/>
            <ac:picMk id="4" creationId="{4C88EE68-DA45-1D7A-1341-1165C13ACAB8}"/>
          </ac:picMkLst>
        </pc:picChg>
        <pc:picChg chg="add mod">
          <ac:chgData name="Anna Knill" userId="86889c23-1f5c-48f3-8602-ebed6841ae03" providerId="ADAL" clId="{9656449B-66B4-4B05-9B16-9E85AB7F5C1F}" dt="2024-04-03T14:06:06.051" v="1354" actId="1076"/>
          <ac:picMkLst>
            <pc:docMk/>
            <pc:sldMk cId="2462563341" sldId="263"/>
            <ac:picMk id="6" creationId="{465E6E3A-874C-0BC6-86BE-57EA9E5F5F24}"/>
          </ac:picMkLst>
        </pc:picChg>
        <pc:picChg chg="add mod">
          <ac:chgData name="Anna Knill" userId="86889c23-1f5c-48f3-8602-ebed6841ae03" providerId="ADAL" clId="{9656449B-66B4-4B05-9B16-9E85AB7F5C1F}" dt="2024-04-03T14:06:41.661" v="1359" actId="1076"/>
          <ac:picMkLst>
            <pc:docMk/>
            <pc:sldMk cId="2462563341" sldId="263"/>
            <ac:picMk id="8" creationId="{AFEBCF52-A3E5-1752-4F6E-A6E211DE105E}"/>
          </ac:picMkLst>
        </pc:picChg>
      </pc:sldChg>
      <pc:sldChg chg="new del">
        <pc:chgData name="Anna Knill" userId="86889c23-1f5c-48f3-8602-ebed6841ae03" providerId="ADAL" clId="{9656449B-66B4-4B05-9B16-9E85AB7F5C1F}" dt="2024-04-03T14:08:22.783" v="1408" actId="47"/>
        <pc:sldMkLst>
          <pc:docMk/>
          <pc:sldMk cId="550116229" sldId="264"/>
        </pc:sldMkLst>
      </pc:sldChg>
      <pc:sldChg chg="addSp delSp modSp add mod">
        <pc:chgData name="Anna Knill" userId="86889c23-1f5c-48f3-8602-ebed6841ae03" providerId="ADAL" clId="{9656449B-66B4-4B05-9B16-9E85AB7F5C1F}" dt="2024-04-03T14:10:49.210" v="1520" actId="1076"/>
        <pc:sldMkLst>
          <pc:docMk/>
          <pc:sldMk cId="836404411" sldId="264"/>
        </pc:sldMkLst>
        <pc:spChg chg="mod">
          <ac:chgData name="Anna Knill" userId="86889c23-1f5c-48f3-8602-ebed6841ae03" providerId="ADAL" clId="{9656449B-66B4-4B05-9B16-9E85AB7F5C1F}" dt="2024-04-03T14:10:11.562" v="1514" actId="20577"/>
          <ac:spMkLst>
            <pc:docMk/>
            <pc:sldMk cId="836404411" sldId="264"/>
            <ac:spMk id="2" creationId="{A28F37E5-5770-9C0A-7486-971EB19EC41A}"/>
          </ac:spMkLst>
        </pc:spChg>
        <pc:graphicFrameChg chg="mod">
          <ac:chgData name="Anna Knill" userId="86889c23-1f5c-48f3-8602-ebed6841ae03" providerId="ADAL" clId="{9656449B-66B4-4B05-9B16-9E85AB7F5C1F}" dt="2024-04-03T14:09:45.233" v="1475"/>
          <ac:graphicFrameMkLst>
            <pc:docMk/>
            <pc:sldMk cId="836404411" sldId="264"/>
            <ac:graphicFrameMk id="8" creationId="{B4CFE359-01DD-8486-35C6-7359B55DFBA1}"/>
          </ac:graphicFrameMkLst>
        </pc:graphicFrameChg>
        <pc:picChg chg="add mod">
          <ac:chgData name="Anna Knill" userId="86889c23-1f5c-48f3-8602-ebed6841ae03" providerId="ADAL" clId="{9656449B-66B4-4B05-9B16-9E85AB7F5C1F}" dt="2024-04-03T14:10:49.210" v="1520" actId="1076"/>
          <ac:picMkLst>
            <pc:docMk/>
            <pc:sldMk cId="836404411" sldId="264"/>
            <ac:picMk id="4" creationId="{725835BE-497F-B537-5594-03A5304C259A}"/>
          </ac:picMkLst>
        </pc:picChg>
        <pc:picChg chg="del">
          <ac:chgData name="Anna Knill" userId="86889c23-1f5c-48f3-8602-ebed6841ae03" providerId="ADAL" clId="{9656449B-66B4-4B05-9B16-9E85AB7F5C1F}" dt="2024-04-03T14:10:45.559" v="1518" actId="478"/>
          <ac:picMkLst>
            <pc:docMk/>
            <pc:sldMk cId="836404411" sldId="264"/>
            <ac:picMk id="9" creationId="{4901DB3E-FFD4-707F-613C-109AE6E5EEF8}"/>
          </ac:picMkLst>
        </pc:picChg>
      </pc:sldChg>
      <pc:sldChg chg="addSp delSp modSp new mod">
        <pc:chgData name="Anna Knill" userId="86889c23-1f5c-48f3-8602-ebed6841ae03" providerId="ADAL" clId="{9656449B-66B4-4B05-9B16-9E85AB7F5C1F}" dt="2024-04-03T14:09:20.640" v="1474" actId="22"/>
        <pc:sldMkLst>
          <pc:docMk/>
          <pc:sldMk cId="1355470573" sldId="265"/>
        </pc:sldMkLst>
        <pc:spChg chg="mod">
          <ac:chgData name="Anna Knill" userId="86889c23-1f5c-48f3-8602-ebed6841ae03" providerId="ADAL" clId="{9656449B-66B4-4B05-9B16-9E85AB7F5C1F}" dt="2024-04-03T14:09:03.261" v="1473" actId="20577"/>
          <ac:spMkLst>
            <pc:docMk/>
            <pc:sldMk cId="1355470573" sldId="265"/>
            <ac:spMk id="2" creationId="{27CAEA79-4135-2691-D6EB-A85D0F530DD1}"/>
          </ac:spMkLst>
        </pc:spChg>
        <pc:spChg chg="del">
          <ac:chgData name="Anna Knill" userId="86889c23-1f5c-48f3-8602-ebed6841ae03" providerId="ADAL" clId="{9656449B-66B4-4B05-9B16-9E85AB7F5C1F}" dt="2024-04-03T14:09:20.640" v="1474" actId="22"/>
          <ac:spMkLst>
            <pc:docMk/>
            <pc:sldMk cId="1355470573" sldId="265"/>
            <ac:spMk id="3" creationId="{7652B878-843B-EACF-3827-A328B3780DA8}"/>
          </ac:spMkLst>
        </pc:spChg>
        <pc:picChg chg="add mod ord">
          <ac:chgData name="Anna Knill" userId="86889c23-1f5c-48f3-8602-ebed6841ae03" providerId="ADAL" clId="{9656449B-66B4-4B05-9B16-9E85AB7F5C1F}" dt="2024-04-03T14:09:20.640" v="1474" actId="22"/>
          <ac:picMkLst>
            <pc:docMk/>
            <pc:sldMk cId="1355470573" sldId="265"/>
            <ac:picMk id="5" creationId="{D2925AEE-2797-D1E8-AB52-2012F1054DF3}"/>
          </ac:picMkLst>
        </pc:picChg>
      </pc:sldChg>
      <pc:sldChg chg="addSp delSp modSp add mod modAnim">
        <pc:chgData name="Anna Knill" userId="86889c23-1f5c-48f3-8602-ebed6841ae03" providerId="ADAL" clId="{9656449B-66B4-4B05-9B16-9E85AB7F5C1F}" dt="2024-04-03T14:14:20.306" v="1612"/>
        <pc:sldMkLst>
          <pc:docMk/>
          <pc:sldMk cId="2588231886" sldId="266"/>
        </pc:sldMkLst>
        <pc:spChg chg="mod">
          <ac:chgData name="Anna Knill" userId="86889c23-1f5c-48f3-8602-ebed6841ae03" providerId="ADAL" clId="{9656449B-66B4-4B05-9B16-9E85AB7F5C1F}" dt="2024-04-03T14:12:47.626" v="1590" actId="20577"/>
          <ac:spMkLst>
            <pc:docMk/>
            <pc:sldMk cId="2588231886" sldId="266"/>
            <ac:spMk id="2" creationId="{A28F37E5-5770-9C0A-7486-971EB19EC41A}"/>
          </ac:spMkLst>
        </pc:spChg>
        <pc:graphicFrameChg chg="mod">
          <ac:chgData name="Anna Knill" userId="86889c23-1f5c-48f3-8602-ebed6841ae03" providerId="ADAL" clId="{9656449B-66B4-4B05-9B16-9E85AB7F5C1F}" dt="2024-04-03T14:12:00.661" v="1531" actId="1076"/>
          <ac:graphicFrameMkLst>
            <pc:docMk/>
            <pc:sldMk cId="2588231886" sldId="266"/>
            <ac:graphicFrameMk id="8" creationId="{B4CFE359-01DD-8486-35C6-7359B55DFBA1}"/>
          </ac:graphicFrameMkLst>
        </pc:graphicFrameChg>
        <pc:picChg chg="del">
          <ac:chgData name="Anna Knill" userId="86889c23-1f5c-48f3-8602-ebed6841ae03" providerId="ADAL" clId="{9656449B-66B4-4B05-9B16-9E85AB7F5C1F}" dt="2024-04-03T14:12:16.712" v="1559" actId="478"/>
          <ac:picMkLst>
            <pc:docMk/>
            <pc:sldMk cId="2588231886" sldId="266"/>
            <ac:picMk id="4" creationId="{725835BE-497F-B537-5594-03A5304C259A}"/>
          </ac:picMkLst>
        </pc:picChg>
        <pc:picChg chg="add mod">
          <ac:chgData name="Anna Knill" userId="86889c23-1f5c-48f3-8602-ebed6841ae03" providerId="ADAL" clId="{9656449B-66B4-4B05-9B16-9E85AB7F5C1F}" dt="2024-04-03T14:12:19.128" v="1560" actId="1076"/>
          <ac:picMkLst>
            <pc:docMk/>
            <pc:sldMk cId="2588231886" sldId="266"/>
            <ac:picMk id="5" creationId="{8A68E416-11E9-7722-CBD1-CAC5580D985A}"/>
          </ac:picMkLst>
        </pc:picChg>
        <pc:picChg chg="add mod">
          <ac:chgData name="Anna Knill" userId="86889c23-1f5c-48f3-8602-ebed6841ae03" providerId="ADAL" clId="{9656449B-66B4-4B05-9B16-9E85AB7F5C1F}" dt="2024-04-03T14:13:57.909" v="1607" actId="1076"/>
          <ac:picMkLst>
            <pc:docMk/>
            <pc:sldMk cId="2588231886" sldId="266"/>
            <ac:picMk id="6" creationId="{883CCCBE-8155-7584-8AAA-F89A79984366}"/>
          </ac:picMkLst>
        </pc:picChg>
        <pc:picChg chg="add mod">
          <ac:chgData name="Anna Knill" userId="86889c23-1f5c-48f3-8602-ebed6841ae03" providerId="ADAL" clId="{9656449B-66B4-4B05-9B16-9E85AB7F5C1F}" dt="2024-04-03T14:14:07.925" v="1609" actId="1076"/>
          <ac:picMkLst>
            <pc:docMk/>
            <pc:sldMk cId="2588231886" sldId="266"/>
            <ac:picMk id="7" creationId="{6FBFECDB-579B-F0C3-E531-2CAA9F7557A6}"/>
          </ac:picMkLst>
        </pc:picChg>
        <pc:picChg chg="add del mod">
          <ac:chgData name="Anna Knill" userId="86889c23-1f5c-48f3-8602-ebed6841ae03" providerId="ADAL" clId="{9656449B-66B4-4B05-9B16-9E85AB7F5C1F}" dt="2024-04-03T14:13:35.182" v="1599" actId="478"/>
          <ac:picMkLst>
            <pc:docMk/>
            <pc:sldMk cId="2588231886" sldId="266"/>
            <ac:picMk id="9" creationId="{71BF0849-1240-9E96-4A06-08A7F1364E5C}"/>
          </ac:picMkLst>
        </pc:picChg>
        <pc:picChg chg="add mod">
          <ac:chgData name="Anna Knill" userId="86889c23-1f5c-48f3-8602-ebed6841ae03" providerId="ADAL" clId="{9656449B-66B4-4B05-9B16-9E85AB7F5C1F}" dt="2024-04-03T14:14:18.837" v="1611" actId="1076"/>
          <ac:picMkLst>
            <pc:docMk/>
            <pc:sldMk cId="2588231886" sldId="266"/>
            <ac:picMk id="10" creationId="{4E9D9C4A-9C81-E427-E621-C6B2C155FFF6}"/>
          </ac:picMkLst>
        </pc:picChg>
      </pc:sldChg>
      <pc:sldChg chg="addSp modSp new mod ord">
        <pc:chgData name="Anna Knill" userId="86889c23-1f5c-48f3-8602-ebed6841ae03" providerId="ADAL" clId="{9656449B-66B4-4B05-9B16-9E85AB7F5C1F}" dt="2024-04-03T14:17:31.604" v="1680" actId="208"/>
        <pc:sldMkLst>
          <pc:docMk/>
          <pc:sldMk cId="2954415698" sldId="267"/>
        </pc:sldMkLst>
        <pc:spChg chg="mod">
          <ac:chgData name="Anna Knill" userId="86889c23-1f5c-48f3-8602-ebed6841ae03" providerId="ADAL" clId="{9656449B-66B4-4B05-9B16-9E85AB7F5C1F}" dt="2024-04-03T14:14:38.068" v="1637" actId="20577"/>
          <ac:spMkLst>
            <pc:docMk/>
            <pc:sldMk cId="2954415698" sldId="267"/>
            <ac:spMk id="2" creationId="{5EB21004-521C-CD4E-7E3A-A20BA606675F}"/>
          </ac:spMkLst>
        </pc:spChg>
        <pc:picChg chg="add mod">
          <ac:chgData name="Anna Knill" userId="86889c23-1f5c-48f3-8602-ebed6841ae03" providerId="ADAL" clId="{9656449B-66B4-4B05-9B16-9E85AB7F5C1F}" dt="2024-04-03T14:17:31.604" v="1680" actId="208"/>
          <ac:picMkLst>
            <pc:docMk/>
            <pc:sldMk cId="2954415698" sldId="267"/>
            <ac:picMk id="5" creationId="{78CCD2A0-1965-5193-A3F5-B50ADEE29209}"/>
          </ac:picMkLst>
        </pc:picChg>
      </pc:sldChg>
      <pc:sldChg chg="addSp delSp modSp add mod ord">
        <pc:chgData name="Anna Knill" userId="86889c23-1f5c-48f3-8602-ebed6841ae03" providerId="ADAL" clId="{9656449B-66B4-4B05-9B16-9E85AB7F5C1F}" dt="2024-04-03T14:16:30.963" v="1676" actId="1076"/>
        <pc:sldMkLst>
          <pc:docMk/>
          <pc:sldMk cId="2397411911" sldId="268"/>
        </pc:sldMkLst>
        <pc:spChg chg="mod">
          <ac:chgData name="Anna Knill" userId="86889c23-1f5c-48f3-8602-ebed6841ae03" providerId="ADAL" clId="{9656449B-66B4-4B05-9B16-9E85AB7F5C1F}" dt="2024-04-03T14:16:04.338" v="1670" actId="20577"/>
          <ac:spMkLst>
            <pc:docMk/>
            <pc:sldMk cId="2397411911" sldId="268"/>
            <ac:spMk id="2" creationId="{A28F37E5-5770-9C0A-7486-971EB19EC41A}"/>
          </ac:spMkLst>
        </pc:spChg>
        <pc:graphicFrameChg chg="mod">
          <ac:chgData name="Anna Knill" userId="86889c23-1f5c-48f3-8602-ebed6841ae03" providerId="ADAL" clId="{9656449B-66B4-4B05-9B16-9E85AB7F5C1F}" dt="2024-04-03T14:16:13.871" v="1671"/>
          <ac:graphicFrameMkLst>
            <pc:docMk/>
            <pc:sldMk cId="2397411911" sldId="268"/>
            <ac:graphicFrameMk id="8" creationId="{B4CFE359-01DD-8486-35C6-7359B55DFBA1}"/>
          </ac:graphicFrameMkLst>
        </pc:graphicFrameChg>
        <pc:picChg chg="add del mod">
          <ac:chgData name="Anna Knill" userId="86889c23-1f5c-48f3-8602-ebed6841ae03" providerId="ADAL" clId="{9656449B-66B4-4B05-9B16-9E85AB7F5C1F}" dt="2024-04-03T14:16:29.742" v="1675" actId="478"/>
          <ac:picMkLst>
            <pc:docMk/>
            <pc:sldMk cId="2397411911" sldId="268"/>
            <ac:picMk id="3" creationId="{BBF8E597-C281-C74F-A567-E641AFCF6C60}"/>
          </ac:picMkLst>
        </pc:picChg>
        <pc:picChg chg="del">
          <ac:chgData name="Anna Knill" userId="86889c23-1f5c-48f3-8602-ebed6841ae03" providerId="ADAL" clId="{9656449B-66B4-4B05-9B16-9E85AB7F5C1F}" dt="2024-04-03T14:15:24.204" v="1647" actId="478"/>
          <ac:picMkLst>
            <pc:docMk/>
            <pc:sldMk cId="2397411911" sldId="268"/>
            <ac:picMk id="4" creationId="{725835BE-497F-B537-5594-03A5304C259A}"/>
          </ac:picMkLst>
        </pc:picChg>
        <pc:picChg chg="add mod">
          <ac:chgData name="Anna Knill" userId="86889c23-1f5c-48f3-8602-ebed6841ae03" providerId="ADAL" clId="{9656449B-66B4-4B05-9B16-9E85AB7F5C1F}" dt="2024-04-03T14:16:30.963" v="1676" actId="1076"/>
          <ac:picMkLst>
            <pc:docMk/>
            <pc:sldMk cId="2397411911" sldId="268"/>
            <ac:picMk id="5" creationId="{35536C8E-18CC-F86B-9238-26ACA0D84D0D}"/>
          </ac:picMkLst>
        </pc:picChg>
      </pc:sldChg>
      <pc:sldChg chg="addSp modSp add mod">
        <pc:chgData name="Anna Knill" userId="86889c23-1f5c-48f3-8602-ebed6841ae03" providerId="ADAL" clId="{9656449B-66B4-4B05-9B16-9E85AB7F5C1F}" dt="2024-04-03T14:17:58.716" v="1683" actId="1076"/>
        <pc:sldMkLst>
          <pc:docMk/>
          <pc:sldMk cId="2984605772" sldId="269"/>
        </pc:sldMkLst>
        <pc:picChg chg="add mod">
          <ac:chgData name="Anna Knill" userId="86889c23-1f5c-48f3-8602-ebed6841ae03" providerId="ADAL" clId="{9656449B-66B4-4B05-9B16-9E85AB7F5C1F}" dt="2024-04-03T14:17:58.716" v="1683" actId="1076"/>
          <ac:picMkLst>
            <pc:docMk/>
            <pc:sldMk cId="2984605772" sldId="269"/>
            <ac:picMk id="5" creationId="{6ABE2115-EE44-114B-D341-1287CB7EFAE8}"/>
          </ac:picMkLst>
        </pc:picChg>
      </pc:sldChg>
      <pc:sldChg chg="add">
        <pc:chgData name="Anna Knill" userId="86889c23-1f5c-48f3-8602-ebed6841ae03" providerId="ADAL" clId="{9656449B-66B4-4B05-9B16-9E85AB7F5C1F}" dt="2024-04-03T14:15:55.249" v="1651" actId="2890"/>
        <pc:sldMkLst>
          <pc:docMk/>
          <pc:sldMk cId="3804647238" sldId="270"/>
        </pc:sldMkLst>
      </pc:sldChg>
      <pc:sldChg chg="add del">
        <pc:chgData name="Anna Knill" userId="86889c23-1f5c-48f3-8602-ebed6841ae03" providerId="ADAL" clId="{9656449B-66B4-4B05-9B16-9E85AB7F5C1F}" dt="2024-04-03T14:15:08.785" v="1642"/>
        <pc:sldMkLst>
          <pc:docMk/>
          <pc:sldMk cId="1375379691" sldId="271"/>
        </pc:sldMkLst>
      </pc:sldChg>
      <pc:sldChg chg="add del">
        <pc:chgData name="Anna Knill" userId="86889c23-1f5c-48f3-8602-ebed6841ae03" providerId="ADAL" clId="{9656449B-66B4-4B05-9B16-9E85AB7F5C1F}" dt="2024-04-03T14:13:41.281" v="1601"/>
        <pc:sldMkLst>
          <pc:docMk/>
          <pc:sldMk cId="4018898467" sldId="274"/>
        </pc:sldMkLst>
      </pc:sldChg>
      <pc:sldChg chg="add del">
        <pc:chgData name="Anna Knill" userId="86889c23-1f5c-48f3-8602-ebed6841ae03" providerId="ADAL" clId="{9656449B-66B4-4B05-9B16-9E85AB7F5C1F}" dt="2024-04-03T14:13:30.063" v="1597"/>
        <pc:sldMkLst>
          <pc:docMk/>
          <pc:sldMk cId="3279997079" sldId="27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1B0C3-5D2A-4417-9103-882BE98B3299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4C5CD65-C3D6-4D16-9B43-96DD8C5601A0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 dirty="0"/>
            <a:t>Die Auszubildenden sollen in der Lage sein, die Zusammensetzung und Portionsgrößen auf dem Teller des Patienten zu interpretieren und zu analysieren, um mögliche Nährstoffdefizite oder übermäßige Nahrungsaufnahme zu identifizieren.</a:t>
          </a:r>
        </a:p>
        <a:p>
          <a:pPr>
            <a:buFont typeface="Times New Roman" panose="02020603050405020304" pitchFamily="18" charset="0"/>
            <a:buChar char="-"/>
          </a:pPr>
          <a:r>
            <a:rPr lang="de-DE" sz="1200" b="0" i="0" dirty="0"/>
            <a:t>Basierend auf dieser Analyse sollen sie in der Lage sein, geeignete Anpassungen oder Empfehlungen vorzuschlagen.</a:t>
          </a:r>
          <a:endParaRPr lang="en-US" sz="1200" dirty="0"/>
        </a:p>
      </dgm:t>
    </dgm:pt>
    <dgm:pt modelId="{E297A5D5-1699-4471-9141-313721899AE5}" type="parTrans" cxnId="{0C6BDFD1-C08C-456D-A8CD-F71E4740B150}">
      <dgm:prSet/>
      <dgm:spPr/>
      <dgm:t>
        <a:bodyPr/>
        <a:lstStyle/>
        <a:p>
          <a:endParaRPr lang="en-US" sz="4000"/>
        </a:p>
      </dgm:t>
    </dgm:pt>
    <dgm:pt modelId="{08F8005C-5890-4FFA-8F18-DE4A3689D189}" type="sibTrans" cxnId="{0C6BDFD1-C08C-456D-A8CD-F71E4740B150}">
      <dgm:prSet/>
      <dgm:spPr/>
      <dgm:t>
        <a:bodyPr/>
        <a:lstStyle/>
        <a:p>
          <a:endParaRPr lang="en-US" sz="4000"/>
        </a:p>
      </dgm:t>
    </dgm:pt>
    <dgm:pt modelId="{66BD7CD1-723D-4C27-A645-BBF44B90D640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 dirty="0"/>
            <a:t>Die Auszubildenden sollen in der Lage sein, eine ausgewogene Mahlzeit gemäß der Lebensmittelpyramide zusammenzustellen und dabei die verschiedenen Nährstoffgruppen zu berücksichtigen</a:t>
          </a:r>
          <a:endParaRPr lang="en-US" sz="1200" dirty="0"/>
        </a:p>
      </dgm:t>
    </dgm:pt>
    <dgm:pt modelId="{9CB17220-2036-48D6-A72B-5383721F2742}" type="parTrans" cxnId="{510FC92D-6BAE-471C-B1FC-2093D85EE2D2}">
      <dgm:prSet custT="1"/>
      <dgm:spPr/>
      <dgm:t>
        <a:bodyPr/>
        <a:lstStyle/>
        <a:p>
          <a:endParaRPr lang="en-US" sz="1050"/>
        </a:p>
      </dgm:t>
    </dgm:pt>
    <dgm:pt modelId="{23AF2A5C-0E1F-4915-B74C-9022F4C970CA}" type="sibTrans" cxnId="{510FC92D-6BAE-471C-B1FC-2093D85EE2D2}">
      <dgm:prSet/>
      <dgm:spPr/>
      <dgm:t>
        <a:bodyPr/>
        <a:lstStyle/>
        <a:p>
          <a:endParaRPr lang="en-US" sz="4000"/>
        </a:p>
      </dgm:t>
    </dgm:pt>
    <dgm:pt modelId="{A770FE32-62C3-4D3B-9F96-27A85EFA6A27}">
      <dgm:prSet phldrT="[Text]" custT="1"/>
      <dgm:spPr/>
      <dgm:t>
        <a:bodyPr/>
        <a:lstStyle/>
        <a:p>
          <a:r>
            <a:rPr lang="de-CH" sz="1200" dirty="0"/>
            <a:t>Die Auszubildenden sollen die Grundprinzipien der Ernährungslehre verstehen und die Bedeutung einer ausgewogenen Ernährung erklären können</a:t>
          </a:r>
          <a:endParaRPr lang="en-US" sz="1200" dirty="0"/>
        </a:p>
      </dgm:t>
    </dgm:pt>
    <dgm:pt modelId="{9424657A-849F-4DA0-A67A-9CDDC3E62FD7}" type="parTrans" cxnId="{217B8916-B3C7-45B2-96AF-FFEDB3FECA2C}">
      <dgm:prSet custT="1"/>
      <dgm:spPr/>
      <dgm:t>
        <a:bodyPr/>
        <a:lstStyle/>
        <a:p>
          <a:endParaRPr lang="en-US" sz="1050"/>
        </a:p>
      </dgm:t>
    </dgm:pt>
    <dgm:pt modelId="{341CCC4F-AF1F-45E6-A1B7-AAA2F134C9A9}" type="sibTrans" cxnId="{217B8916-B3C7-45B2-96AF-FFEDB3FECA2C}">
      <dgm:prSet/>
      <dgm:spPr/>
      <dgm:t>
        <a:bodyPr/>
        <a:lstStyle/>
        <a:p>
          <a:endParaRPr lang="en-US" sz="4000"/>
        </a:p>
      </dgm:t>
    </dgm:pt>
    <dgm:pt modelId="{569486D1-0FAB-4CB2-B907-A70378370C3B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 dirty="0"/>
            <a:t>Die Auszubildenden sollen die Lebensmittelpyramide kennenlernen und die Bedeutung jeder Ebene für eine gesunde Ernährung erläutern können</a:t>
          </a:r>
          <a:endParaRPr lang="en-US" sz="1200" dirty="0"/>
        </a:p>
      </dgm:t>
    </dgm:pt>
    <dgm:pt modelId="{EF0B988D-54B7-4AA7-8CD4-77442085029C}" type="parTrans" cxnId="{36F2A902-6652-47E3-B4C7-109609E8DE00}">
      <dgm:prSet custT="1"/>
      <dgm:spPr/>
      <dgm:t>
        <a:bodyPr/>
        <a:lstStyle/>
        <a:p>
          <a:endParaRPr lang="en-US" sz="1050"/>
        </a:p>
      </dgm:t>
    </dgm:pt>
    <dgm:pt modelId="{0786F8EF-7050-4FD5-BF62-654C843313AE}" type="sibTrans" cxnId="{36F2A902-6652-47E3-B4C7-109609E8DE00}">
      <dgm:prSet/>
      <dgm:spPr/>
      <dgm:t>
        <a:bodyPr/>
        <a:lstStyle/>
        <a:p>
          <a:endParaRPr lang="en-US" sz="4000"/>
        </a:p>
      </dgm:t>
    </dgm:pt>
    <dgm:pt modelId="{88A07A48-883A-4406-A33A-9823E48E17CD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 dirty="0"/>
            <a:t>Die Auszubildenden sollen den Nährstoffgehalt von Lebensmitteln analysieren können, um Empfehlungen für eine gesunde und and die Lebensumstände angepasste Ernährung abzugeben</a:t>
          </a:r>
          <a:endParaRPr lang="en-US" sz="1200" dirty="0"/>
        </a:p>
      </dgm:t>
    </dgm:pt>
    <dgm:pt modelId="{1E9F4328-54AC-42C3-8D71-823E8A315B61}" type="parTrans" cxnId="{244AA744-AC8E-49B4-B68D-72ACE6858CB9}">
      <dgm:prSet custT="1"/>
      <dgm:spPr/>
      <dgm:t>
        <a:bodyPr/>
        <a:lstStyle/>
        <a:p>
          <a:endParaRPr lang="en-US" sz="1050"/>
        </a:p>
      </dgm:t>
    </dgm:pt>
    <dgm:pt modelId="{91CE0384-EF30-499B-8BED-34A9944B5403}" type="sibTrans" cxnId="{244AA744-AC8E-49B4-B68D-72ACE6858CB9}">
      <dgm:prSet/>
      <dgm:spPr/>
      <dgm:t>
        <a:bodyPr/>
        <a:lstStyle/>
        <a:p>
          <a:endParaRPr lang="en-US" sz="4000"/>
        </a:p>
      </dgm:t>
    </dgm:pt>
    <dgm:pt modelId="{7C3EABCE-72C4-46E7-B519-7C530CB69BA5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 dirty="0"/>
            <a:t>Die Auszubildenden sollen den Energiebedarf des Körpers bestimmen und die Faktoren kennenlernen, die den individuellen Energiebedarf beeinflussen können.</a:t>
          </a:r>
          <a:endParaRPr lang="en-US" sz="1200" dirty="0"/>
        </a:p>
      </dgm:t>
    </dgm:pt>
    <dgm:pt modelId="{3B81DF2A-E76A-46EC-AC56-1CDBDE5D411D}" type="parTrans" cxnId="{0064BB21-F8F1-48C8-8C12-A8EFA2CAD8D2}">
      <dgm:prSet custT="1"/>
      <dgm:spPr/>
      <dgm:t>
        <a:bodyPr/>
        <a:lstStyle/>
        <a:p>
          <a:endParaRPr lang="en-US" sz="1050"/>
        </a:p>
      </dgm:t>
    </dgm:pt>
    <dgm:pt modelId="{7A320566-EC7B-41DE-8B11-A3B9F7026AE2}" type="sibTrans" cxnId="{0064BB21-F8F1-48C8-8C12-A8EFA2CAD8D2}">
      <dgm:prSet/>
      <dgm:spPr/>
      <dgm:t>
        <a:bodyPr/>
        <a:lstStyle/>
        <a:p>
          <a:endParaRPr lang="en-US" sz="4000"/>
        </a:p>
      </dgm:t>
    </dgm:pt>
    <dgm:pt modelId="{FF4C1E35-538F-494C-B0F2-10E6F2164EAB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/>
            <a:t>Die Auszubildenden sollen die verschiedenen Nährstoffe identifizieren können und deren Funktionen im Körper verstehen, einschließlich Proteine, Kohlenhydrate, Fette, Vitamine und Mineralstoffe.</a:t>
          </a:r>
          <a:endParaRPr lang="en-US" sz="1200"/>
        </a:p>
      </dgm:t>
    </dgm:pt>
    <dgm:pt modelId="{88B2BD89-41B4-457C-93EC-9B9C6C9B52AD}" type="parTrans" cxnId="{556233C2-B6D0-4141-8F57-16382C0E4D7E}">
      <dgm:prSet custT="1"/>
      <dgm:spPr/>
      <dgm:t>
        <a:bodyPr/>
        <a:lstStyle/>
        <a:p>
          <a:endParaRPr lang="en-US" sz="1050"/>
        </a:p>
      </dgm:t>
    </dgm:pt>
    <dgm:pt modelId="{ED4D091A-AA87-40D6-A5D5-EAE8BE34196E}" type="sibTrans" cxnId="{556233C2-B6D0-4141-8F57-16382C0E4D7E}">
      <dgm:prSet/>
      <dgm:spPr/>
      <dgm:t>
        <a:bodyPr/>
        <a:lstStyle/>
        <a:p>
          <a:endParaRPr lang="en-US" sz="4000"/>
        </a:p>
      </dgm:t>
    </dgm:pt>
    <dgm:pt modelId="{D99A4A1A-57B0-47F8-88DE-C3BBC0717186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de-CH" sz="1200" dirty="0"/>
            <a:t>Die Auszubildenden sollen die verschiedenen Kostformen kennenlernen und die Vor- und Nachteile jeder Form für bestimmte Bevölkerungsgruppen wiedergeben.</a:t>
          </a:r>
          <a:endParaRPr lang="en-US" sz="1200" dirty="0"/>
        </a:p>
      </dgm:t>
    </dgm:pt>
    <dgm:pt modelId="{7A77220B-2043-46D9-B334-6D0D04F7CD41}" type="parTrans" cxnId="{B69D2DA3-DC81-4A62-A396-6743B87E5B85}">
      <dgm:prSet custT="1"/>
      <dgm:spPr/>
      <dgm:t>
        <a:bodyPr/>
        <a:lstStyle/>
        <a:p>
          <a:endParaRPr lang="en-US" sz="1050"/>
        </a:p>
      </dgm:t>
    </dgm:pt>
    <dgm:pt modelId="{811A9114-B6D3-4C5F-B02B-8FBE11BCC4EE}" type="sibTrans" cxnId="{B69D2DA3-DC81-4A62-A396-6743B87E5B85}">
      <dgm:prSet/>
      <dgm:spPr/>
      <dgm:t>
        <a:bodyPr/>
        <a:lstStyle/>
        <a:p>
          <a:endParaRPr lang="en-US" sz="4000"/>
        </a:p>
      </dgm:t>
    </dgm:pt>
    <dgm:pt modelId="{8CCCAC72-03FB-40C4-8BCA-B55988C7F13A}" type="pres">
      <dgm:prSet presAssocID="{E911B0C3-5D2A-4417-9103-882BE98B32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832106-DDA8-4D44-A900-C71CA00D404B}" type="pres">
      <dgm:prSet presAssocID="{74C5CD65-C3D6-4D16-9B43-96DD8C5601A0}" presName="root1" presStyleCnt="0"/>
      <dgm:spPr/>
    </dgm:pt>
    <dgm:pt modelId="{19212C6D-1672-4A96-BCA2-2146D234D816}" type="pres">
      <dgm:prSet presAssocID="{74C5CD65-C3D6-4D16-9B43-96DD8C5601A0}" presName="LevelOneTextNode" presStyleLbl="node0" presStyleIdx="0" presStyleCnt="1" custScaleX="181147" custScaleY="243937">
        <dgm:presLayoutVars>
          <dgm:chPref val="3"/>
        </dgm:presLayoutVars>
      </dgm:prSet>
      <dgm:spPr/>
    </dgm:pt>
    <dgm:pt modelId="{1EED9F06-986C-4150-A57E-4576538E3AEB}" type="pres">
      <dgm:prSet presAssocID="{74C5CD65-C3D6-4D16-9B43-96DD8C5601A0}" presName="level2hierChild" presStyleCnt="0"/>
      <dgm:spPr/>
    </dgm:pt>
    <dgm:pt modelId="{B2AB5CED-35A0-4FAA-ABB1-098C7E554507}" type="pres">
      <dgm:prSet presAssocID="{9CB17220-2036-48D6-A72B-5383721F2742}" presName="conn2-1" presStyleLbl="parChTrans1D2" presStyleIdx="0" presStyleCnt="2"/>
      <dgm:spPr/>
    </dgm:pt>
    <dgm:pt modelId="{225ADA54-8E9D-4CF6-9E22-6C587FA51E58}" type="pres">
      <dgm:prSet presAssocID="{9CB17220-2036-48D6-A72B-5383721F2742}" presName="connTx" presStyleLbl="parChTrans1D2" presStyleIdx="0" presStyleCnt="2"/>
      <dgm:spPr/>
    </dgm:pt>
    <dgm:pt modelId="{235D5309-F83D-4528-91D7-CC26F9F817B1}" type="pres">
      <dgm:prSet presAssocID="{66BD7CD1-723D-4C27-A645-BBF44B90D640}" presName="root2" presStyleCnt="0"/>
      <dgm:spPr/>
    </dgm:pt>
    <dgm:pt modelId="{1CC116B7-1377-4BA4-81AF-BAA970832ACD}" type="pres">
      <dgm:prSet presAssocID="{66BD7CD1-723D-4C27-A645-BBF44B90D640}" presName="LevelTwoTextNode" presStyleLbl="node2" presStyleIdx="0" presStyleCnt="2" custScaleX="163569" custScaleY="167717">
        <dgm:presLayoutVars>
          <dgm:chPref val="3"/>
        </dgm:presLayoutVars>
      </dgm:prSet>
      <dgm:spPr/>
    </dgm:pt>
    <dgm:pt modelId="{816C2665-4398-4F8A-9973-E1ABF465A3E9}" type="pres">
      <dgm:prSet presAssocID="{66BD7CD1-723D-4C27-A645-BBF44B90D640}" presName="level3hierChild" presStyleCnt="0"/>
      <dgm:spPr/>
    </dgm:pt>
    <dgm:pt modelId="{AD2EA418-9496-41FB-9756-8206E8729D3C}" type="pres">
      <dgm:prSet presAssocID="{9424657A-849F-4DA0-A67A-9CDDC3E62FD7}" presName="conn2-1" presStyleLbl="parChTrans1D3" presStyleIdx="0" presStyleCnt="5"/>
      <dgm:spPr/>
    </dgm:pt>
    <dgm:pt modelId="{EACD434D-4CB9-4304-B841-F77CDC5688E8}" type="pres">
      <dgm:prSet presAssocID="{9424657A-849F-4DA0-A67A-9CDDC3E62FD7}" presName="connTx" presStyleLbl="parChTrans1D3" presStyleIdx="0" presStyleCnt="5"/>
      <dgm:spPr/>
    </dgm:pt>
    <dgm:pt modelId="{F780C631-1E60-457C-8D09-66D1851E4882}" type="pres">
      <dgm:prSet presAssocID="{A770FE32-62C3-4D3B-9F96-27A85EFA6A27}" presName="root2" presStyleCnt="0"/>
      <dgm:spPr/>
    </dgm:pt>
    <dgm:pt modelId="{8869CDD4-FB27-41BB-A97F-0BA8A96B06E6}" type="pres">
      <dgm:prSet presAssocID="{A770FE32-62C3-4D3B-9F96-27A85EFA6A27}" presName="LevelTwoTextNode" presStyleLbl="node3" presStyleIdx="0" presStyleCnt="5" custScaleX="202038">
        <dgm:presLayoutVars>
          <dgm:chPref val="3"/>
        </dgm:presLayoutVars>
      </dgm:prSet>
      <dgm:spPr/>
    </dgm:pt>
    <dgm:pt modelId="{FE0BDD3D-072B-474E-8591-084D1B993314}" type="pres">
      <dgm:prSet presAssocID="{A770FE32-62C3-4D3B-9F96-27A85EFA6A27}" presName="level3hierChild" presStyleCnt="0"/>
      <dgm:spPr/>
    </dgm:pt>
    <dgm:pt modelId="{29C30223-98FC-425B-996B-5347EB3106A3}" type="pres">
      <dgm:prSet presAssocID="{EF0B988D-54B7-4AA7-8CD4-77442085029C}" presName="conn2-1" presStyleLbl="parChTrans1D3" presStyleIdx="1" presStyleCnt="5"/>
      <dgm:spPr/>
    </dgm:pt>
    <dgm:pt modelId="{C2E5E243-7573-456C-863D-F85F6ED77DC5}" type="pres">
      <dgm:prSet presAssocID="{EF0B988D-54B7-4AA7-8CD4-77442085029C}" presName="connTx" presStyleLbl="parChTrans1D3" presStyleIdx="1" presStyleCnt="5"/>
      <dgm:spPr/>
    </dgm:pt>
    <dgm:pt modelId="{787F44C5-06A4-4D09-84D7-FB3F9FECACDC}" type="pres">
      <dgm:prSet presAssocID="{569486D1-0FAB-4CB2-B907-A70378370C3B}" presName="root2" presStyleCnt="0"/>
      <dgm:spPr/>
    </dgm:pt>
    <dgm:pt modelId="{2523C185-7A44-47E6-8A9D-A470014D9759}" type="pres">
      <dgm:prSet presAssocID="{569486D1-0FAB-4CB2-B907-A70378370C3B}" presName="LevelTwoTextNode" presStyleLbl="node3" presStyleIdx="1" presStyleCnt="5" custScaleX="202038">
        <dgm:presLayoutVars>
          <dgm:chPref val="3"/>
        </dgm:presLayoutVars>
      </dgm:prSet>
      <dgm:spPr/>
    </dgm:pt>
    <dgm:pt modelId="{76D12E65-4253-4087-8D8B-245BE1DCA1E5}" type="pres">
      <dgm:prSet presAssocID="{569486D1-0FAB-4CB2-B907-A70378370C3B}" presName="level3hierChild" presStyleCnt="0"/>
      <dgm:spPr/>
    </dgm:pt>
    <dgm:pt modelId="{DD6C3995-9F45-47FC-B5B7-CBC82C1DF36C}" type="pres">
      <dgm:prSet presAssocID="{88B2BD89-41B4-457C-93EC-9B9C6C9B52AD}" presName="conn2-1" presStyleLbl="parChTrans1D3" presStyleIdx="2" presStyleCnt="5"/>
      <dgm:spPr/>
    </dgm:pt>
    <dgm:pt modelId="{7B204548-D80B-44B9-8420-7835FEC3F2E2}" type="pres">
      <dgm:prSet presAssocID="{88B2BD89-41B4-457C-93EC-9B9C6C9B52AD}" presName="connTx" presStyleLbl="parChTrans1D3" presStyleIdx="2" presStyleCnt="5"/>
      <dgm:spPr/>
    </dgm:pt>
    <dgm:pt modelId="{75306D4A-5E7F-4024-A742-7C527DE5C046}" type="pres">
      <dgm:prSet presAssocID="{FF4C1E35-538F-494C-B0F2-10E6F2164EAB}" presName="root2" presStyleCnt="0"/>
      <dgm:spPr/>
    </dgm:pt>
    <dgm:pt modelId="{7515E3E4-CF56-41DF-A17E-CA8F43145771}" type="pres">
      <dgm:prSet presAssocID="{FF4C1E35-538F-494C-B0F2-10E6F2164EAB}" presName="LevelTwoTextNode" presStyleLbl="node3" presStyleIdx="2" presStyleCnt="5" custScaleX="202038">
        <dgm:presLayoutVars>
          <dgm:chPref val="3"/>
        </dgm:presLayoutVars>
      </dgm:prSet>
      <dgm:spPr/>
    </dgm:pt>
    <dgm:pt modelId="{E7C9747E-A877-497E-B5FC-005BE353D726}" type="pres">
      <dgm:prSet presAssocID="{FF4C1E35-538F-494C-B0F2-10E6F2164EAB}" presName="level3hierChild" presStyleCnt="0"/>
      <dgm:spPr/>
    </dgm:pt>
    <dgm:pt modelId="{FC1430E2-0940-4ED4-86E1-EB75E77074EC}" type="pres">
      <dgm:prSet presAssocID="{1E9F4328-54AC-42C3-8D71-823E8A315B61}" presName="conn2-1" presStyleLbl="parChTrans1D2" presStyleIdx="1" presStyleCnt="2"/>
      <dgm:spPr/>
    </dgm:pt>
    <dgm:pt modelId="{765C8EA5-4DC1-42B5-B82D-3CD4A01CD2A2}" type="pres">
      <dgm:prSet presAssocID="{1E9F4328-54AC-42C3-8D71-823E8A315B61}" presName="connTx" presStyleLbl="parChTrans1D2" presStyleIdx="1" presStyleCnt="2"/>
      <dgm:spPr/>
    </dgm:pt>
    <dgm:pt modelId="{A75310F1-8305-40C7-A7C7-70EA7B7E518A}" type="pres">
      <dgm:prSet presAssocID="{88A07A48-883A-4406-A33A-9823E48E17CD}" presName="root2" presStyleCnt="0"/>
      <dgm:spPr/>
    </dgm:pt>
    <dgm:pt modelId="{76E36F5F-0752-4137-B521-CC2579B517D9}" type="pres">
      <dgm:prSet presAssocID="{88A07A48-883A-4406-A33A-9823E48E17CD}" presName="LevelTwoTextNode" presStyleLbl="node2" presStyleIdx="1" presStyleCnt="2" custScaleX="163569" custScaleY="167717">
        <dgm:presLayoutVars>
          <dgm:chPref val="3"/>
        </dgm:presLayoutVars>
      </dgm:prSet>
      <dgm:spPr/>
    </dgm:pt>
    <dgm:pt modelId="{1DB3733B-7CD4-48D9-A539-AA2D143C4323}" type="pres">
      <dgm:prSet presAssocID="{88A07A48-883A-4406-A33A-9823E48E17CD}" presName="level3hierChild" presStyleCnt="0"/>
      <dgm:spPr/>
    </dgm:pt>
    <dgm:pt modelId="{824EDF53-0F77-4263-BAD0-51F79F252ED4}" type="pres">
      <dgm:prSet presAssocID="{3B81DF2A-E76A-46EC-AC56-1CDBDE5D411D}" presName="conn2-1" presStyleLbl="parChTrans1D3" presStyleIdx="3" presStyleCnt="5"/>
      <dgm:spPr/>
    </dgm:pt>
    <dgm:pt modelId="{3FB4A03F-FAA4-481B-BEE3-5F136A5C5BD6}" type="pres">
      <dgm:prSet presAssocID="{3B81DF2A-E76A-46EC-AC56-1CDBDE5D411D}" presName="connTx" presStyleLbl="parChTrans1D3" presStyleIdx="3" presStyleCnt="5"/>
      <dgm:spPr/>
    </dgm:pt>
    <dgm:pt modelId="{023EAF69-E02E-4A69-84C4-AF6DAD10F4C9}" type="pres">
      <dgm:prSet presAssocID="{7C3EABCE-72C4-46E7-B519-7C530CB69BA5}" presName="root2" presStyleCnt="0"/>
      <dgm:spPr/>
    </dgm:pt>
    <dgm:pt modelId="{9C66A62D-C287-4F88-BCD8-767D9DC75C8B}" type="pres">
      <dgm:prSet presAssocID="{7C3EABCE-72C4-46E7-B519-7C530CB69BA5}" presName="LevelTwoTextNode" presStyleLbl="node3" presStyleIdx="3" presStyleCnt="5" custScaleX="202038">
        <dgm:presLayoutVars>
          <dgm:chPref val="3"/>
        </dgm:presLayoutVars>
      </dgm:prSet>
      <dgm:spPr/>
    </dgm:pt>
    <dgm:pt modelId="{313863C9-54A9-4487-B398-FC08432C6E69}" type="pres">
      <dgm:prSet presAssocID="{7C3EABCE-72C4-46E7-B519-7C530CB69BA5}" presName="level3hierChild" presStyleCnt="0"/>
      <dgm:spPr/>
    </dgm:pt>
    <dgm:pt modelId="{4116EB88-3CBF-4247-BACA-40578AAF9CE6}" type="pres">
      <dgm:prSet presAssocID="{7A77220B-2043-46D9-B334-6D0D04F7CD41}" presName="conn2-1" presStyleLbl="parChTrans1D3" presStyleIdx="4" presStyleCnt="5"/>
      <dgm:spPr/>
    </dgm:pt>
    <dgm:pt modelId="{8FCD92A6-C41F-450F-BB6B-0F94AE6BBF16}" type="pres">
      <dgm:prSet presAssocID="{7A77220B-2043-46D9-B334-6D0D04F7CD41}" presName="connTx" presStyleLbl="parChTrans1D3" presStyleIdx="4" presStyleCnt="5"/>
      <dgm:spPr/>
    </dgm:pt>
    <dgm:pt modelId="{E9FB4427-C5D0-40F3-A0E6-9870B9F190DC}" type="pres">
      <dgm:prSet presAssocID="{D99A4A1A-57B0-47F8-88DE-C3BBC0717186}" presName="root2" presStyleCnt="0"/>
      <dgm:spPr/>
    </dgm:pt>
    <dgm:pt modelId="{47D7E4A1-727E-44EB-8E34-F377DD3AADBA}" type="pres">
      <dgm:prSet presAssocID="{D99A4A1A-57B0-47F8-88DE-C3BBC0717186}" presName="LevelTwoTextNode" presStyleLbl="node3" presStyleIdx="4" presStyleCnt="5" custScaleX="202038">
        <dgm:presLayoutVars>
          <dgm:chPref val="3"/>
        </dgm:presLayoutVars>
      </dgm:prSet>
      <dgm:spPr/>
    </dgm:pt>
    <dgm:pt modelId="{7FE298FD-B683-4D3F-88BC-531F2D7365CD}" type="pres">
      <dgm:prSet presAssocID="{D99A4A1A-57B0-47F8-88DE-C3BBC0717186}" presName="level3hierChild" presStyleCnt="0"/>
      <dgm:spPr/>
    </dgm:pt>
  </dgm:ptLst>
  <dgm:cxnLst>
    <dgm:cxn modelId="{36F2A902-6652-47E3-B4C7-109609E8DE00}" srcId="{66BD7CD1-723D-4C27-A645-BBF44B90D640}" destId="{569486D1-0FAB-4CB2-B907-A70378370C3B}" srcOrd="1" destOrd="0" parTransId="{EF0B988D-54B7-4AA7-8CD4-77442085029C}" sibTransId="{0786F8EF-7050-4FD5-BF62-654C843313AE}"/>
    <dgm:cxn modelId="{A1B3B314-94C5-4DAD-819E-AB2AFBAC8DC6}" type="presOf" srcId="{9CB17220-2036-48D6-A72B-5383721F2742}" destId="{225ADA54-8E9D-4CF6-9E22-6C587FA51E58}" srcOrd="1" destOrd="0" presId="urn:microsoft.com/office/officeart/2005/8/layout/hierarchy2"/>
    <dgm:cxn modelId="{217B8916-B3C7-45B2-96AF-FFEDB3FECA2C}" srcId="{66BD7CD1-723D-4C27-A645-BBF44B90D640}" destId="{A770FE32-62C3-4D3B-9F96-27A85EFA6A27}" srcOrd="0" destOrd="0" parTransId="{9424657A-849F-4DA0-A67A-9CDDC3E62FD7}" sibTransId="{341CCC4F-AF1F-45E6-A1B7-AAA2F134C9A9}"/>
    <dgm:cxn modelId="{0064BB21-F8F1-48C8-8C12-A8EFA2CAD8D2}" srcId="{88A07A48-883A-4406-A33A-9823E48E17CD}" destId="{7C3EABCE-72C4-46E7-B519-7C530CB69BA5}" srcOrd="0" destOrd="0" parTransId="{3B81DF2A-E76A-46EC-AC56-1CDBDE5D411D}" sibTransId="{7A320566-EC7B-41DE-8B11-A3B9F7026AE2}"/>
    <dgm:cxn modelId="{0E3C062D-593A-4621-8390-6D9AFD4E96B4}" type="presOf" srcId="{88A07A48-883A-4406-A33A-9823E48E17CD}" destId="{76E36F5F-0752-4137-B521-CC2579B517D9}" srcOrd="0" destOrd="0" presId="urn:microsoft.com/office/officeart/2005/8/layout/hierarchy2"/>
    <dgm:cxn modelId="{510FC92D-6BAE-471C-B1FC-2093D85EE2D2}" srcId="{74C5CD65-C3D6-4D16-9B43-96DD8C5601A0}" destId="{66BD7CD1-723D-4C27-A645-BBF44B90D640}" srcOrd="0" destOrd="0" parTransId="{9CB17220-2036-48D6-A72B-5383721F2742}" sibTransId="{23AF2A5C-0E1F-4915-B74C-9022F4C970CA}"/>
    <dgm:cxn modelId="{E9E08B61-C466-418F-A8E6-C30974F647C0}" type="presOf" srcId="{9424657A-849F-4DA0-A67A-9CDDC3E62FD7}" destId="{AD2EA418-9496-41FB-9756-8206E8729D3C}" srcOrd="0" destOrd="0" presId="urn:microsoft.com/office/officeart/2005/8/layout/hierarchy2"/>
    <dgm:cxn modelId="{244AA744-AC8E-49B4-B68D-72ACE6858CB9}" srcId="{74C5CD65-C3D6-4D16-9B43-96DD8C5601A0}" destId="{88A07A48-883A-4406-A33A-9823E48E17CD}" srcOrd="1" destOrd="0" parTransId="{1E9F4328-54AC-42C3-8D71-823E8A315B61}" sibTransId="{91CE0384-EF30-499B-8BED-34A9944B5403}"/>
    <dgm:cxn modelId="{4A693669-F4C4-43A2-A416-F5106F18EA82}" type="presOf" srcId="{7A77220B-2043-46D9-B334-6D0D04F7CD41}" destId="{4116EB88-3CBF-4247-BACA-40578AAF9CE6}" srcOrd="0" destOrd="0" presId="urn:microsoft.com/office/officeart/2005/8/layout/hierarchy2"/>
    <dgm:cxn modelId="{A0125274-FD7C-4B48-A0A5-B7B9526AFFE3}" type="presOf" srcId="{E911B0C3-5D2A-4417-9103-882BE98B3299}" destId="{8CCCAC72-03FB-40C4-8BCA-B55988C7F13A}" srcOrd="0" destOrd="0" presId="urn:microsoft.com/office/officeart/2005/8/layout/hierarchy2"/>
    <dgm:cxn modelId="{29FE1E55-DAE6-40BA-BC8D-0993241BC526}" type="presOf" srcId="{3B81DF2A-E76A-46EC-AC56-1CDBDE5D411D}" destId="{3FB4A03F-FAA4-481B-BEE3-5F136A5C5BD6}" srcOrd="1" destOrd="0" presId="urn:microsoft.com/office/officeart/2005/8/layout/hierarchy2"/>
    <dgm:cxn modelId="{609B318E-8FC0-45FC-8A6D-E773025D4A0F}" type="presOf" srcId="{9424657A-849F-4DA0-A67A-9CDDC3E62FD7}" destId="{EACD434D-4CB9-4304-B841-F77CDC5688E8}" srcOrd="1" destOrd="0" presId="urn:microsoft.com/office/officeart/2005/8/layout/hierarchy2"/>
    <dgm:cxn modelId="{4AC0738E-5021-4685-9CBD-E6009F7C4A37}" type="presOf" srcId="{EF0B988D-54B7-4AA7-8CD4-77442085029C}" destId="{29C30223-98FC-425B-996B-5347EB3106A3}" srcOrd="0" destOrd="0" presId="urn:microsoft.com/office/officeart/2005/8/layout/hierarchy2"/>
    <dgm:cxn modelId="{EEB31491-F3ED-492C-BC1C-D24828D5C20A}" type="presOf" srcId="{88B2BD89-41B4-457C-93EC-9B9C6C9B52AD}" destId="{DD6C3995-9F45-47FC-B5B7-CBC82C1DF36C}" srcOrd="0" destOrd="0" presId="urn:microsoft.com/office/officeart/2005/8/layout/hierarchy2"/>
    <dgm:cxn modelId="{B1DE079A-8F69-466E-A3E4-78810E13396A}" type="presOf" srcId="{569486D1-0FAB-4CB2-B907-A70378370C3B}" destId="{2523C185-7A44-47E6-8A9D-A470014D9759}" srcOrd="0" destOrd="0" presId="urn:microsoft.com/office/officeart/2005/8/layout/hierarchy2"/>
    <dgm:cxn modelId="{E45DF9A1-33F9-4088-936B-1177F09AB3E1}" type="presOf" srcId="{3B81DF2A-E76A-46EC-AC56-1CDBDE5D411D}" destId="{824EDF53-0F77-4263-BAD0-51F79F252ED4}" srcOrd="0" destOrd="0" presId="urn:microsoft.com/office/officeart/2005/8/layout/hierarchy2"/>
    <dgm:cxn modelId="{B69D2DA3-DC81-4A62-A396-6743B87E5B85}" srcId="{88A07A48-883A-4406-A33A-9823E48E17CD}" destId="{D99A4A1A-57B0-47F8-88DE-C3BBC0717186}" srcOrd="1" destOrd="0" parTransId="{7A77220B-2043-46D9-B334-6D0D04F7CD41}" sibTransId="{811A9114-B6D3-4C5F-B02B-8FBE11BCC4EE}"/>
    <dgm:cxn modelId="{6E83ACA5-B915-4CA3-955E-F0F715DC6AC9}" type="presOf" srcId="{FF4C1E35-538F-494C-B0F2-10E6F2164EAB}" destId="{7515E3E4-CF56-41DF-A17E-CA8F43145771}" srcOrd="0" destOrd="0" presId="urn:microsoft.com/office/officeart/2005/8/layout/hierarchy2"/>
    <dgm:cxn modelId="{F1BC60AA-7612-48B3-AA55-191EF79213F8}" type="presOf" srcId="{1E9F4328-54AC-42C3-8D71-823E8A315B61}" destId="{765C8EA5-4DC1-42B5-B82D-3CD4A01CD2A2}" srcOrd="1" destOrd="0" presId="urn:microsoft.com/office/officeart/2005/8/layout/hierarchy2"/>
    <dgm:cxn modelId="{286808AE-3A8E-4F8D-9A2F-022540C57678}" type="presOf" srcId="{7C3EABCE-72C4-46E7-B519-7C530CB69BA5}" destId="{9C66A62D-C287-4F88-BCD8-767D9DC75C8B}" srcOrd="0" destOrd="0" presId="urn:microsoft.com/office/officeart/2005/8/layout/hierarchy2"/>
    <dgm:cxn modelId="{470B15BF-39F6-4D7C-BE1D-6B90C61E699C}" type="presOf" srcId="{66BD7CD1-723D-4C27-A645-BBF44B90D640}" destId="{1CC116B7-1377-4BA4-81AF-BAA970832ACD}" srcOrd="0" destOrd="0" presId="urn:microsoft.com/office/officeart/2005/8/layout/hierarchy2"/>
    <dgm:cxn modelId="{074DACBF-E7C8-4FC0-A72A-0A3D8D4DD983}" type="presOf" srcId="{D99A4A1A-57B0-47F8-88DE-C3BBC0717186}" destId="{47D7E4A1-727E-44EB-8E34-F377DD3AADBA}" srcOrd="0" destOrd="0" presId="urn:microsoft.com/office/officeart/2005/8/layout/hierarchy2"/>
    <dgm:cxn modelId="{556233C2-B6D0-4141-8F57-16382C0E4D7E}" srcId="{66BD7CD1-723D-4C27-A645-BBF44B90D640}" destId="{FF4C1E35-538F-494C-B0F2-10E6F2164EAB}" srcOrd="2" destOrd="0" parTransId="{88B2BD89-41B4-457C-93EC-9B9C6C9B52AD}" sibTransId="{ED4D091A-AA87-40D6-A5D5-EAE8BE34196E}"/>
    <dgm:cxn modelId="{ED3879C6-B5FC-408F-8A1F-E0A1253F2A65}" type="presOf" srcId="{88B2BD89-41B4-457C-93EC-9B9C6C9B52AD}" destId="{7B204548-D80B-44B9-8420-7835FEC3F2E2}" srcOrd="1" destOrd="0" presId="urn:microsoft.com/office/officeart/2005/8/layout/hierarchy2"/>
    <dgm:cxn modelId="{0C6BDFD1-C08C-456D-A8CD-F71E4740B150}" srcId="{E911B0C3-5D2A-4417-9103-882BE98B3299}" destId="{74C5CD65-C3D6-4D16-9B43-96DD8C5601A0}" srcOrd="0" destOrd="0" parTransId="{E297A5D5-1699-4471-9141-313721899AE5}" sibTransId="{08F8005C-5890-4FFA-8F18-DE4A3689D189}"/>
    <dgm:cxn modelId="{E71788EA-5501-43DC-B2EA-225FA6E7C52D}" type="presOf" srcId="{EF0B988D-54B7-4AA7-8CD4-77442085029C}" destId="{C2E5E243-7573-456C-863D-F85F6ED77DC5}" srcOrd="1" destOrd="0" presId="urn:microsoft.com/office/officeart/2005/8/layout/hierarchy2"/>
    <dgm:cxn modelId="{23ECC3F0-20F3-435E-9F81-4A17D317151B}" type="presOf" srcId="{A770FE32-62C3-4D3B-9F96-27A85EFA6A27}" destId="{8869CDD4-FB27-41BB-A97F-0BA8A96B06E6}" srcOrd="0" destOrd="0" presId="urn:microsoft.com/office/officeart/2005/8/layout/hierarchy2"/>
    <dgm:cxn modelId="{ED1114F5-F2DC-4D53-A6ED-00CDBD685F54}" type="presOf" srcId="{7A77220B-2043-46D9-B334-6D0D04F7CD41}" destId="{8FCD92A6-C41F-450F-BB6B-0F94AE6BBF16}" srcOrd="1" destOrd="0" presId="urn:microsoft.com/office/officeart/2005/8/layout/hierarchy2"/>
    <dgm:cxn modelId="{DBE4A6F9-9EBF-44C7-A971-398B8D729CD0}" type="presOf" srcId="{1E9F4328-54AC-42C3-8D71-823E8A315B61}" destId="{FC1430E2-0940-4ED4-86E1-EB75E77074EC}" srcOrd="0" destOrd="0" presId="urn:microsoft.com/office/officeart/2005/8/layout/hierarchy2"/>
    <dgm:cxn modelId="{983F01FA-E0FB-4F46-9AA6-57B60EC2D39D}" type="presOf" srcId="{9CB17220-2036-48D6-A72B-5383721F2742}" destId="{B2AB5CED-35A0-4FAA-ABB1-098C7E554507}" srcOrd="0" destOrd="0" presId="urn:microsoft.com/office/officeart/2005/8/layout/hierarchy2"/>
    <dgm:cxn modelId="{0E92DEFA-3F51-4651-A887-B943E76F4558}" type="presOf" srcId="{74C5CD65-C3D6-4D16-9B43-96DD8C5601A0}" destId="{19212C6D-1672-4A96-BCA2-2146D234D816}" srcOrd="0" destOrd="0" presId="urn:microsoft.com/office/officeart/2005/8/layout/hierarchy2"/>
    <dgm:cxn modelId="{42467831-81E6-46B8-8EDE-8533B699762D}" type="presParOf" srcId="{8CCCAC72-03FB-40C4-8BCA-B55988C7F13A}" destId="{87832106-DDA8-4D44-A900-C71CA00D404B}" srcOrd="0" destOrd="0" presId="urn:microsoft.com/office/officeart/2005/8/layout/hierarchy2"/>
    <dgm:cxn modelId="{B09960FB-6711-406C-8A5F-58E1664BFC31}" type="presParOf" srcId="{87832106-DDA8-4D44-A900-C71CA00D404B}" destId="{19212C6D-1672-4A96-BCA2-2146D234D816}" srcOrd="0" destOrd="0" presId="urn:microsoft.com/office/officeart/2005/8/layout/hierarchy2"/>
    <dgm:cxn modelId="{B324D683-A65B-45FD-961A-AE068E50DA84}" type="presParOf" srcId="{87832106-DDA8-4D44-A900-C71CA00D404B}" destId="{1EED9F06-986C-4150-A57E-4576538E3AEB}" srcOrd="1" destOrd="0" presId="urn:microsoft.com/office/officeart/2005/8/layout/hierarchy2"/>
    <dgm:cxn modelId="{601D0B24-79E5-4951-A790-89B8F0BDF623}" type="presParOf" srcId="{1EED9F06-986C-4150-A57E-4576538E3AEB}" destId="{B2AB5CED-35A0-4FAA-ABB1-098C7E554507}" srcOrd="0" destOrd="0" presId="urn:microsoft.com/office/officeart/2005/8/layout/hierarchy2"/>
    <dgm:cxn modelId="{D99C5E98-F7ED-4910-8A21-56A2791773E5}" type="presParOf" srcId="{B2AB5CED-35A0-4FAA-ABB1-098C7E554507}" destId="{225ADA54-8E9D-4CF6-9E22-6C587FA51E58}" srcOrd="0" destOrd="0" presId="urn:microsoft.com/office/officeart/2005/8/layout/hierarchy2"/>
    <dgm:cxn modelId="{B64D69B6-8338-4915-B3E0-3987BE3DA872}" type="presParOf" srcId="{1EED9F06-986C-4150-A57E-4576538E3AEB}" destId="{235D5309-F83D-4528-91D7-CC26F9F817B1}" srcOrd="1" destOrd="0" presId="urn:microsoft.com/office/officeart/2005/8/layout/hierarchy2"/>
    <dgm:cxn modelId="{36D5BC82-60DE-4DE8-A60B-105B62CF71D6}" type="presParOf" srcId="{235D5309-F83D-4528-91D7-CC26F9F817B1}" destId="{1CC116B7-1377-4BA4-81AF-BAA970832ACD}" srcOrd="0" destOrd="0" presId="urn:microsoft.com/office/officeart/2005/8/layout/hierarchy2"/>
    <dgm:cxn modelId="{F3DA6362-6E48-4EFC-B1E0-B2ECA08F8D73}" type="presParOf" srcId="{235D5309-F83D-4528-91D7-CC26F9F817B1}" destId="{816C2665-4398-4F8A-9973-E1ABF465A3E9}" srcOrd="1" destOrd="0" presId="urn:microsoft.com/office/officeart/2005/8/layout/hierarchy2"/>
    <dgm:cxn modelId="{3F467B75-9D35-4460-A7F1-5F1C8EB68E95}" type="presParOf" srcId="{816C2665-4398-4F8A-9973-E1ABF465A3E9}" destId="{AD2EA418-9496-41FB-9756-8206E8729D3C}" srcOrd="0" destOrd="0" presId="urn:microsoft.com/office/officeart/2005/8/layout/hierarchy2"/>
    <dgm:cxn modelId="{B49A4E80-D5F1-4D6D-A4E6-941E18A5FCD8}" type="presParOf" srcId="{AD2EA418-9496-41FB-9756-8206E8729D3C}" destId="{EACD434D-4CB9-4304-B841-F77CDC5688E8}" srcOrd="0" destOrd="0" presId="urn:microsoft.com/office/officeart/2005/8/layout/hierarchy2"/>
    <dgm:cxn modelId="{B9FC70DF-512B-448B-BB9C-2F065C317B48}" type="presParOf" srcId="{816C2665-4398-4F8A-9973-E1ABF465A3E9}" destId="{F780C631-1E60-457C-8D09-66D1851E4882}" srcOrd="1" destOrd="0" presId="urn:microsoft.com/office/officeart/2005/8/layout/hierarchy2"/>
    <dgm:cxn modelId="{66522DF6-CFC4-4991-886E-B5422AD3CC7C}" type="presParOf" srcId="{F780C631-1E60-457C-8D09-66D1851E4882}" destId="{8869CDD4-FB27-41BB-A97F-0BA8A96B06E6}" srcOrd="0" destOrd="0" presId="urn:microsoft.com/office/officeart/2005/8/layout/hierarchy2"/>
    <dgm:cxn modelId="{310B1195-E53B-4E7B-8E7F-AA9617DECFDD}" type="presParOf" srcId="{F780C631-1E60-457C-8D09-66D1851E4882}" destId="{FE0BDD3D-072B-474E-8591-084D1B993314}" srcOrd="1" destOrd="0" presId="urn:microsoft.com/office/officeart/2005/8/layout/hierarchy2"/>
    <dgm:cxn modelId="{3A74C251-441E-48F4-9904-4A34120DB623}" type="presParOf" srcId="{816C2665-4398-4F8A-9973-E1ABF465A3E9}" destId="{29C30223-98FC-425B-996B-5347EB3106A3}" srcOrd="2" destOrd="0" presId="urn:microsoft.com/office/officeart/2005/8/layout/hierarchy2"/>
    <dgm:cxn modelId="{99552AAE-563B-4143-8DB4-189D408297F2}" type="presParOf" srcId="{29C30223-98FC-425B-996B-5347EB3106A3}" destId="{C2E5E243-7573-456C-863D-F85F6ED77DC5}" srcOrd="0" destOrd="0" presId="urn:microsoft.com/office/officeart/2005/8/layout/hierarchy2"/>
    <dgm:cxn modelId="{9E5C632B-7FC3-441E-90E4-5C4808FE0EB8}" type="presParOf" srcId="{816C2665-4398-4F8A-9973-E1ABF465A3E9}" destId="{787F44C5-06A4-4D09-84D7-FB3F9FECACDC}" srcOrd="3" destOrd="0" presId="urn:microsoft.com/office/officeart/2005/8/layout/hierarchy2"/>
    <dgm:cxn modelId="{382657B9-E793-4E23-8026-87A251841D50}" type="presParOf" srcId="{787F44C5-06A4-4D09-84D7-FB3F9FECACDC}" destId="{2523C185-7A44-47E6-8A9D-A470014D9759}" srcOrd="0" destOrd="0" presId="urn:microsoft.com/office/officeart/2005/8/layout/hierarchy2"/>
    <dgm:cxn modelId="{DE387F7F-50A3-4E42-8EC2-F724177A4D8E}" type="presParOf" srcId="{787F44C5-06A4-4D09-84D7-FB3F9FECACDC}" destId="{76D12E65-4253-4087-8D8B-245BE1DCA1E5}" srcOrd="1" destOrd="0" presId="urn:microsoft.com/office/officeart/2005/8/layout/hierarchy2"/>
    <dgm:cxn modelId="{87F68266-0D7C-4FEC-9388-73DFC58638C4}" type="presParOf" srcId="{816C2665-4398-4F8A-9973-E1ABF465A3E9}" destId="{DD6C3995-9F45-47FC-B5B7-CBC82C1DF36C}" srcOrd="4" destOrd="0" presId="urn:microsoft.com/office/officeart/2005/8/layout/hierarchy2"/>
    <dgm:cxn modelId="{1E242637-0A55-454D-83EA-17510B17CE48}" type="presParOf" srcId="{DD6C3995-9F45-47FC-B5B7-CBC82C1DF36C}" destId="{7B204548-D80B-44B9-8420-7835FEC3F2E2}" srcOrd="0" destOrd="0" presId="urn:microsoft.com/office/officeart/2005/8/layout/hierarchy2"/>
    <dgm:cxn modelId="{0F4730E1-E6FD-459E-B1C6-96377F6E6F78}" type="presParOf" srcId="{816C2665-4398-4F8A-9973-E1ABF465A3E9}" destId="{75306D4A-5E7F-4024-A742-7C527DE5C046}" srcOrd="5" destOrd="0" presId="urn:microsoft.com/office/officeart/2005/8/layout/hierarchy2"/>
    <dgm:cxn modelId="{05F47CE1-D54F-4B13-9F9B-9B85CFBB24DC}" type="presParOf" srcId="{75306D4A-5E7F-4024-A742-7C527DE5C046}" destId="{7515E3E4-CF56-41DF-A17E-CA8F43145771}" srcOrd="0" destOrd="0" presId="urn:microsoft.com/office/officeart/2005/8/layout/hierarchy2"/>
    <dgm:cxn modelId="{73A2B7AB-448D-435A-9195-FCCC0F4DB8F7}" type="presParOf" srcId="{75306D4A-5E7F-4024-A742-7C527DE5C046}" destId="{E7C9747E-A877-497E-B5FC-005BE353D726}" srcOrd="1" destOrd="0" presId="urn:microsoft.com/office/officeart/2005/8/layout/hierarchy2"/>
    <dgm:cxn modelId="{5B25BE0A-9DB3-4FEE-AC14-E9A7932D5B80}" type="presParOf" srcId="{1EED9F06-986C-4150-A57E-4576538E3AEB}" destId="{FC1430E2-0940-4ED4-86E1-EB75E77074EC}" srcOrd="2" destOrd="0" presId="urn:microsoft.com/office/officeart/2005/8/layout/hierarchy2"/>
    <dgm:cxn modelId="{4A81BD37-FD9F-4540-890A-FC3E0F2B8342}" type="presParOf" srcId="{FC1430E2-0940-4ED4-86E1-EB75E77074EC}" destId="{765C8EA5-4DC1-42B5-B82D-3CD4A01CD2A2}" srcOrd="0" destOrd="0" presId="urn:microsoft.com/office/officeart/2005/8/layout/hierarchy2"/>
    <dgm:cxn modelId="{FFB4FD95-AECB-473D-A117-1A2CDC9C7B8F}" type="presParOf" srcId="{1EED9F06-986C-4150-A57E-4576538E3AEB}" destId="{A75310F1-8305-40C7-A7C7-70EA7B7E518A}" srcOrd="3" destOrd="0" presId="urn:microsoft.com/office/officeart/2005/8/layout/hierarchy2"/>
    <dgm:cxn modelId="{2BFAD76D-F7B8-4A65-A593-C7E6952D1A66}" type="presParOf" srcId="{A75310F1-8305-40C7-A7C7-70EA7B7E518A}" destId="{76E36F5F-0752-4137-B521-CC2579B517D9}" srcOrd="0" destOrd="0" presId="urn:microsoft.com/office/officeart/2005/8/layout/hierarchy2"/>
    <dgm:cxn modelId="{E8E630DB-46FE-4634-95A1-311FAC8C44D7}" type="presParOf" srcId="{A75310F1-8305-40C7-A7C7-70EA7B7E518A}" destId="{1DB3733B-7CD4-48D9-A539-AA2D143C4323}" srcOrd="1" destOrd="0" presId="urn:microsoft.com/office/officeart/2005/8/layout/hierarchy2"/>
    <dgm:cxn modelId="{FB74954B-7B19-4CB2-8B63-962667D103BF}" type="presParOf" srcId="{1DB3733B-7CD4-48D9-A539-AA2D143C4323}" destId="{824EDF53-0F77-4263-BAD0-51F79F252ED4}" srcOrd="0" destOrd="0" presId="urn:microsoft.com/office/officeart/2005/8/layout/hierarchy2"/>
    <dgm:cxn modelId="{3520A69F-28C4-4694-BC98-936A4C7B6AC9}" type="presParOf" srcId="{824EDF53-0F77-4263-BAD0-51F79F252ED4}" destId="{3FB4A03F-FAA4-481B-BEE3-5F136A5C5BD6}" srcOrd="0" destOrd="0" presId="urn:microsoft.com/office/officeart/2005/8/layout/hierarchy2"/>
    <dgm:cxn modelId="{841B5825-E431-4FBB-82E7-09C518F859F6}" type="presParOf" srcId="{1DB3733B-7CD4-48D9-A539-AA2D143C4323}" destId="{023EAF69-E02E-4A69-84C4-AF6DAD10F4C9}" srcOrd="1" destOrd="0" presId="urn:microsoft.com/office/officeart/2005/8/layout/hierarchy2"/>
    <dgm:cxn modelId="{021E419C-27D1-4735-8D19-5F0DFB5450CF}" type="presParOf" srcId="{023EAF69-E02E-4A69-84C4-AF6DAD10F4C9}" destId="{9C66A62D-C287-4F88-BCD8-767D9DC75C8B}" srcOrd="0" destOrd="0" presId="urn:microsoft.com/office/officeart/2005/8/layout/hierarchy2"/>
    <dgm:cxn modelId="{BA854B58-1170-45F2-A885-91F66B0FFAD7}" type="presParOf" srcId="{023EAF69-E02E-4A69-84C4-AF6DAD10F4C9}" destId="{313863C9-54A9-4487-B398-FC08432C6E69}" srcOrd="1" destOrd="0" presId="urn:microsoft.com/office/officeart/2005/8/layout/hierarchy2"/>
    <dgm:cxn modelId="{DE4E0781-183A-4AA1-B334-E562134883A3}" type="presParOf" srcId="{1DB3733B-7CD4-48D9-A539-AA2D143C4323}" destId="{4116EB88-3CBF-4247-BACA-40578AAF9CE6}" srcOrd="2" destOrd="0" presId="urn:microsoft.com/office/officeart/2005/8/layout/hierarchy2"/>
    <dgm:cxn modelId="{9BF60234-0106-4819-8BE7-42EC6A0D7257}" type="presParOf" srcId="{4116EB88-3CBF-4247-BACA-40578AAF9CE6}" destId="{8FCD92A6-C41F-450F-BB6B-0F94AE6BBF16}" srcOrd="0" destOrd="0" presId="urn:microsoft.com/office/officeart/2005/8/layout/hierarchy2"/>
    <dgm:cxn modelId="{C992BEBE-81B1-449B-88FD-DB8D7B50A887}" type="presParOf" srcId="{1DB3733B-7CD4-48D9-A539-AA2D143C4323}" destId="{E9FB4427-C5D0-40F3-A0E6-9870B9F190DC}" srcOrd="3" destOrd="0" presId="urn:microsoft.com/office/officeart/2005/8/layout/hierarchy2"/>
    <dgm:cxn modelId="{942CA7E2-BFBC-4E47-9554-720C7CD21025}" type="presParOf" srcId="{E9FB4427-C5D0-40F3-A0E6-9870B9F190DC}" destId="{47D7E4A1-727E-44EB-8E34-F377DD3AADBA}" srcOrd="0" destOrd="0" presId="urn:microsoft.com/office/officeart/2005/8/layout/hierarchy2"/>
    <dgm:cxn modelId="{62A8AFDC-68E3-4645-8FCB-0CDEA5CE766D}" type="presParOf" srcId="{E9FB4427-C5D0-40F3-A0E6-9870B9F190DC}" destId="{7FE298FD-B683-4D3F-88BC-531F2D7365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12C6D-1672-4A96-BCA2-2146D234D816}">
      <dsp:nvSpPr>
        <dsp:cNvPr id="0" name=""/>
        <dsp:cNvSpPr/>
      </dsp:nvSpPr>
      <dsp:spPr>
        <a:xfrm>
          <a:off x="86438" y="1629787"/>
          <a:ext cx="3153850" cy="2123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 dirty="0"/>
            <a:t>Die Auszubildenden sollen in der Lage sein, die Zusammensetzung und Portionsgrößen auf dem Teller des Patienten zu interpretieren und zu analysieren, um mögliche Nährstoffdefizite oder übermäßige Nahrungsaufnahme zu identifizieren.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DE" sz="1200" b="0" i="0" kern="1200" dirty="0"/>
            <a:t>Basierend auf dieser Analyse sollen sie in der Lage sein, geeignete Anpassungen oder Empfehlungen vorzuschlagen.</a:t>
          </a:r>
          <a:endParaRPr lang="en-US" sz="1200" kern="1200" dirty="0"/>
        </a:p>
      </dsp:txBody>
      <dsp:txXfrm>
        <a:off x="148634" y="1691983"/>
        <a:ext cx="3029458" cy="1999133"/>
      </dsp:txXfrm>
    </dsp:sp>
    <dsp:sp modelId="{B2AB5CED-35A0-4FAA-ABB1-098C7E554507}">
      <dsp:nvSpPr>
        <dsp:cNvPr id="0" name=""/>
        <dsp:cNvSpPr/>
      </dsp:nvSpPr>
      <dsp:spPr>
        <a:xfrm rot="17945813">
          <a:off x="2872442" y="2049816"/>
          <a:ext cx="143211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32110" y="1604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552694" y="2030060"/>
        <a:ext cx="71605" cy="71605"/>
      </dsp:txXfrm>
    </dsp:sp>
    <dsp:sp modelId="{1CC116B7-1377-4BA4-81AF-BAA970832ACD}">
      <dsp:nvSpPr>
        <dsp:cNvPr id="0" name=""/>
        <dsp:cNvSpPr/>
      </dsp:nvSpPr>
      <dsp:spPr>
        <a:xfrm>
          <a:off x="3936706" y="710167"/>
          <a:ext cx="2847809" cy="1460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 dirty="0"/>
            <a:t>Die Auszubildenden sollen in der Lage sein, eine ausgewogene Mahlzeit gemäß der Lebensmittelpyramide zusammenzustellen und dabei die verschiedenen Nährstoffgruppen zu berücksichtigen</a:t>
          </a:r>
          <a:endParaRPr lang="en-US" sz="1200" kern="1200" dirty="0"/>
        </a:p>
      </dsp:txBody>
      <dsp:txXfrm>
        <a:off x="3979468" y="752929"/>
        <a:ext cx="2762285" cy="1374489"/>
      </dsp:txXfrm>
    </dsp:sp>
    <dsp:sp modelId="{AD2EA418-9496-41FB-9756-8206E8729D3C}">
      <dsp:nvSpPr>
        <dsp:cNvPr id="0" name=""/>
        <dsp:cNvSpPr/>
      </dsp:nvSpPr>
      <dsp:spPr>
        <a:xfrm rot="18289469">
          <a:off x="6522970" y="923578"/>
          <a:ext cx="121950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19508" y="1604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102236" y="909136"/>
        <a:ext cx="60975" cy="60975"/>
      </dsp:txXfrm>
    </dsp:sp>
    <dsp:sp modelId="{8869CDD4-FB27-41BB-A97F-0BA8A96B06E6}">
      <dsp:nvSpPr>
        <dsp:cNvPr id="0" name=""/>
        <dsp:cNvSpPr/>
      </dsp:nvSpPr>
      <dsp:spPr>
        <a:xfrm>
          <a:off x="7480933" y="3813"/>
          <a:ext cx="3517571" cy="870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Die Auszubildenden sollen die Grundprinzipien der Ernährungslehre verstehen und die Bedeutung einer ausgewogenen Ernährung erklären können</a:t>
          </a:r>
          <a:endParaRPr lang="en-US" sz="1200" kern="1200" dirty="0"/>
        </a:p>
      </dsp:txBody>
      <dsp:txXfrm>
        <a:off x="7506430" y="29310"/>
        <a:ext cx="3466577" cy="819528"/>
      </dsp:txXfrm>
    </dsp:sp>
    <dsp:sp modelId="{29C30223-98FC-425B-996B-5347EB3106A3}">
      <dsp:nvSpPr>
        <dsp:cNvPr id="0" name=""/>
        <dsp:cNvSpPr/>
      </dsp:nvSpPr>
      <dsp:spPr>
        <a:xfrm>
          <a:off x="6784515" y="1424128"/>
          <a:ext cx="6964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96417" y="1604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115314" y="1422764"/>
        <a:ext cx="34820" cy="34820"/>
      </dsp:txXfrm>
    </dsp:sp>
    <dsp:sp modelId="{2523C185-7A44-47E6-8A9D-A470014D9759}">
      <dsp:nvSpPr>
        <dsp:cNvPr id="0" name=""/>
        <dsp:cNvSpPr/>
      </dsp:nvSpPr>
      <dsp:spPr>
        <a:xfrm>
          <a:off x="7480933" y="1004913"/>
          <a:ext cx="3517571" cy="870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 dirty="0"/>
            <a:t>Die Auszubildenden sollen die Lebensmittelpyramide kennenlernen und die Bedeutung jeder Ebene für eine gesunde Ernährung erläutern können</a:t>
          </a:r>
          <a:endParaRPr lang="en-US" sz="1200" kern="1200" dirty="0"/>
        </a:p>
      </dsp:txBody>
      <dsp:txXfrm>
        <a:off x="7506430" y="1030410"/>
        <a:ext cx="3466577" cy="819528"/>
      </dsp:txXfrm>
    </dsp:sp>
    <dsp:sp modelId="{DD6C3995-9F45-47FC-B5B7-CBC82C1DF36C}">
      <dsp:nvSpPr>
        <dsp:cNvPr id="0" name=""/>
        <dsp:cNvSpPr/>
      </dsp:nvSpPr>
      <dsp:spPr>
        <a:xfrm rot="3310531">
          <a:off x="6522970" y="1924678"/>
          <a:ext cx="121950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19508" y="1604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102236" y="1910237"/>
        <a:ext cx="60975" cy="60975"/>
      </dsp:txXfrm>
    </dsp:sp>
    <dsp:sp modelId="{7515E3E4-CF56-41DF-A17E-CA8F43145771}">
      <dsp:nvSpPr>
        <dsp:cNvPr id="0" name=""/>
        <dsp:cNvSpPr/>
      </dsp:nvSpPr>
      <dsp:spPr>
        <a:xfrm>
          <a:off x="7480933" y="2006014"/>
          <a:ext cx="3517571" cy="870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/>
            <a:t>Die Auszubildenden sollen die verschiedenen Nährstoffe identifizieren können und deren Funktionen im Körper verstehen, einschließlich Proteine, Kohlenhydrate, Fette, Vitamine und Mineralstoffe.</a:t>
          </a:r>
          <a:endParaRPr lang="en-US" sz="1200" kern="1200"/>
        </a:p>
      </dsp:txBody>
      <dsp:txXfrm>
        <a:off x="7506430" y="2031511"/>
        <a:ext cx="3466577" cy="819528"/>
      </dsp:txXfrm>
    </dsp:sp>
    <dsp:sp modelId="{FC1430E2-0940-4ED4-86E1-EB75E77074EC}">
      <dsp:nvSpPr>
        <dsp:cNvPr id="0" name=""/>
        <dsp:cNvSpPr/>
      </dsp:nvSpPr>
      <dsp:spPr>
        <a:xfrm rot="3654187">
          <a:off x="2872442" y="3301192"/>
          <a:ext cx="143211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32110" y="1604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552694" y="3281435"/>
        <a:ext cx="71605" cy="71605"/>
      </dsp:txXfrm>
    </dsp:sp>
    <dsp:sp modelId="{76E36F5F-0752-4137-B521-CC2579B517D9}">
      <dsp:nvSpPr>
        <dsp:cNvPr id="0" name=""/>
        <dsp:cNvSpPr/>
      </dsp:nvSpPr>
      <dsp:spPr>
        <a:xfrm>
          <a:off x="3936706" y="3212919"/>
          <a:ext cx="2847809" cy="14600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 dirty="0"/>
            <a:t>Die Auszubildenden sollen den Nährstoffgehalt von Lebensmitteln analysieren können, um Empfehlungen für eine gesunde und and die Lebensumstände angepasste Ernährung abzugeben</a:t>
          </a:r>
          <a:endParaRPr lang="en-US" sz="1200" kern="1200" dirty="0"/>
        </a:p>
      </dsp:txBody>
      <dsp:txXfrm>
        <a:off x="3979468" y="3255681"/>
        <a:ext cx="2762285" cy="1374489"/>
      </dsp:txXfrm>
    </dsp:sp>
    <dsp:sp modelId="{824EDF53-0F77-4263-BAD0-51F79F252ED4}">
      <dsp:nvSpPr>
        <dsp:cNvPr id="0" name=""/>
        <dsp:cNvSpPr/>
      </dsp:nvSpPr>
      <dsp:spPr>
        <a:xfrm rot="19457599">
          <a:off x="6703904" y="3676604"/>
          <a:ext cx="85764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57641" y="1604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111283" y="3671210"/>
        <a:ext cx="42882" cy="42882"/>
      </dsp:txXfrm>
    </dsp:sp>
    <dsp:sp modelId="{9C66A62D-C287-4F88-BCD8-767D9DC75C8B}">
      <dsp:nvSpPr>
        <dsp:cNvPr id="0" name=""/>
        <dsp:cNvSpPr/>
      </dsp:nvSpPr>
      <dsp:spPr>
        <a:xfrm>
          <a:off x="7480933" y="3007114"/>
          <a:ext cx="3517571" cy="870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 dirty="0"/>
            <a:t>Die Auszubildenden sollen den Energiebedarf des Körpers bestimmen und die Faktoren kennenlernen, die den individuellen Energiebedarf beeinflussen können.</a:t>
          </a:r>
          <a:endParaRPr lang="en-US" sz="1200" kern="1200" dirty="0"/>
        </a:p>
      </dsp:txBody>
      <dsp:txXfrm>
        <a:off x="7506430" y="3032611"/>
        <a:ext cx="3466577" cy="819528"/>
      </dsp:txXfrm>
    </dsp:sp>
    <dsp:sp modelId="{4116EB88-3CBF-4247-BACA-40578AAF9CE6}">
      <dsp:nvSpPr>
        <dsp:cNvPr id="0" name=""/>
        <dsp:cNvSpPr/>
      </dsp:nvSpPr>
      <dsp:spPr>
        <a:xfrm rot="2142401">
          <a:off x="6703904" y="4177155"/>
          <a:ext cx="85764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57641" y="1604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111283" y="4171760"/>
        <a:ext cx="42882" cy="42882"/>
      </dsp:txXfrm>
    </dsp:sp>
    <dsp:sp modelId="{47D7E4A1-727E-44EB-8E34-F377DD3AADBA}">
      <dsp:nvSpPr>
        <dsp:cNvPr id="0" name=""/>
        <dsp:cNvSpPr/>
      </dsp:nvSpPr>
      <dsp:spPr>
        <a:xfrm>
          <a:off x="7480933" y="4008215"/>
          <a:ext cx="3517571" cy="870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de-CH" sz="1200" kern="1200" dirty="0"/>
            <a:t>Die Auszubildenden sollen die verschiedenen Kostformen kennenlernen und die Vor- und Nachteile jeder Form für bestimmte Bevölkerungsgruppen wiedergeben.</a:t>
          </a:r>
          <a:endParaRPr lang="en-US" sz="1200" kern="1200" dirty="0"/>
        </a:p>
      </dsp:txBody>
      <dsp:txXfrm>
        <a:off x="7506430" y="4033712"/>
        <a:ext cx="3466577" cy="81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0B091-4B15-D6AD-AF3D-227DFCBA0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2C78CE-D012-4ABD-AE79-6B1133B7F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457D37-67C2-51A2-5026-50367CB6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1B3EBD-6D61-9F8D-B697-AAC12D5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1F46CD-F718-7D75-C295-B542E286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6056C-5AE7-D616-B067-E84A7239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21EEE8-0707-3753-0844-0C3E496AB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99C4AE-3544-B25B-4851-07319806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6F249A-DCBD-12D4-78D4-FC720203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0A777B-29BE-ADFA-2961-2B201D6C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9439A4-6C2F-178F-4E51-716F98E25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A81D41-C4E1-65E4-3014-3F3804A1E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9E2405-0CD9-1DFD-BDDD-D70AC75F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B47EED-BE0C-6077-3628-672C0137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A03BA-9436-E70B-9E35-38D1079C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279E2-E611-1B4B-B9B1-D0D95FF9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C5B3F5-A22E-2815-9D75-2C433C59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729F32-9F37-9C70-6268-37BA235E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D18994-83B9-59D4-052E-6B480660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4570-879F-5080-DDA7-9B6DC3D1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8A3CC-049D-069D-1F04-27DC1222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B71112-73BF-90BC-4EA0-24DEB3FCE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4B21D9-1D35-8E35-49B3-7879DD02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C584B7-3D4B-0280-B766-E4D8265E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11D0A4-A077-D96D-6CF6-96BC8B88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7B78F-4D6A-0877-1ACD-175C59D7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254CA0-ACC1-6AA3-8A5B-F36722695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FC9CDF-9F2C-992C-2C94-731067A9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DB1E91-0765-2C34-2D74-F2CF1D71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D1A855-46B7-4059-1D6C-A3D6BF41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76858B-D16D-8C96-7D15-8F807DC0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35C0D-90EE-468E-F4B5-31EF78B1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328785-9E02-BBC5-2987-C2CB86CAC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B41BE9-EEE2-CBB9-4156-CBF80DC6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FAF0A2-4AF0-99FE-E2D9-BC15C1AEF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747600-7719-210E-89A2-6255564B8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474FDF-466E-CDEC-08F6-165A549A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6CEDD64-1CE0-BD3E-F4E5-B083DC54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CEF073-A571-98A2-6730-14C99D92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5B15-7E6B-FDB8-FEBA-7EFAF287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C2BD9D-711A-5858-75B2-4B0874A5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EA5CF1-B58B-80E7-4FBB-CF8F0151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2F2CBE-50D9-08A4-B481-59CF078D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8F256A-927D-C796-300E-001B7AE7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3CF31B-39D0-D86E-AC38-DD236736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6704AE-E9B4-56C2-D06C-87337F29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B516B-72D5-9E0D-486D-A34E5D3C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D768FD-A71F-1FF3-95B0-6959CC82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504D37-6159-D7C6-F213-1D99672EE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0673AE-4AEF-028A-1F6B-6A6640D3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D3B125-8048-BA9C-F7A4-1273AAD4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2F059-6303-7624-1FFD-F70DFAFE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2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6C9D6-FCAF-FAD0-7BE8-9D550D81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D74459-2C72-4229-B7F0-86AF55DED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7F6B0B-5F88-C197-03B8-324C798DD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F99ED8-22AD-F695-59C0-A8629E39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552AD4-B5B9-6BBF-BBCE-F566F516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0A6B42-E5A2-4711-FB02-38DC69B5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3D84BB-3D1E-3DDE-CB74-3728C3BE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BDC04C-F464-4376-4382-C60F3BDBB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507C6E-4B24-92BF-C2CF-DECF19016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C5F25-644F-4A39-948D-CF0399EF653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B8BA01-5746-220F-95CC-E56576954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C1861-C57F-F5FB-92D2-5707E713A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4AD89-73E6-43B7-A9B0-03A9D0CF29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EF4605-D1D5-C5EA-2667-4DCF5593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Didaktischer</a:t>
            </a:r>
            <a:r>
              <a:rPr lang="en-US" dirty="0"/>
              <a:t> </a:t>
            </a:r>
            <a:r>
              <a:rPr lang="en-US" dirty="0" err="1"/>
              <a:t>Vortag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7D6B7A-3CF7-5EC1-DCDC-07BAE983F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Doppelektion</a:t>
            </a:r>
            <a:r>
              <a:rPr lang="en-US" dirty="0"/>
              <a:t> BFS</a:t>
            </a:r>
            <a:endParaRPr lang="en-US"/>
          </a:p>
          <a:p>
            <a:pPr algn="l"/>
            <a:r>
              <a:rPr lang="en-US" dirty="0" err="1"/>
              <a:t>Handlungskompetenz</a:t>
            </a:r>
            <a:r>
              <a:rPr lang="en-US" dirty="0"/>
              <a:t> B5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Naturkost, Produkt, vegane Ernährung, Vollwertkost enthält.&#10;&#10;Automatisch generierte Beschreibung">
            <a:extLst>
              <a:ext uri="{FF2B5EF4-FFF2-40B4-BE49-F238E27FC236}">
                <a16:creationId xmlns:a16="http://schemas.microsoft.com/office/drawing/2014/main" id="{FD105695-BF55-8751-4E21-D99D4991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1817261"/>
            <a:ext cx="5608830" cy="31129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590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37E5-5770-9C0A-7486-971EB19E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Vertiefung</a:t>
            </a:r>
            <a:r>
              <a:rPr lang="en-US" dirty="0"/>
              <a:t> in die </a:t>
            </a:r>
            <a:r>
              <a:rPr lang="en-US" dirty="0" err="1"/>
              <a:t>Materie</a:t>
            </a:r>
            <a:r>
              <a:rPr lang="en-US" dirty="0"/>
              <a:t>: </a:t>
            </a:r>
            <a:r>
              <a:rPr lang="en-US" dirty="0" err="1"/>
              <a:t>Anwenden</a:t>
            </a:r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CFE359-01DD-8486-35C6-7359B55DF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51641"/>
              </p:ext>
            </p:extLst>
          </p:nvPr>
        </p:nvGraphicFramePr>
        <p:xfrm>
          <a:off x="125988" y="2308438"/>
          <a:ext cx="5742968" cy="2902204"/>
        </p:xfrm>
        <a:graphic>
          <a:graphicData uri="http://schemas.openxmlformats.org/drawingml/2006/table">
            <a:tbl>
              <a:tblPr firstRow="1" firstCol="1" bandRow="1"/>
              <a:tblGrid>
                <a:gridCol w="576582">
                  <a:extLst>
                    <a:ext uri="{9D8B030D-6E8A-4147-A177-3AD203B41FA5}">
                      <a16:colId xmlns:a16="http://schemas.microsoft.com/office/drawing/2014/main" val="2967146575"/>
                    </a:ext>
                  </a:extLst>
                </a:gridCol>
                <a:gridCol w="637838">
                  <a:extLst>
                    <a:ext uri="{9D8B030D-6E8A-4147-A177-3AD203B41FA5}">
                      <a16:colId xmlns:a16="http://schemas.microsoft.com/office/drawing/2014/main" val="135272649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71789805"/>
                    </a:ext>
                  </a:extLst>
                </a:gridCol>
                <a:gridCol w="1103089">
                  <a:extLst>
                    <a:ext uri="{9D8B030D-6E8A-4147-A177-3AD203B41FA5}">
                      <a16:colId xmlns:a16="http://schemas.microsoft.com/office/drawing/2014/main" val="4071201058"/>
                    </a:ext>
                  </a:extLst>
                </a:gridCol>
                <a:gridCol w="939741">
                  <a:extLst>
                    <a:ext uri="{9D8B030D-6E8A-4147-A177-3AD203B41FA5}">
                      <a16:colId xmlns:a16="http://schemas.microsoft.com/office/drawing/2014/main" val="920672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Zeitlicher Ablauf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Lern-aktivität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Sozialform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Selbst-erarbeiten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Präsi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Ausgewogenen Ernährung: Erklärung Gruppenarbeit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Gruppenarbeit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Kurzpräsentation vor 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Gruppenarbeit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Kurzpräsi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Laptop / Flipchart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2169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25835BE-497F-B537-5594-03A5304C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12" y="2064609"/>
            <a:ext cx="6096000" cy="33898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640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37E5-5770-9C0A-7486-971EB19E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Energiebedarf</a:t>
            </a:r>
            <a:r>
              <a:rPr lang="en-US" dirty="0"/>
              <a:t>: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Inhalte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konkreter</a:t>
            </a:r>
            <a:r>
              <a:rPr lang="en-US" dirty="0"/>
              <a:t> </a:t>
            </a:r>
            <a:r>
              <a:rPr lang="en-US" dirty="0" err="1"/>
              <a:t>Anwendung</a:t>
            </a:r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CFE359-01DD-8486-35C6-7359B55DF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19534"/>
              </p:ext>
            </p:extLst>
          </p:nvPr>
        </p:nvGraphicFramePr>
        <p:xfrm>
          <a:off x="123433" y="1690688"/>
          <a:ext cx="5742968" cy="4882388"/>
        </p:xfrm>
        <a:graphic>
          <a:graphicData uri="http://schemas.openxmlformats.org/drawingml/2006/table">
            <a:tbl>
              <a:tblPr firstRow="1" firstCol="1" bandRow="1"/>
              <a:tblGrid>
                <a:gridCol w="576582">
                  <a:extLst>
                    <a:ext uri="{9D8B030D-6E8A-4147-A177-3AD203B41FA5}">
                      <a16:colId xmlns:a16="http://schemas.microsoft.com/office/drawing/2014/main" val="2967146575"/>
                    </a:ext>
                  </a:extLst>
                </a:gridCol>
                <a:gridCol w="637838">
                  <a:extLst>
                    <a:ext uri="{9D8B030D-6E8A-4147-A177-3AD203B41FA5}">
                      <a16:colId xmlns:a16="http://schemas.microsoft.com/office/drawing/2014/main" val="135272649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71789805"/>
                    </a:ext>
                  </a:extLst>
                </a:gridCol>
                <a:gridCol w="1103089">
                  <a:extLst>
                    <a:ext uri="{9D8B030D-6E8A-4147-A177-3AD203B41FA5}">
                      <a16:colId xmlns:a16="http://schemas.microsoft.com/office/drawing/2014/main" val="4071201058"/>
                    </a:ext>
                  </a:extLst>
                </a:gridCol>
                <a:gridCol w="939741">
                  <a:extLst>
                    <a:ext uri="{9D8B030D-6E8A-4147-A177-3AD203B41FA5}">
                      <a16:colId xmlns:a16="http://schemas.microsoft.com/office/drawing/2014/main" val="920672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Zeitlicher Ablauf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Lern-aktivität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Sozialform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Energiebedarf: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Einführung durch Frontalunterricht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Berechnung von eigenem Grundumsatz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Energiebedarf PAL-Faktor: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Frage: Mit welchem Faktor würden Sie aktuell ihren Grundumsatz multiplizeiren?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Anpassung der Gruppenarbeit an Fallbeispiel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Besprechung in 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Frontalunterricht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Einzelarbeit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Frontalunterricht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Gruppenarbeit II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Taschenrechner / Handy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Arbeitsblatt Teil I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2169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A68E416-11E9-7722-CBD1-CAC5580D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12" y="2121825"/>
            <a:ext cx="6098555" cy="3389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83CCCBE-8155-7584-8AAA-F89A7998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039" y="2274037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BFECDB-579B-F0C3-E531-2CAA9F75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12" y="2417233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9D9C4A-9C81-E427-E621-C6B2C155F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012" y="2569445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82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21004-521C-CD4E-7E3A-A20BA606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Arbeitsblatt</a:t>
            </a:r>
            <a:r>
              <a:rPr lang="en-US" dirty="0"/>
              <a:t>: </a:t>
            </a:r>
            <a:r>
              <a:rPr lang="en-US" dirty="0" err="1"/>
              <a:t>Vertiefung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93374B-97A9-F0B8-3C68-6C936E19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CCD2A0-1965-5193-A3F5-B50ADEE2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32" y="956688"/>
            <a:ext cx="4709568" cy="56164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441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37E5-5770-9C0A-7486-971EB19E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Vertiefung</a:t>
            </a:r>
            <a:r>
              <a:rPr lang="en-US" dirty="0"/>
              <a:t> in die </a:t>
            </a:r>
            <a:r>
              <a:rPr lang="en-US" dirty="0" err="1"/>
              <a:t>Materie</a:t>
            </a:r>
            <a:r>
              <a:rPr lang="en-US" dirty="0"/>
              <a:t>: </a:t>
            </a:r>
            <a:r>
              <a:rPr lang="en-US" dirty="0" err="1"/>
              <a:t>Anwenden</a:t>
            </a:r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CFE359-01DD-8486-35C6-7359B55DFBA1}"/>
              </a:ext>
            </a:extLst>
          </p:cNvPr>
          <p:cNvGraphicFramePr>
            <a:graphicFrameLocks noGrp="1"/>
          </p:cNvGraphicFramePr>
          <p:nvPr/>
        </p:nvGraphicFramePr>
        <p:xfrm>
          <a:off x="125988" y="2308438"/>
          <a:ext cx="5742968" cy="2590292"/>
        </p:xfrm>
        <a:graphic>
          <a:graphicData uri="http://schemas.openxmlformats.org/drawingml/2006/table">
            <a:tbl>
              <a:tblPr firstRow="1" firstCol="1" bandRow="1"/>
              <a:tblGrid>
                <a:gridCol w="576582">
                  <a:extLst>
                    <a:ext uri="{9D8B030D-6E8A-4147-A177-3AD203B41FA5}">
                      <a16:colId xmlns:a16="http://schemas.microsoft.com/office/drawing/2014/main" val="2967146575"/>
                    </a:ext>
                  </a:extLst>
                </a:gridCol>
                <a:gridCol w="637838">
                  <a:extLst>
                    <a:ext uri="{9D8B030D-6E8A-4147-A177-3AD203B41FA5}">
                      <a16:colId xmlns:a16="http://schemas.microsoft.com/office/drawing/2014/main" val="135272649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71789805"/>
                    </a:ext>
                  </a:extLst>
                </a:gridCol>
                <a:gridCol w="1103089">
                  <a:extLst>
                    <a:ext uri="{9D8B030D-6E8A-4147-A177-3AD203B41FA5}">
                      <a16:colId xmlns:a16="http://schemas.microsoft.com/office/drawing/2014/main" val="4071201058"/>
                    </a:ext>
                  </a:extLst>
                </a:gridCol>
                <a:gridCol w="939741">
                  <a:extLst>
                    <a:ext uri="{9D8B030D-6E8A-4147-A177-3AD203B41FA5}">
                      <a16:colId xmlns:a16="http://schemas.microsoft.com/office/drawing/2014/main" val="920672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Zeitlicher Ablauf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Lern-aktivität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Sozialform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Selbst-studium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Kostformen: Lesen von Abschnitt 2.4.4 im Lehrmittel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Arbeitsblatt zu den Kostformen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Besprechung in 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Einzelarbeit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Partnerarbeit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Lehrmittel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Arbeitsblatt Teil II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216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BF8E597-C281-C74F-A567-E641AFCF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84" y="1966277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464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21004-521C-CD4E-7E3A-A20BA606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Arbeitsblatt</a:t>
            </a:r>
            <a:r>
              <a:rPr lang="en-US" dirty="0"/>
              <a:t>: </a:t>
            </a:r>
            <a:r>
              <a:rPr lang="en-US" dirty="0" err="1"/>
              <a:t>Vertiefung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93374B-97A9-F0B8-3C68-6C936E19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BE2115-EE44-114B-D341-1287CB7EF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59" y="647828"/>
            <a:ext cx="4625741" cy="58450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460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37E5-5770-9C0A-7486-971EB19E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CFE359-01DD-8486-35C6-7359B55DF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41580"/>
              </p:ext>
            </p:extLst>
          </p:nvPr>
        </p:nvGraphicFramePr>
        <p:xfrm>
          <a:off x="125988" y="2308438"/>
          <a:ext cx="5742968" cy="1763268"/>
        </p:xfrm>
        <a:graphic>
          <a:graphicData uri="http://schemas.openxmlformats.org/drawingml/2006/table">
            <a:tbl>
              <a:tblPr firstRow="1" firstCol="1" bandRow="1"/>
              <a:tblGrid>
                <a:gridCol w="576582">
                  <a:extLst>
                    <a:ext uri="{9D8B030D-6E8A-4147-A177-3AD203B41FA5}">
                      <a16:colId xmlns:a16="http://schemas.microsoft.com/office/drawing/2014/main" val="2967146575"/>
                    </a:ext>
                  </a:extLst>
                </a:gridCol>
                <a:gridCol w="637838">
                  <a:extLst>
                    <a:ext uri="{9D8B030D-6E8A-4147-A177-3AD203B41FA5}">
                      <a16:colId xmlns:a16="http://schemas.microsoft.com/office/drawing/2014/main" val="135272649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71789805"/>
                    </a:ext>
                  </a:extLst>
                </a:gridCol>
                <a:gridCol w="1103089">
                  <a:extLst>
                    <a:ext uri="{9D8B030D-6E8A-4147-A177-3AD203B41FA5}">
                      <a16:colId xmlns:a16="http://schemas.microsoft.com/office/drawing/2014/main" val="4071201058"/>
                    </a:ext>
                  </a:extLst>
                </a:gridCol>
                <a:gridCol w="939741">
                  <a:extLst>
                    <a:ext uri="{9D8B030D-6E8A-4147-A177-3AD203B41FA5}">
                      <a16:colId xmlns:a16="http://schemas.microsoft.com/office/drawing/2014/main" val="920672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Zeitlicher Ablauf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Lern-aktivität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Sozialform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Recap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Zusammenfassung: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Lebensmittelpyramide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Nährstoffe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Energieumsatz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ptos" panose="020B0004020202020204" pitchFamily="34" charset="0"/>
                        <a:buChar char="-"/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Anpassungen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Frontalunterricht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2169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35536C8E-18CC-F86B-9238-26ACA0D84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84" y="1928956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741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2367D-B352-DD8C-31CE-1DB7F58E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Bedingungsanalyse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37FE6-9E45-15AF-5807-135450C6F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</a:t>
            </a:r>
            <a:r>
              <a:rPr lang="en-US" dirty="0" err="1"/>
              <a:t>SuS</a:t>
            </a:r>
            <a:r>
              <a:rPr lang="en-US" dirty="0"/>
              <a:t> (20m, 4w, 1n)</a:t>
            </a:r>
          </a:p>
          <a:p>
            <a:r>
              <a:rPr lang="en-US" dirty="0" err="1"/>
              <a:t>Heterogen</a:t>
            </a:r>
            <a:r>
              <a:rPr lang="en-US" dirty="0"/>
              <a:t>: 10 </a:t>
            </a:r>
            <a:r>
              <a:rPr lang="en-US" dirty="0" err="1"/>
              <a:t>Nationalitäten</a:t>
            </a:r>
            <a:r>
              <a:rPr lang="en-US" dirty="0"/>
              <a:t> (1 person neu in der Schweiz)</a:t>
            </a:r>
          </a:p>
          <a:p>
            <a:r>
              <a:rPr lang="en-US" dirty="0"/>
              <a:t>Neue </a:t>
            </a:r>
            <a:r>
              <a:rPr lang="en-US" dirty="0" err="1"/>
              <a:t>Klassenzusammensetzung</a:t>
            </a:r>
            <a:endParaRPr lang="en-US" dirty="0"/>
          </a:p>
          <a:p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Vorkentnisse</a:t>
            </a:r>
            <a:endParaRPr lang="en-US" dirty="0"/>
          </a:p>
          <a:p>
            <a:r>
              <a:rPr lang="en-US" dirty="0"/>
              <a:t>ADHS, </a:t>
            </a:r>
            <a:r>
              <a:rPr lang="en-US" dirty="0" err="1"/>
              <a:t>mögliches</a:t>
            </a:r>
            <a:r>
              <a:rPr lang="en-US" dirty="0"/>
              <a:t> </a:t>
            </a:r>
            <a:r>
              <a:rPr lang="en-US" dirty="0" err="1"/>
              <a:t>Kriegstrauma</a:t>
            </a:r>
            <a:endParaRPr lang="en-US" dirty="0"/>
          </a:p>
          <a:p>
            <a:r>
              <a:rPr lang="en-US" dirty="0" err="1"/>
              <a:t>Wandtafel</a:t>
            </a:r>
            <a:r>
              <a:rPr lang="en-US" dirty="0"/>
              <a:t>, Beamer, Digital Presenter</a:t>
            </a:r>
          </a:p>
          <a:p>
            <a:r>
              <a:rPr lang="en-US" dirty="0" err="1"/>
              <a:t>Zweitertische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zusätzlichen</a:t>
            </a:r>
            <a:r>
              <a:rPr lang="en-US" dirty="0"/>
              <a:t> </a:t>
            </a:r>
            <a:r>
              <a:rPr lang="en-US" dirty="0" err="1"/>
              <a:t>Räumlichkeiten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Gebäude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2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97CCC-1FEE-2539-0967-353D8CDB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Didatkische</a:t>
            </a:r>
            <a:r>
              <a:rPr lang="en-US" dirty="0"/>
              <a:t> </a:t>
            </a:r>
            <a:r>
              <a:rPr lang="en-US" dirty="0" err="1"/>
              <a:t>Analysie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2E787F-C455-34CD-B3A8-8B637FC2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D5B51-1DBD-F78A-B5B8-59F76CE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Inhaltsanalyse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B35AA75C-B7ED-C934-0982-CA50F91F3363}"/>
              </a:ext>
            </a:extLst>
          </p:cNvPr>
          <p:cNvSpPr/>
          <p:nvPr/>
        </p:nvSpPr>
        <p:spPr>
          <a:xfrm>
            <a:off x="260376" y="3985015"/>
            <a:ext cx="1848551" cy="776610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B.5: Klientinnen und Klienten bei der Ernährung unterstützen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7D5FB60F-1DF5-4CF8-DF03-5CF0346E8A58}"/>
              </a:ext>
            </a:extLst>
          </p:cNvPr>
          <p:cNvSpPr/>
          <p:nvPr/>
        </p:nvSpPr>
        <p:spPr>
          <a:xfrm>
            <a:off x="2708694" y="3012075"/>
            <a:ext cx="1006367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Grundlagen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02457224-722E-16EC-0378-59DF19CFEC7E}"/>
              </a:ext>
            </a:extLst>
          </p:cNvPr>
          <p:cNvSpPr/>
          <p:nvPr/>
        </p:nvSpPr>
        <p:spPr>
          <a:xfrm>
            <a:off x="5064978" y="1338747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Bedeutung für den Menschen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FB61ED5-1040-1E48-542F-E822CFF5CFC7}"/>
              </a:ext>
            </a:extLst>
          </p:cNvPr>
          <p:cNvSpPr/>
          <p:nvPr/>
        </p:nvSpPr>
        <p:spPr>
          <a:xfrm>
            <a:off x="5064978" y="1617422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Einflussfaktoren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7B0D982-E963-4ED2-BB48-5B3D07DCCE5C}"/>
              </a:ext>
            </a:extLst>
          </p:cNvPr>
          <p:cNvSpPr/>
          <p:nvPr/>
        </p:nvSpPr>
        <p:spPr>
          <a:xfrm>
            <a:off x="5064978" y="1896098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Anatomie/Physiologie Verdauungssystem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A4B1C91-E08E-6FE1-381B-289C110BF407}"/>
              </a:ext>
            </a:extLst>
          </p:cNvPr>
          <p:cNvSpPr/>
          <p:nvPr/>
        </p:nvSpPr>
        <p:spPr>
          <a:xfrm>
            <a:off x="8451182" y="1426389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Mund/Gamen/Rachen/Speiseröhre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3771369-7A3E-4361-222D-2C070AA5ABF9}"/>
              </a:ext>
            </a:extLst>
          </p:cNvPr>
          <p:cNvSpPr/>
          <p:nvPr/>
        </p:nvSpPr>
        <p:spPr>
          <a:xfrm>
            <a:off x="8451182" y="1705064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Magen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01FA464C-20C8-1309-44E6-6E3371E79AED}"/>
              </a:ext>
            </a:extLst>
          </p:cNvPr>
          <p:cNvSpPr/>
          <p:nvPr/>
        </p:nvSpPr>
        <p:spPr>
          <a:xfrm>
            <a:off x="8451182" y="1983740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Dünndarm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255B5D1-8FCF-F924-E62D-7FDF04DD2E77}"/>
              </a:ext>
            </a:extLst>
          </p:cNvPr>
          <p:cNvSpPr/>
          <p:nvPr/>
        </p:nvSpPr>
        <p:spPr>
          <a:xfrm>
            <a:off x="8451182" y="2262415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Dickdarm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8123532E-7B7A-5C34-8EDB-2E7DEAA865A8}"/>
              </a:ext>
            </a:extLst>
          </p:cNvPr>
          <p:cNvSpPr/>
          <p:nvPr/>
        </p:nvSpPr>
        <p:spPr>
          <a:xfrm>
            <a:off x="8451182" y="2541091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Leber, Galle, Pankreas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704F73C0-C382-7E0E-B82C-08F2332390F0}"/>
              </a:ext>
            </a:extLst>
          </p:cNvPr>
          <p:cNvSpPr/>
          <p:nvPr/>
        </p:nvSpPr>
        <p:spPr>
          <a:xfrm>
            <a:off x="5064978" y="3150138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Ernährungslehre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0877BFFF-1B7C-C31C-BB64-516A4EFB0F26}"/>
              </a:ext>
            </a:extLst>
          </p:cNvPr>
          <p:cNvSpPr/>
          <p:nvPr/>
        </p:nvSpPr>
        <p:spPr>
          <a:xfrm>
            <a:off x="8451182" y="2819766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Lebensmittelpyramide</a:t>
            </a: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97EB440-036B-ECE2-6B69-8E1091AC3C0B}"/>
              </a:ext>
            </a:extLst>
          </p:cNvPr>
          <p:cNvSpPr/>
          <p:nvPr/>
        </p:nvSpPr>
        <p:spPr>
          <a:xfrm>
            <a:off x="8451182" y="3098442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Nährstoffe</a:t>
            </a: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B771C450-3106-8BE5-C94A-98CA5EC02C4E}"/>
              </a:ext>
            </a:extLst>
          </p:cNvPr>
          <p:cNvSpPr/>
          <p:nvPr/>
        </p:nvSpPr>
        <p:spPr>
          <a:xfrm>
            <a:off x="8451182" y="3377118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Energiebedarf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E8F02454-EC46-2B70-45EC-0470059C0F3B}"/>
              </a:ext>
            </a:extLst>
          </p:cNvPr>
          <p:cNvSpPr/>
          <p:nvPr/>
        </p:nvSpPr>
        <p:spPr>
          <a:xfrm>
            <a:off x="8451182" y="3655793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Kostformen</a:t>
            </a:r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1E25CCF7-806D-236D-3428-2C09C1AC7C80}"/>
              </a:ext>
            </a:extLst>
          </p:cNvPr>
          <p:cNvSpPr/>
          <p:nvPr/>
        </p:nvSpPr>
        <p:spPr>
          <a:xfrm>
            <a:off x="5064978" y="3846827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Wahrnehmung, Beobachtung, Interpretation</a:t>
            </a: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511D55B1-DEB2-A80A-DEA7-986CABB40BB0}"/>
              </a:ext>
            </a:extLst>
          </p:cNvPr>
          <p:cNvSpPr/>
          <p:nvPr/>
        </p:nvSpPr>
        <p:spPr>
          <a:xfrm>
            <a:off x="8451182" y="3934469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BMI, Übergewicht, Untergewicht</a:t>
            </a: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496345FF-F5BC-B53C-0F37-3990A48179E1}"/>
              </a:ext>
            </a:extLst>
          </p:cNvPr>
          <p:cNvSpPr/>
          <p:nvPr/>
        </p:nvSpPr>
        <p:spPr>
          <a:xfrm>
            <a:off x="5064978" y="4483134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Einschränkungen bei der Nahrungsaufnahme</a:t>
            </a:r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9233FB76-9344-17C3-1595-A76A01900144}"/>
              </a:ext>
            </a:extLst>
          </p:cNvPr>
          <p:cNvSpPr/>
          <p:nvPr/>
        </p:nvSpPr>
        <p:spPr>
          <a:xfrm>
            <a:off x="8451182" y="4213144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dirty="0"/>
              <a:t>D</a:t>
            </a:r>
            <a:r>
              <a:rPr lang="de-CH" sz="1200" kern="1200" dirty="0"/>
              <a:t>ysphagie</a:t>
            </a:r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7B12056A-59CF-46A5-AADB-4B0A64346F52}"/>
              </a:ext>
            </a:extLst>
          </p:cNvPr>
          <p:cNvSpPr/>
          <p:nvPr/>
        </p:nvSpPr>
        <p:spPr>
          <a:xfrm>
            <a:off x="8451182" y="4491820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Aspiration</a:t>
            </a: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10D6DB38-6574-426A-F84B-D74C81602514}"/>
              </a:ext>
            </a:extLst>
          </p:cNvPr>
          <p:cNvSpPr/>
          <p:nvPr/>
        </p:nvSpPr>
        <p:spPr>
          <a:xfrm>
            <a:off x="8451182" y="4770496"/>
            <a:ext cx="2872141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Dehydratation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92C96F7-8AF2-F9C6-DF33-B1B21478A49A}"/>
              </a:ext>
            </a:extLst>
          </p:cNvPr>
          <p:cNvGrpSpPr/>
          <p:nvPr/>
        </p:nvGrpSpPr>
        <p:grpSpPr>
          <a:xfrm>
            <a:off x="7458600" y="1846438"/>
            <a:ext cx="1072694" cy="3135581"/>
            <a:chOff x="5538068" y="1833054"/>
            <a:chExt cx="1072694" cy="3135581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C19BCC8C-7860-91C5-BBBC-B854A7D1F18A}"/>
                </a:ext>
              </a:extLst>
            </p:cNvPr>
            <p:cNvGrpSpPr/>
            <p:nvPr/>
          </p:nvGrpSpPr>
          <p:grpSpPr>
            <a:xfrm>
              <a:off x="5538068" y="1833054"/>
              <a:ext cx="1072694" cy="557832"/>
              <a:chOff x="5538068" y="1833054"/>
              <a:chExt cx="1072694" cy="557832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84220E12-220B-6037-F53A-86912BB7EC98}"/>
                  </a:ext>
                </a:extLst>
              </p:cNvPr>
              <p:cNvSpPr/>
              <p:nvPr/>
            </p:nvSpPr>
            <p:spPr>
              <a:xfrm rot="19696838">
                <a:off x="5538068" y="1833054"/>
                <a:ext cx="1072694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84990" tIns="-47045" rIns="-784989" bIns="-470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072BE242-1B73-42BC-BD00-2A9D379838F2}"/>
                  </a:ext>
                </a:extLst>
              </p:cNvPr>
              <p:cNvSpPr/>
              <p:nvPr/>
            </p:nvSpPr>
            <p:spPr>
              <a:xfrm rot="20558221">
                <a:off x="5596399" y="1972392"/>
                <a:ext cx="956033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40227" tIns="-41902" rIns="-740226" bIns="-4190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F433C145-B0A5-81D8-E33A-4685F8DDF187}"/>
                  </a:ext>
                </a:extLst>
              </p:cNvPr>
              <p:cNvSpPr/>
              <p:nvPr/>
            </p:nvSpPr>
            <p:spPr>
              <a:xfrm rot="21575029">
                <a:off x="5618169" y="2111729"/>
                <a:ext cx="912494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22833" tIns="-39983" rIns="-722832" bIns="-3998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6B19C39-F1F4-9665-64E0-AB827ECE241A}"/>
                  </a:ext>
                </a:extLst>
              </p:cNvPr>
              <p:cNvSpPr/>
              <p:nvPr/>
            </p:nvSpPr>
            <p:spPr>
              <a:xfrm rot="996098">
                <a:off x="5598335" y="2251067"/>
                <a:ext cx="952161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33924" tIns="-41731" rIns="-733926" bIns="-41732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DF47B7C8-F48C-29E9-B60F-E68AFDB8F60F}"/>
                  </a:ext>
                </a:extLst>
              </p:cNvPr>
              <p:cNvSpPr/>
              <p:nvPr/>
            </p:nvSpPr>
            <p:spPr>
              <a:xfrm rot="1866790">
                <a:off x="5541523" y="2390405"/>
                <a:ext cx="1065785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73206" tIns="-46740" rIns="-773207" bIns="-467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9B7FD229-B779-EB3A-F34B-FEC2D5D1DA04}"/>
                </a:ext>
              </a:extLst>
            </p:cNvPr>
            <p:cNvGrpSpPr/>
            <p:nvPr/>
          </p:nvGrpSpPr>
          <p:grpSpPr>
            <a:xfrm>
              <a:off x="5571195" y="3156763"/>
              <a:ext cx="1006440" cy="418494"/>
              <a:chOff x="5571195" y="3156763"/>
              <a:chExt cx="1006440" cy="4184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31352E0C-599C-5471-F316-E12D4F775D27}"/>
                  </a:ext>
                </a:extLst>
              </p:cNvPr>
              <p:cNvSpPr/>
              <p:nvPr/>
            </p:nvSpPr>
            <p:spPr>
              <a:xfrm rot="20102633">
                <a:off x="5571195" y="3156763"/>
                <a:ext cx="1006440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59322" tIns="-44123" rIns="-759323" bIns="-44125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FAB130E7-BDDE-BD8B-02C7-70303EA234C4}"/>
                  </a:ext>
                </a:extLst>
              </p:cNvPr>
              <p:cNvSpPr/>
              <p:nvPr/>
            </p:nvSpPr>
            <p:spPr>
              <a:xfrm rot="21054691">
                <a:off x="5612380" y="3296101"/>
                <a:ext cx="924071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28006" tIns="-40493" rIns="-728005" bIns="-4049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8AD63C7-208C-49C0-79E4-059474DC98B0}"/>
                  </a:ext>
                </a:extLst>
              </p:cNvPr>
              <p:cNvSpPr/>
              <p:nvPr/>
            </p:nvSpPr>
            <p:spPr>
              <a:xfrm rot="496505">
                <a:off x="5613380" y="3435438"/>
                <a:ext cx="922070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24796" tIns="-40405" rIns="-724799" bIns="-40405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E2FABE71-AF1E-725A-392B-8C1D48EAA2A2}"/>
                  </a:ext>
                </a:extLst>
              </p:cNvPr>
              <p:cNvSpPr/>
              <p:nvPr/>
            </p:nvSpPr>
            <p:spPr>
              <a:xfrm rot="1456088">
                <a:off x="5573956" y="3574776"/>
                <a:ext cx="1000919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50139" tIns="-43881" rIns="-750141" bIns="-4388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738E204E-8379-1B6A-93A2-CB8ACF7DD1B3}"/>
                </a:ext>
              </a:extLst>
            </p:cNvPr>
            <p:cNvSpPr/>
            <p:nvPr/>
          </p:nvSpPr>
          <p:spPr>
            <a:xfrm rot="21575029">
              <a:off x="5618169" y="4062459"/>
              <a:ext cx="912494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722832" tIns="-39983" rIns="-722833" bIns="-3998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A3BD3DF1-CD82-DE98-7228-BE16C7AA3333}"/>
                </a:ext>
              </a:extLst>
            </p:cNvPr>
            <p:cNvGrpSpPr/>
            <p:nvPr/>
          </p:nvGrpSpPr>
          <p:grpSpPr>
            <a:xfrm>
              <a:off x="5571195" y="4550141"/>
              <a:ext cx="1006440" cy="418494"/>
              <a:chOff x="5571195" y="4550141"/>
              <a:chExt cx="1006440" cy="41849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079A53D-4007-7421-08AA-0D94A9099EC3}"/>
                  </a:ext>
                </a:extLst>
              </p:cNvPr>
              <p:cNvSpPr/>
              <p:nvPr/>
            </p:nvSpPr>
            <p:spPr>
              <a:xfrm rot="20102633">
                <a:off x="5571195" y="4550141"/>
                <a:ext cx="1006440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59322" tIns="-44123" rIns="-759323" bIns="-44125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3D640481-8B66-DEED-A830-D04D16C2656D}"/>
                  </a:ext>
                </a:extLst>
              </p:cNvPr>
              <p:cNvSpPr/>
              <p:nvPr/>
            </p:nvSpPr>
            <p:spPr>
              <a:xfrm rot="21054691">
                <a:off x="5612380" y="4689479"/>
                <a:ext cx="924071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28006" tIns="-40493" rIns="-728005" bIns="-4049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886405E6-D65C-9614-0761-376B25F57752}"/>
                  </a:ext>
                </a:extLst>
              </p:cNvPr>
              <p:cNvSpPr/>
              <p:nvPr/>
            </p:nvSpPr>
            <p:spPr>
              <a:xfrm rot="496505">
                <a:off x="5613380" y="4828816"/>
                <a:ext cx="922070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24796" tIns="-40405" rIns="-724799" bIns="-40405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BD4381B-8679-FAB3-6C69-00953A6391C1}"/>
                  </a:ext>
                </a:extLst>
              </p:cNvPr>
              <p:cNvSpPr/>
              <p:nvPr/>
            </p:nvSpPr>
            <p:spPr>
              <a:xfrm rot="1456088">
                <a:off x="5573956" y="4968154"/>
                <a:ext cx="1000919" cy="481"/>
              </a:xfrm>
              <a:custGeom>
                <a:avLst/>
                <a:gdLst>
                  <a:gd name="connsiteX0" fmla="*/ 0 w 10000"/>
                  <a:gd name="connsiteY0" fmla="*/ 4990 h 10000"/>
                  <a:gd name="connsiteX1" fmla="*/ 10000 w 10000"/>
                  <a:gd name="connsiteY1" fmla="*/ 499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4990"/>
                    </a:moveTo>
                    <a:lnTo>
                      <a:pt x="10000" y="4990"/>
                    </a:lnTo>
                  </a:path>
                </a:pathLst>
              </a:custGeom>
              <a:noFill/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750139" tIns="-43881" rIns="-750141" bIns="-4388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CH" sz="1200" kern="1200" dirty="0"/>
              </a:p>
            </p:txBody>
          </p:sp>
        </p:grpSp>
      </p:grp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C1008E5B-8015-F98D-ACA7-51E88777EBD2}"/>
              </a:ext>
            </a:extLst>
          </p:cNvPr>
          <p:cNvSpPr/>
          <p:nvPr/>
        </p:nvSpPr>
        <p:spPr>
          <a:xfrm>
            <a:off x="8451182" y="5049171"/>
            <a:ext cx="2872141" cy="330372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Mangelernährung, Appetitlosigkeit, Nahrungskarenz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C50BC47-83A1-7BD6-B87A-DD79B4DDBBC0}"/>
              </a:ext>
            </a:extLst>
          </p:cNvPr>
          <p:cNvGrpSpPr/>
          <p:nvPr/>
        </p:nvGrpSpPr>
        <p:grpSpPr>
          <a:xfrm>
            <a:off x="2408570" y="3173637"/>
            <a:ext cx="482" cy="2699970"/>
            <a:chOff x="2874396" y="3088978"/>
            <a:chExt cx="482" cy="2699970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1AD93C04-1BA0-402F-9871-856BEDC19478}"/>
                </a:ext>
              </a:extLst>
            </p:cNvPr>
            <p:cNvSpPr/>
            <p:nvPr/>
          </p:nvSpPr>
          <p:spPr>
            <a:xfrm rot="17647937">
              <a:off x="2172116" y="3791258"/>
              <a:ext cx="1405041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810609" tIns="-61694" rIns="-810607" bIns="-616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94D5F54-CFF2-6FE5-D854-11D2FC1DA621}"/>
                </a:ext>
              </a:extLst>
            </p:cNvPr>
            <p:cNvSpPr/>
            <p:nvPr/>
          </p:nvSpPr>
          <p:spPr>
            <a:xfrm rot="3965210">
              <a:off x="2166062" y="5080133"/>
              <a:ext cx="1417149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834887" tIns="-62228" rIns="-834884" bIns="-6222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</p:grp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625D24DE-7F2E-3A77-0E0E-EDE94CD4A972}"/>
              </a:ext>
            </a:extLst>
          </p:cNvPr>
          <p:cNvSpPr/>
          <p:nvPr/>
        </p:nvSpPr>
        <p:spPr>
          <a:xfrm>
            <a:off x="2708694" y="5753144"/>
            <a:ext cx="1006367" cy="276601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Berufspraxis</a:t>
            </a:r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DC95728F-99A7-407E-B6B5-D002CDC48112}"/>
              </a:ext>
            </a:extLst>
          </p:cNvPr>
          <p:cNvSpPr/>
          <p:nvPr/>
        </p:nvSpPr>
        <p:spPr>
          <a:xfrm>
            <a:off x="5064978" y="5020597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Dehydratationsprophylaxis</a:t>
            </a:r>
          </a:p>
        </p:txBody>
      </p: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14CFF331-5C88-2925-4B66-1B91C4B7F0F7}"/>
              </a:ext>
            </a:extLst>
          </p:cNvPr>
          <p:cNvSpPr/>
          <p:nvPr/>
        </p:nvSpPr>
        <p:spPr>
          <a:xfrm>
            <a:off x="5064978" y="5299273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Trinkprotokoll</a:t>
            </a:r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FBEEDF6D-BC47-CD54-048B-DD3390F0B3CE}"/>
              </a:ext>
            </a:extLst>
          </p:cNvPr>
          <p:cNvSpPr/>
          <p:nvPr/>
        </p:nvSpPr>
        <p:spPr>
          <a:xfrm>
            <a:off x="5064978" y="5577949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Ernährungsprotokoll</a:t>
            </a:r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3C565600-483E-B6A6-1D08-289790033416}"/>
              </a:ext>
            </a:extLst>
          </p:cNvPr>
          <p:cNvSpPr/>
          <p:nvPr/>
        </p:nvSpPr>
        <p:spPr>
          <a:xfrm>
            <a:off x="5064978" y="5856624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Fingerfood</a:t>
            </a:r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A7DC5C38-6BDD-189F-1BDF-5AC44178D2A0}"/>
              </a:ext>
            </a:extLst>
          </p:cNvPr>
          <p:cNvSpPr/>
          <p:nvPr/>
        </p:nvSpPr>
        <p:spPr>
          <a:xfrm>
            <a:off x="5064978" y="6135300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Aspirationsprophylaxe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234BE4B-F312-0C1A-7B2C-5BD2E079BAB8}"/>
              </a:ext>
            </a:extLst>
          </p:cNvPr>
          <p:cNvGrpSpPr/>
          <p:nvPr/>
        </p:nvGrpSpPr>
        <p:grpSpPr>
          <a:xfrm>
            <a:off x="3448178" y="1310346"/>
            <a:ext cx="1883682" cy="3697605"/>
            <a:chOff x="3448178" y="1310346"/>
            <a:chExt cx="1883682" cy="3697605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99A65BF1-E45A-939B-ACB3-40E5286D20D0}"/>
                </a:ext>
              </a:extLst>
            </p:cNvPr>
            <p:cNvSpPr/>
            <p:nvPr/>
          </p:nvSpPr>
          <p:spPr>
            <a:xfrm rot="18617281">
              <a:off x="3346210" y="2353914"/>
              <a:ext cx="2087618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357893" tIns="-91782" rIns="-1357894" bIns="-9178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F92861C-79D9-AB3F-A407-3A6D6012D188}"/>
                </a:ext>
              </a:extLst>
            </p:cNvPr>
            <p:cNvSpPr/>
            <p:nvPr/>
          </p:nvSpPr>
          <p:spPr>
            <a:xfrm rot="18946653">
              <a:off x="3448178" y="2493251"/>
              <a:ext cx="1883682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271296" tIns="-82792" rIns="-1271296" bIns="-8279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FEA4573-029A-6023-9CD1-058CB0CF48C9}"/>
                </a:ext>
              </a:extLst>
            </p:cNvPr>
            <p:cNvSpPr/>
            <p:nvPr/>
          </p:nvSpPr>
          <p:spPr>
            <a:xfrm rot="19351181">
              <a:off x="3539477" y="2632589"/>
              <a:ext cx="1701085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198047" tIns="-74743" rIns="-1198046" bIns="-7474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02133-2B0A-3BEE-2345-F8B37F7E166C}"/>
                </a:ext>
              </a:extLst>
            </p:cNvPr>
            <p:cNvSpPr/>
            <p:nvPr/>
          </p:nvSpPr>
          <p:spPr>
            <a:xfrm rot="552768">
              <a:off x="3706240" y="3259609"/>
              <a:ext cx="1367558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084713" tIns="-60042" rIns="-1084715" bIns="-6004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DB17A2A6-BDFC-E2C6-F410-D6CEDB2C5090}"/>
                </a:ext>
              </a:extLst>
            </p:cNvPr>
            <p:cNvSpPr/>
            <p:nvPr/>
          </p:nvSpPr>
          <p:spPr>
            <a:xfrm rot="2048923">
              <a:off x="3574442" y="3607954"/>
              <a:ext cx="1631155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186246" tIns="-71662" rIns="-1186247" bIns="-7166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F7EFD4-5EB3-B0D7-4993-673D405C2C7F}"/>
                </a:ext>
              </a:extLst>
            </p:cNvPr>
            <p:cNvSpPr/>
            <p:nvPr/>
          </p:nvSpPr>
          <p:spPr>
            <a:xfrm rot="3003738">
              <a:off x="3338607" y="3956298"/>
              <a:ext cx="2102825" cy="481"/>
            </a:xfrm>
            <a:custGeom>
              <a:avLst/>
              <a:gdLst>
                <a:gd name="connsiteX0" fmla="*/ 0 w 10000"/>
                <a:gd name="connsiteY0" fmla="*/ 4990 h 10000"/>
                <a:gd name="connsiteX1" fmla="*/ 10000 w 10000"/>
                <a:gd name="connsiteY1" fmla="*/ 49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0"/>
                  </a:moveTo>
                  <a:lnTo>
                    <a:pt x="10000" y="499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386124" tIns="-92454" rIns="-1386126" bIns="-9245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8A1B98C-DCD5-D771-FE6F-65DB5EF82F26}"/>
              </a:ext>
            </a:extLst>
          </p:cNvPr>
          <p:cNvGrpSpPr/>
          <p:nvPr/>
        </p:nvGrpSpPr>
        <p:grpSpPr>
          <a:xfrm>
            <a:off x="3628179" y="5582916"/>
            <a:ext cx="1523681" cy="697171"/>
            <a:chOff x="3628179" y="5384510"/>
            <a:chExt cx="1523681" cy="697171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B04A825-79A6-9EC4-CC5B-AA827BEC4FDE}"/>
                </a:ext>
              </a:extLst>
            </p:cNvPr>
            <p:cNvSpPr/>
            <p:nvPr/>
          </p:nvSpPr>
          <p:spPr>
            <a:xfrm rot="19982164">
              <a:off x="3632738" y="5384510"/>
              <a:ext cx="1514562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128847" tIns="-66521" rIns="-1128847" bIns="-6652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EFC2292-6042-8D0A-C6BD-874C4C8932D2}"/>
                </a:ext>
              </a:extLst>
            </p:cNvPr>
            <p:cNvSpPr/>
            <p:nvPr/>
          </p:nvSpPr>
          <p:spPr>
            <a:xfrm rot="20590816">
              <a:off x="3684896" y="5523848"/>
              <a:ext cx="1410248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093695" tIns="-61924" rIns="-1093695" bIns="-619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0B9F1064-8DA5-001C-86A2-BD4DFD3E2B47}"/>
                </a:ext>
              </a:extLst>
            </p:cNvPr>
            <p:cNvSpPr/>
            <p:nvPr/>
          </p:nvSpPr>
          <p:spPr>
            <a:xfrm rot="21271480">
              <a:off x="3711967" y="5663186"/>
              <a:ext cx="1356104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077639" tIns="-59536" rIns="-1077640" bIns="-5953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C16481C0-DFA9-D470-15C6-613FBBF15EAB}"/>
                </a:ext>
              </a:extLst>
            </p:cNvPr>
            <p:cNvSpPr/>
            <p:nvPr/>
          </p:nvSpPr>
          <p:spPr>
            <a:xfrm rot="378622">
              <a:off x="3710946" y="5802524"/>
              <a:ext cx="1358146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080899" tIns="-59627" rIns="-1080900" bIns="-5962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84C97A1D-3484-87A9-ACDD-A9D5A4055651}"/>
                </a:ext>
              </a:extLst>
            </p:cNvPr>
            <p:cNvSpPr/>
            <p:nvPr/>
          </p:nvSpPr>
          <p:spPr>
            <a:xfrm rot="1055390">
              <a:off x="3681955" y="5941862"/>
              <a:ext cx="1416129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103264" tIns="-62184" rIns="-1103263" bIns="-6218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7354DB52-842D-9760-4787-4900271F6E7D}"/>
                </a:ext>
              </a:extLst>
            </p:cNvPr>
            <p:cNvSpPr/>
            <p:nvPr/>
          </p:nvSpPr>
          <p:spPr>
            <a:xfrm rot="1657822">
              <a:off x="3628179" y="6081199"/>
              <a:ext cx="1523681" cy="482"/>
            </a:xfrm>
            <a:custGeom>
              <a:avLst/>
              <a:gdLst>
                <a:gd name="connsiteX0" fmla="*/ 0 w 10000"/>
                <a:gd name="connsiteY0" fmla="*/ 5000 h 10000"/>
                <a:gd name="connsiteX1" fmla="*/ 10000 w 10000"/>
                <a:gd name="connsiteY1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10000" y="500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139155" tIns="-66924" rIns="-1139155" bIns="-669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CH" sz="1200" kern="1200" dirty="0"/>
            </a:p>
          </p:txBody>
        </p:sp>
      </p:grp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6B871DBF-2A44-D605-52C6-4DE23A8268D0}"/>
              </a:ext>
            </a:extLst>
          </p:cNvPr>
          <p:cNvSpPr/>
          <p:nvPr/>
        </p:nvSpPr>
        <p:spPr>
          <a:xfrm>
            <a:off x="5064978" y="6413975"/>
            <a:ext cx="2465882" cy="357488"/>
          </a:xfrm>
          <a:custGeom>
            <a:avLst/>
            <a:gdLst>
              <a:gd name="connsiteX0" fmla="*/ 0 w 553202"/>
              <a:gd name="connsiteY0" fmla="*/ 27660 h 276601"/>
              <a:gd name="connsiteX1" fmla="*/ 27660 w 553202"/>
              <a:gd name="connsiteY1" fmla="*/ 0 h 276601"/>
              <a:gd name="connsiteX2" fmla="*/ 525542 w 553202"/>
              <a:gd name="connsiteY2" fmla="*/ 0 h 276601"/>
              <a:gd name="connsiteX3" fmla="*/ 553202 w 553202"/>
              <a:gd name="connsiteY3" fmla="*/ 27660 h 276601"/>
              <a:gd name="connsiteX4" fmla="*/ 553202 w 553202"/>
              <a:gd name="connsiteY4" fmla="*/ 248941 h 276601"/>
              <a:gd name="connsiteX5" fmla="*/ 525542 w 553202"/>
              <a:gd name="connsiteY5" fmla="*/ 276601 h 276601"/>
              <a:gd name="connsiteX6" fmla="*/ 27660 w 553202"/>
              <a:gd name="connsiteY6" fmla="*/ 276601 h 276601"/>
              <a:gd name="connsiteX7" fmla="*/ 0 w 553202"/>
              <a:gd name="connsiteY7" fmla="*/ 248941 h 276601"/>
              <a:gd name="connsiteX8" fmla="*/ 0 w 553202"/>
              <a:gd name="connsiteY8" fmla="*/ 27660 h 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202" h="276601">
                <a:moveTo>
                  <a:pt x="0" y="27660"/>
                </a:moveTo>
                <a:cubicBezTo>
                  <a:pt x="0" y="12384"/>
                  <a:pt x="12384" y="0"/>
                  <a:pt x="27660" y="0"/>
                </a:cubicBezTo>
                <a:lnTo>
                  <a:pt x="525542" y="0"/>
                </a:lnTo>
                <a:cubicBezTo>
                  <a:pt x="540818" y="0"/>
                  <a:pt x="553202" y="12384"/>
                  <a:pt x="553202" y="27660"/>
                </a:cubicBezTo>
                <a:lnTo>
                  <a:pt x="553202" y="248941"/>
                </a:lnTo>
                <a:cubicBezTo>
                  <a:pt x="553202" y="264217"/>
                  <a:pt x="540818" y="276601"/>
                  <a:pt x="525542" y="276601"/>
                </a:cubicBezTo>
                <a:lnTo>
                  <a:pt x="27660" y="276601"/>
                </a:lnTo>
                <a:cubicBezTo>
                  <a:pt x="12384" y="276601"/>
                  <a:pt x="0" y="264217"/>
                  <a:pt x="0" y="248941"/>
                </a:cubicBezTo>
                <a:lnTo>
                  <a:pt x="0" y="2766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21" tIns="15721" rIns="15721" bIns="15721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200" kern="1200" dirty="0"/>
              <a:t>Pflegeintervention bei Dysphagie, Appetitlosigkeit, Malnutrition</a:t>
            </a:r>
          </a:p>
        </p:txBody>
      </p:sp>
    </p:spTree>
    <p:extLst>
      <p:ext uri="{BB962C8B-B14F-4D97-AF65-F5344CB8AC3E}">
        <p14:creationId xmlns:p14="http://schemas.microsoft.com/office/powerpoint/2010/main" val="350539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230F0-62E5-E8DD-FDA7-BB56803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Lernziele</a:t>
            </a:r>
            <a:endParaRPr lang="en-US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C3ACC0B-2D1A-E010-F5AA-3A7429B64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84790"/>
              </p:ext>
            </p:extLst>
          </p:nvPr>
        </p:nvGraphicFramePr>
        <p:xfrm>
          <a:off x="750498" y="1820174"/>
          <a:ext cx="11084944" cy="488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7D7FB98-4894-61E4-E329-76E2FCAA9C6B}"/>
              </a:ext>
            </a:extLst>
          </p:cNvPr>
          <p:cNvSpPr txBox="1"/>
          <p:nvPr/>
        </p:nvSpPr>
        <p:spPr>
          <a:xfrm>
            <a:off x="976942" y="138697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Handlungswissen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E759C4-1D8E-C323-9849-E3A2EAD3EB77}"/>
              </a:ext>
            </a:extLst>
          </p:cNvPr>
          <p:cNvSpPr txBox="1"/>
          <p:nvPr/>
        </p:nvSpPr>
        <p:spPr>
          <a:xfrm>
            <a:off x="4657545" y="138697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/>
              <a:t>Anwendungswissen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FB579A-779C-CC62-4665-D802DCEA0E90}"/>
              </a:ext>
            </a:extLst>
          </p:cNvPr>
          <p:cNvSpPr txBox="1"/>
          <p:nvPr/>
        </p:nvSpPr>
        <p:spPr>
          <a:xfrm>
            <a:off x="8445261" y="1386979"/>
            <a:ext cx="3620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/>
              <a:t>Grundlagenwissen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4DE077-3667-2008-850B-B7089564E26E}"/>
              </a:ext>
            </a:extLst>
          </p:cNvPr>
          <p:cNvSpPr txBox="1"/>
          <p:nvPr/>
        </p:nvSpPr>
        <p:spPr>
          <a:xfrm>
            <a:off x="473735" y="6197643"/>
            <a:ext cx="1648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Taxonomie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28CBF4-815E-27C0-5C4C-42975E333351}"/>
              </a:ext>
            </a:extLst>
          </p:cNvPr>
          <p:cNvSpPr txBox="1"/>
          <p:nvPr/>
        </p:nvSpPr>
        <p:spPr>
          <a:xfrm>
            <a:off x="2270144" y="3410371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4C58C2-3528-0816-4D77-912823489ECF}"/>
              </a:ext>
            </a:extLst>
          </p:cNvPr>
          <p:cNvSpPr txBox="1"/>
          <p:nvPr/>
        </p:nvSpPr>
        <p:spPr>
          <a:xfrm>
            <a:off x="6785035" y="3595339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F41C72-0294-D81F-582D-46317085C88D}"/>
              </a:ext>
            </a:extLst>
          </p:cNvPr>
          <p:cNvSpPr txBox="1"/>
          <p:nvPr/>
        </p:nvSpPr>
        <p:spPr>
          <a:xfrm>
            <a:off x="6785034" y="6122940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9632AB-1B70-653D-B4B5-9EC12D0042AA}"/>
              </a:ext>
            </a:extLst>
          </p:cNvPr>
          <p:cNvSpPr txBox="1"/>
          <p:nvPr/>
        </p:nvSpPr>
        <p:spPr>
          <a:xfrm>
            <a:off x="11441502" y="2310004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0F42CB-BD3A-8033-5A24-A4B20CC35F40}"/>
              </a:ext>
            </a:extLst>
          </p:cNvPr>
          <p:cNvSpPr txBox="1"/>
          <p:nvPr/>
        </p:nvSpPr>
        <p:spPr>
          <a:xfrm>
            <a:off x="11441501" y="3336547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2A22CF-3FB7-7F39-6962-E0C4A02B6692}"/>
              </a:ext>
            </a:extLst>
          </p:cNvPr>
          <p:cNvSpPr txBox="1"/>
          <p:nvPr/>
        </p:nvSpPr>
        <p:spPr>
          <a:xfrm>
            <a:off x="11441500" y="4363090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3192F81-1929-C16F-B028-B7CF8ECB1329}"/>
              </a:ext>
            </a:extLst>
          </p:cNvPr>
          <p:cNvSpPr txBox="1"/>
          <p:nvPr/>
        </p:nvSpPr>
        <p:spPr>
          <a:xfrm>
            <a:off x="11441499" y="5389633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8728F90-1B4F-4753-A494-4C6DFB604ECD}"/>
              </a:ext>
            </a:extLst>
          </p:cNvPr>
          <p:cNvSpPr txBox="1"/>
          <p:nvPr/>
        </p:nvSpPr>
        <p:spPr>
          <a:xfrm>
            <a:off x="11441498" y="6332790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889AC3F-2B7B-F882-96A0-50C0C6DA25C9}"/>
              </a:ext>
            </a:extLst>
          </p:cNvPr>
          <p:cNvSpPr txBox="1"/>
          <p:nvPr/>
        </p:nvSpPr>
        <p:spPr>
          <a:xfrm>
            <a:off x="11441497" y="2809425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06732CD-0815-BC3C-F9ED-84EFA6DA75D6}"/>
              </a:ext>
            </a:extLst>
          </p:cNvPr>
          <p:cNvSpPr txBox="1"/>
          <p:nvPr/>
        </p:nvSpPr>
        <p:spPr>
          <a:xfrm>
            <a:off x="2270145" y="5204665"/>
            <a:ext cx="572937" cy="36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2">
                    <a:lumMod val="50000"/>
                    <a:lumOff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431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37E5-5770-9C0A-7486-971EB19E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Ablauf</a:t>
            </a:r>
            <a:r>
              <a:rPr lang="en-US" dirty="0"/>
              <a:t> der </a:t>
            </a:r>
            <a:r>
              <a:rPr lang="en-US" dirty="0" err="1"/>
              <a:t>Stunde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439F13-000E-87A5-4E4A-1E9FE238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Einstieg</a:t>
            </a:r>
            <a:r>
              <a:rPr lang="en-US" dirty="0"/>
              <a:t>: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43DC0B-3792-F253-A7B7-ECE4BDE7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516" y="2562583"/>
            <a:ext cx="6125496" cy="3396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CFE359-01DD-8486-35C6-7359B55DF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72299"/>
              </p:ext>
            </p:extLst>
          </p:nvPr>
        </p:nvGraphicFramePr>
        <p:xfrm>
          <a:off x="125988" y="2308438"/>
          <a:ext cx="5742968" cy="4468876"/>
        </p:xfrm>
        <a:graphic>
          <a:graphicData uri="http://schemas.openxmlformats.org/drawingml/2006/table">
            <a:tbl>
              <a:tblPr firstRow="1" firstCol="1" bandRow="1"/>
              <a:tblGrid>
                <a:gridCol w="576582">
                  <a:extLst>
                    <a:ext uri="{9D8B030D-6E8A-4147-A177-3AD203B41FA5}">
                      <a16:colId xmlns:a16="http://schemas.microsoft.com/office/drawing/2014/main" val="2967146575"/>
                    </a:ext>
                  </a:extLst>
                </a:gridCol>
                <a:gridCol w="637838">
                  <a:extLst>
                    <a:ext uri="{9D8B030D-6E8A-4147-A177-3AD203B41FA5}">
                      <a16:colId xmlns:a16="http://schemas.microsoft.com/office/drawing/2014/main" val="135272649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71789805"/>
                    </a:ext>
                  </a:extLst>
                </a:gridCol>
                <a:gridCol w="1103089">
                  <a:extLst>
                    <a:ext uri="{9D8B030D-6E8A-4147-A177-3AD203B41FA5}">
                      <a16:colId xmlns:a16="http://schemas.microsoft.com/office/drawing/2014/main" val="4071201058"/>
                    </a:ext>
                  </a:extLst>
                </a:gridCol>
                <a:gridCol w="939741">
                  <a:extLst>
                    <a:ext uri="{9D8B030D-6E8A-4147-A177-3AD203B41FA5}">
                      <a16:colId xmlns:a16="http://schemas.microsoft.com/office/drawing/2014/main" val="920672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Zeitlicher Ablauf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Lern-aktivität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Sozialform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 / UI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Einstieg ins Thema Ernährungslehre: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Frage: was habt ihr heute bereits alles gegessen?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Aufschreiben auf Blatt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Wie beurteile ich diese Nahrungsmittel?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Austausch mit Banknachbar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Zurückgenen und Kontrolle anhand der Lebensmittelpyramide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"/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Erklären der LMP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Einzelarbeit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Einzelarbeit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Lehrervortrag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 (</a:t>
                      </a:r>
                      <a:r>
                        <a:rPr lang="de-CH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Beamer</a:t>
                      </a: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Laptop)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Arbeitsblatt 1 (+Stift)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7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E4BD9-A333-9347-D097-B76AFB1A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Einführung</a:t>
            </a:r>
            <a:r>
              <a:rPr lang="en-US" dirty="0"/>
              <a:t> &amp; </a:t>
            </a:r>
            <a:r>
              <a:rPr lang="en-US" dirty="0" err="1"/>
              <a:t>Lernziele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70B88-B4C1-1E86-A577-82CE709A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88EE68-DA45-1D7A-1341-1165C13A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065256" cy="2819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5E6E3A-874C-0BC6-86BE-57EA9E5F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085442" cy="2819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FEBCF52-A3E5-1752-4F6E-A6E211DE1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43" y="4118021"/>
            <a:ext cx="5085442" cy="28246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56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37E5-5770-9C0A-7486-971EB19E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Ernährungslehre</a:t>
            </a:r>
            <a:r>
              <a:rPr lang="en-US" dirty="0"/>
              <a:t>: </a:t>
            </a:r>
            <a:r>
              <a:rPr lang="en-US" dirty="0" err="1"/>
              <a:t>Vorwissen</a:t>
            </a:r>
            <a:r>
              <a:rPr lang="en-US" dirty="0"/>
              <a:t> </a:t>
            </a:r>
            <a:r>
              <a:rPr lang="en-US" dirty="0" err="1"/>
              <a:t>aktivieren</a:t>
            </a:r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4CFE359-01DD-8486-35C6-7359B55DF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68914"/>
              </p:ext>
            </p:extLst>
          </p:nvPr>
        </p:nvGraphicFramePr>
        <p:xfrm>
          <a:off x="125988" y="2308438"/>
          <a:ext cx="5742968" cy="3939540"/>
        </p:xfrm>
        <a:graphic>
          <a:graphicData uri="http://schemas.openxmlformats.org/drawingml/2006/table">
            <a:tbl>
              <a:tblPr firstRow="1" firstCol="1" bandRow="1"/>
              <a:tblGrid>
                <a:gridCol w="576582">
                  <a:extLst>
                    <a:ext uri="{9D8B030D-6E8A-4147-A177-3AD203B41FA5}">
                      <a16:colId xmlns:a16="http://schemas.microsoft.com/office/drawing/2014/main" val="2967146575"/>
                    </a:ext>
                  </a:extLst>
                </a:gridCol>
                <a:gridCol w="637838">
                  <a:extLst>
                    <a:ext uri="{9D8B030D-6E8A-4147-A177-3AD203B41FA5}">
                      <a16:colId xmlns:a16="http://schemas.microsoft.com/office/drawing/2014/main" val="135272649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71789805"/>
                    </a:ext>
                  </a:extLst>
                </a:gridCol>
                <a:gridCol w="1103089">
                  <a:extLst>
                    <a:ext uri="{9D8B030D-6E8A-4147-A177-3AD203B41FA5}">
                      <a16:colId xmlns:a16="http://schemas.microsoft.com/office/drawing/2014/main" val="4071201058"/>
                    </a:ext>
                  </a:extLst>
                </a:gridCol>
                <a:gridCol w="939741">
                  <a:extLst>
                    <a:ext uri="{9D8B030D-6E8A-4147-A177-3AD203B41FA5}">
                      <a16:colId xmlns:a16="http://schemas.microsoft.com/office/drawing/2014/main" val="920672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Zeitlicher Ablauf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Lern-aktivität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Sozialform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Vorwissen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Nährstoffe: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Welche Nährstoffe gibt es? Fragen in Klasse und auf Wandtafel schreiben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Zu zweit auf Post </a:t>
                      </a:r>
                      <a:r>
                        <a:rPr lang="de-CH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für jeden Nährstoff mindestens ein Beispiel nennen und an Wandtafel kleben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Besprechung der Resultate in der Klasse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Ganze 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Partnerarbeit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Klasse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Wandtafel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de-CH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CH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PPT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242169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4901DB3E-FFD4-707F-613C-109AE6E5E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92" y="2465987"/>
            <a:ext cx="5877840" cy="32685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756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AEA79-4135-2691-D6EB-A85D0F53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Ernährungslehre</a:t>
            </a:r>
            <a:r>
              <a:rPr lang="en-US" dirty="0"/>
              <a:t>: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Inhalte</a:t>
            </a:r>
            <a:r>
              <a:rPr lang="en-US" dirty="0"/>
              <a:t> </a:t>
            </a:r>
            <a:r>
              <a:rPr lang="en-US" dirty="0" err="1"/>
              <a:t>vermitteln</a:t>
            </a:r>
            <a:endParaRPr lang="en-US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2925AEE-2797-D1E8-AB52-2012F1054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815" y="1825625"/>
            <a:ext cx="9976370" cy="4351338"/>
          </a:xfrm>
        </p:spPr>
      </p:pic>
    </p:spTree>
    <p:extLst>
      <p:ext uri="{BB962C8B-B14F-4D97-AF65-F5344CB8AC3E}">
        <p14:creationId xmlns:p14="http://schemas.microsoft.com/office/powerpoint/2010/main" val="135547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Breitbild</PresentationFormat>
  <Paragraphs>283</Paragraphs>
  <Slides>15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Wingdings</vt:lpstr>
      <vt:lpstr>Office</vt:lpstr>
      <vt:lpstr>Didaktischer Vortag</vt:lpstr>
      <vt:lpstr>Bedingungsanalyse</vt:lpstr>
      <vt:lpstr>Didatkische Analysie</vt:lpstr>
      <vt:lpstr>Inhaltsanalyse</vt:lpstr>
      <vt:lpstr>Lernziele</vt:lpstr>
      <vt:lpstr>Ablauf der Stunde</vt:lpstr>
      <vt:lpstr>Einführung &amp; Lernziele</vt:lpstr>
      <vt:lpstr>Ernährungslehre: Vorwissen aktivieren</vt:lpstr>
      <vt:lpstr>Ernährungslehre: neue Inhalte vermitteln</vt:lpstr>
      <vt:lpstr>Vertiefung in die Materie: Anwenden</vt:lpstr>
      <vt:lpstr>Energiebedarf: neue Inhalte mit konkreter Anwendung</vt:lpstr>
      <vt:lpstr>Arbeitsblatt: Vertiefung</vt:lpstr>
      <vt:lpstr>Vertiefung in die Materie: Anwenden</vt:lpstr>
      <vt:lpstr>Arbeitsblatt: Vertiefung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Knill</dc:creator>
  <cp:lastModifiedBy>Anna Knill</cp:lastModifiedBy>
  <cp:revision>1</cp:revision>
  <dcterms:created xsi:type="dcterms:W3CDTF">2024-03-15T09:15:02Z</dcterms:created>
  <dcterms:modified xsi:type="dcterms:W3CDTF">2024-04-03T14:18:03Z</dcterms:modified>
</cp:coreProperties>
</file>