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5" r:id="rId20"/>
    <p:sldId id="276" r:id="rId21"/>
    <p:sldId id="274" r:id="rId22"/>
    <p:sldId id="271" r:id="rId23"/>
    <p:sldId id="272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FDDAE-87FF-4FC3-9998-676BDA67F2A3}" v="63" dt="2024-04-03T13:01:41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2" autoAdjust="0"/>
  </p:normalViewPr>
  <p:slideViewPr>
    <p:cSldViewPr>
      <p:cViewPr>
        <p:scale>
          <a:sx n="61" d="100"/>
          <a:sy n="61" d="100"/>
        </p:scale>
        <p:origin x="403" y="51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nill" userId="86889c23-1f5c-48f3-8602-ebed6841ae03" providerId="ADAL" clId="{881FDDAE-87FF-4FC3-9998-676BDA67F2A3}"/>
    <pc:docChg chg="undo redo custSel addSld delSld modSld">
      <pc:chgData name="Anna Knill" userId="86889c23-1f5c-48f3-8602-ebed6841ae03" providerId="ADAL" clId="{881FDDAE-87FF-4FC3-9998-676BDA67F2A3}" dt="2024-04-03T13:01:41.956" v="1799" actId="1076"/>
      <pc:docMkLst>
        <pc:docMk/>
      </pc:docMkLst>
      <pc:sldChg chg="modSp mod">
        <pc:chgData name="Anna Knill" userId="86889c23-1f5c-48f3-8602-ebed6841ae03" providerId="ADAL" clId="{881FDDAE-87FF-4FC3-9998-676BDA67F2A3}" dt="2024-04-03T12:02:38.560" v="36" actId="14100"/>
        <pc:sldMkLst>
          <pc:docMk/>
          <pc:sldMk cId="2427890908" sldId="261"/>
        </pc:sldMkLst>
        <pc:spChg chg="mod">
          <ac:chgData name="Anna Knill" userId="86889c23-1f5c-48f3-8602-ebed6841ae03" providerId="ADAL" clId="{881FDDAE-87FF-4FC3-9998-676BDA67F2A3}" dt="2024-04-03T12:02:38.560" v="36" actId="14100"/>
          <ac:spMkLst>
            <pc:docMk/>
            <pc:sldMk cId="2427890908" sldId="261"/>
            <ac:spMk id="3" creationId="{57A5B414-F0A2-1AEE-AF01-3D50B81D5F3C}"/>
          </ac:spMkLst>
        </pc:spChg>
      </pc:sldChg>
      <pc:sldChg chg="addSp modSp new mod modClrScheme chgLayout">
        <pc:chgData name="Anna Knill" userId="86889c23-1f5c-48f3-8602-ebed6841ae03" providerId="ADAL" clId="{881FDDAE-87FF-4FC3-9998-676BDA67F2A3}" dt="2024-04-03T12:12:06.710" v="239" actId="18131"/>
        <pc:sldMkLst>
          <pc:docMk/>
          <pc:sldMk cId="2354954730" sldId="262"/>
        </pc:sldMkLst>
        <pc:spChg chg="mod">
          <ac:chgData name="Anna Knill" userId="86889c23-1f5c-48f3-8602-ebed6841ae03" providerId="ADAL" clId="{881FDDAE-87FF-4FC3-9998-676BDA67F2A3}" dt="2024-04-03T12:10:36.896" v="221" actId="26606"/>
          <ac:spMkLst>
            <pc:docMk/>
            <pc:sldMk cId="2354954730" sldId="262"/>
            <ac:spMk id="2" creationId="{F42912B6-CBF1-CC12-2450-5B1C1D95D82C}"/>
          </ac:spMkLst>
        </pc:spChg>
        <pc:spChg chg="mod ord">
          <ac:chgData name="Anna Knill" userId="86889c23-1f5c-48f3-8602-ebed6841ae03" providerId="ADAL" clId="{881FDDAE-87FF-4FC3-9998-676BDA67F2A3}" dt="2024-04-03T12:10:36.896" v="221" actId="26606"/>
          <ac:spMkLst>
            <pc:docMk/>
            <pc:sldMk cId="2354954730" sldId="262"/>
            <ac:spMk id="3" creationId="{B84978DA-3A80-C444-DD0C-4A53238289E1}"/>
          </ac:spMkLst>
        </pc:spChg>
        <pc:picChg chg="add mod">
          <ac:chgData name="Anna Knill" userId="86889c23-1f5c-48f3-8602-ebed6841ae03" providerId="ADAL" clId="{881FDDAE-87FF-4FC3-9998-676BDA67F2A3}" dt="2024-04-03T12:10:36.896" v="221" actId="26606"/>
          <ac:picMkLst>
            <pc:docMk/>
            <pc:sldMk cId="2354954730" sldId="262"/>
            <ac:picMk id="1026" creationId="{DFF31419-3357-F38F-D94F-4ED0EC4CAB97}"/>
          </ac:picMkLst>
        </pc:picChg>
        <pc:picChg chg="add mod">
          <ac:chgData name="Anna Knill" userId="86889c23-1f5c-48f3-8602-ebed6841ae03" providerId="ADAL" clId="{881FDDAE-87FF-4FC3-9998-676BDA67F2A3}" dt="2024-04-03T12:12:06.710" v="239" actId="18131"/>
          <ac:picMkLst>
            <pc:docMk/>
            <pc:sldMk cId="2354954730" sldId="262"/>
            <ac:picMk id="1028" creationId="{FE7B64DD-6C40-AF29-8883-2AF535028B1E}"/>
          </ac:picMkLst>
        </pc:picChg>
      </pc:sldChg>
      <pc:sldChg chg="addSp delSp modSp new mod modClrScheme chgLayout">
        <pc:chgData name="Anna Knill" userId="86889c23-1f5c-48f3-8602-ebed6841ae03" providerId="ADAL" clId="{881FDDAE-87FF-4FC3-9998-676BDA67F2A3}" dt="2024-04-03T12:12:55.997" v="247" actId="1076"/>
        <pc:sldMkLst>
          <pc:docMk/>
          <pc:sldMk cId="4184229936" sldId="263"/>
        </pc:sldMkLst>
        <pc:spChg chg="mod">
          <ac:chgData name="Anna Knill" userId="86889c23-1f5c-48f3-8602-ebed6841ae03" providerId="ADAL" clId="{881FDDAE-87FF-4FC3-9998-676BDA67F2A3}" dt="2024-04-03T12:12:51.268" v="244" actId="26606"/>
          <ac:spMkLst>
            <pc:docMk/>
            <pc:sldMk cId="4184229936" sldId="263"/>
            <ac:spMk id="2" creationId="{25FC83BD-C11B-2715-A1C2-190D6DC55D73}"/>
          </ac:spMkLst>
        </pc:spChg>
        <pc:spChg chg="mod">
          <ac:chgData name="Anna Knill" userId="86889c23-1f5c-48f3-8602-ebed6841ae03" providerId="ADAL" clId="{881FDDAE-87FF-4FC3-9998-676BDA67F2A3}" dt="2024-04-03T12:12:51.268" v="244" actId="26606"/>
          <ac:spMkLst>
            <pc:docMk/>
            <pc:sldMk cId="4184229936" sldId="263"/>
            <ac:spMk id="3" creationId="{EF10532C-D50A-F1B6-447F-54D7770623F9}"/>
          </ac:spMkLst>
        </pc:spChg>
        <pc:spChg chg="add del mod">
          <ac:chgData name="Anna Knill" userId="86889c23-1f5c-48f3-8602-ebed6841ae03" providerId="ADAL" clId="{881FDDAE-87FF-4FC3-9998-676BDA67F2A3}" dt="2024-04-03T12:12:51.268" v="244" actId="26606"/>
          <ac:spMkLst>
            <pc:docMk/>
            <pc:sldMk cId="4184229936" sldId="263"/>
            <ac:spMk id="2055" creationId="{06E9D884-9B3D-8BF1-C7BB-6E3B8393F485}"/>
          </ac:spMkLst>
        </pc:spChg>
        <pc:picChg chg="add mod ord">
          <ac:chgData name="Anna Knill" userId="86889c23-1f5c-48f3-8602-ebed6841ae03" providerId="ADAL" clId="{881FDDAE-87FF-4FC3-9998-676BDA67F2A3}" dt="2024-04-03T12:12:51.268" v="244" actId="26606"/>
          <ac:picMkLst>
            <pc:docMk/>
            <pc:sldMk cId="4184229936" sldId="263"/>
            <ac:picMk id="5" creationId="{A19222E6-0200-BFDA-3B00-7F6BFF135161}"/>
          </ac:picMkLst>
        </pc:picChg>
        <pc:picChg chg="add mod">
          <ac:chgData name="Anna Knill" userId="86889c23-1f5c-48f3-8602-ebed6841ae03" providerId="ADAL" clId="{881FDDAE-87FF-4FC3-9998-676BDA67F2A3}" dt="2024-04-03T12:12:55.997" v="247" actId="1076"/>
          <ac:picMkLst>
            <pc:docMk/>
            <pc:sldMk cId="4184229936" sldId="263"/>
            <ac:picMk id="2050" creationId="{49A9336F-1278-4B9D-7FC2-9500473D6255}"/>
          </ac:picMkLst>
        </pc:picChg>
      </pc:sldChg>
      <pc:sldChg chg="addSp delSp modSp add mod">
        <pc:chgData name="Anna Knill" userId="86889c23-1f5c-48f3-8602-ebed6841ae03" providerId="ADAL" clId="{881FDDAE-87FF-4FC3-9998-676BDA67F2A3}" dt="2024-04-03T12:14:15.268" v="277" actId="14100"/>
        <pc:sldMkLst>
          <pc:docMk/>
          <pc:sldMk cId="270092469" sldId="264"/>
        </pc:sldMkLst>
        <pc:spChg chg="mod">
          <ac:chgData name="Anna Knill" userId="86889c23-1f5c-48f3-8602-ebed6841ae03" providerId="ADAL" clId="{881FDDAE-87FF-4FC3-9998-676BDA67F2A3}" dt="2024-04-03T12:13:11.621" v="260" actId="20577"/>
          <ac:spMkLst>
            <pc:docMk/>
            <pc:sldMk cId="270092469" sldId="264"/>
            <ac:spMk id="3" creationId="{EF10532C-D50A-F1B6-447F-54D7770623F9}"/>
          </ac:spMkLst>
        </pc:spChg>
        <pc:picChg chg="del">
          <ac:chgData name="Anna Knill" userId="86889c23-1f5c-48f3-8602-ebed6841ae03" providerId="ADAL" clId="{881FDDAE-87FF-4FC3-9998-676BDA67F2A3}" dt="2024-04-03T12:14:07.551" v="272" actId="478"/>
          <ac:picMkLst>
            <pc:docMk/>
            <pc:sldMk cId="270092469" sldId="264"/>
            <ac:picMk id="5" creationId="{A19222E6-0200-BFDA-3B00-7F6BFF135161}"/>
          </ac:picMkLst>
        </pc:picChg>
        <pc:picChg chg="add mod">
          <ac:chgData name="Anna Knill" userId="86889c23-1f5c-48f3-8602-ebed6841ae03" providerId="ADAL" clId="{881FDDAE-87FF-4FC3-9998-676BDA67F2A3}" dt="2024-04-03T12:14:15.268" v="277" actId="14100"/>
          <ac:picMkLst>
            <pc:docMk/>
            <pc:sldMk cId="270092469" sldId="264"/>
            <ac:picMk id="6" creationId="{3114CD2A-0D1A-3076-780B-C5D9446F428F}"/>
          </ac:picMkLst>
        </pc:picChg>
        <pc:picChg chg="del">
          <ac:chgData name="Anna Knill" userId="86889c23-1f5c-48f3-8602-ebed6841ae03" providerId="ADAL" clId="{881FDDAE-87FF-4FC3-9998-676BDA67F2A3}" dt="2024-04-03T12:13:31.734" v="262" actId="478"/>
          <ac:picMkLst>
            <pc:docMk/>
            <pc:sldMk cId="270092469" sldId="264"/>
            <ac:picMk id="2050" creationId="{49A9336F-1278-4B9D-7FC2-9500473D6255}"/>
          </ac:picMkLst>
        </pc:picChg>
        <pc:picChg chg="add mod">
          <ac:chgData name="Anna Knill" userId="86889c23-1f5c-48f3-8602-ebed6841ae03" providerId="ADAL" clId="{881FDDAE-87FF-4FC3-9998-676BDA67F2A3}" dt="2024-04-03T12:13:35.517" v="264" actId="1076"/>
          <ac:picMkLst>
            <pc:docMk/>
            <pc:sldMk cId="270092469" sldId="264"/>
            <ac:picMk id="7170" creationId="{0EAC259B-390A-76D8-882C-06E1CB3AD1D0}"/>
          </ac:picMkLst>
        </pc:picChg>
      </pc:sldChg>
      <pc:sldChg chg="addSp delSp modSp add mod">
        <pc:chgData name="Anna Knill" userId="86889c23-1f5c-48f3-8602-ebed6841ae03" providerId="ADAL" clId="{881FDDAE-87FF-4FC3-9998-676BDA67F2A3}" dt="2024-04-03T12:18:00.349" v="375" actId="1076"/>
        <pc:sldMkLst>
          <pc:docMk/>
          <pc:sldMk cId="1748856133" sldId="265"/>
        </pc:sldMkLst>
        <pc:spChg chg="mod">
          <ac:chgData name="Anna Knill" userId="86889c23-1f5c-48f3-8602-ebed6841ae03" providerId="ADAL" clId="{881FDDAE-87FF-4FC3-9998-676BDA67F2A3}" dt="2024-04-03T12:14:17.910" v="278" actId="20577"/>
          <ac:spMkLst>
            <pc:docMk/>
            <pc:sldMk cId="1748856133" sldId="265"/>
            <ac:spMk id="3" creationId="{EF10532C-D50A-F1B6-447F-54D7770623F9}"/>
          </ac:spMkLst>
        </pc:spChg>
        <pc:picChg chg="del">
          <ac:chgData name="Anna Knill" userId="86889c23-1f5c-48f3-8602-ebed6841ae03" providerId="ADAL" clId="{881FDDAE-87FF-4FC3-9998-676BDA67F2A3}" dt="2024-04-03T12:14:32.501" v="279" actId="478"/>
          <ac:picMkLst>
            <pc:docMk/>
            <pc:sldMk cId="1748856133" sldId="265"/>
            <ac:picMk id="5" creationId="{A19222E6-0200-BFDA-3B00-7F6BFF135161}"/>
          </ac:picMkLst>
        </pc:picChg>
        <pc:picChg chg="add mod">
          <ac:chgData name="Anna Knill" userId="86889c23-1f5c-48f3-8602-ebed6841ae03" providerId="ADAL" clId="{881FDDAE-87FF-4FC3-9998-676BDA67F2A3}" dt="2024-04-03T12:14:36.806" v="282" actId="14100"/>
          <ac:picMkLst>
            <pc:docMk/>
            <pc:sldMk cId="1748856133" sldId="265"/>
            <ac:picMk id="6" creationId="{6B25CE5C-3EA3-2084-E226-F998ABB44360}"/>
          </ac:picMkLst>
        </pc:picChg>
        <pc:picChg chg="del">
          <ac:chgData name="Anna Knill" userId="86889c23-1f5c-48f3-8602-ebed6841ae03" providerId="ADAL" clId="{881FDDAE-87FF-4FC3-9998-676BDA67F2A3}" dt="2024-04-03T12:17:55.610" v="372" actId="478"/>
          <ac:picMkLst>
            <pc:docMk/>
            <pc:sldMk cId="1748856133" sldId="265"/>
            <ac:picMk id="2050" creationId="{49A9336F-1278-4B9D-7FC2-9500473D6255}"/>
          </ac:picMkLst>
        </pc:picChg>
        <pc:picChg chg="add mod">
          <ac:chgData name="Anna Knill" userId="86889c23-1f5c-48f3-8602-ebed6841ae03" providerId="ADAL" clId="{881FDDAE-87FF-4FC3-9998-676BDA67F2A3}" dt="2024-04-03T12:18:00.349" v="375" actId="1076"/>
          <ac:picMkLst>
            <pc:docMk/>
            <pc:sldMk cId="1748856133" sldId="265"/>
            <ac:picMk id="6146" creationId="{A1AA013E-D59D-35D1-3BCF-D62E76A0739F}"/>
          </ac:picMkLst>
        </pc:picChg>
      </pc:sldChg>
      <pc:sldChg chg="addSp delSp modSp add mod">
        <pc:chgData name="Anna Knill" userId="86889c23-1f5c-48f3-8602-ebed6841ae03" providerId="ADAL" clId="{881FDDAE-87FF-4FC3-9998-676BDA67F2A3}" dt="2024-04-03T12:18:21.925" v="379" actId="1076"/>
        <pc:sldMkLst>
          <pc:docMk/>
          <pc:sldMk cId="1144847490" sldId="266"/>
        </pc:sldMkLst>
        <pc:spChg chg="mod">
          <ac:chgData name="Anna Knill" userId="86889c23-1f5c-48f3-8602-ebed6841ae03" providerId="ADAL" clId="{881FDDAE-87FF-4FC3-9998-676BDA67F2A3}" dt="2024-04-03T12:14:49.464" v="313" actId="20577"/>
          <ac:spMkLst>
            <pc:docMk/>
            <pc:sldMk cId="1144847490" sldId="266"/>
            <ac:spMk id="3" creationId="{EF10532C-D50A-F1B6-447F-54D7770623F9}"/>
          </ac:spMkLst>
        </pc:spChg>
        <pc:picChg chg="del">
          <ac:chgData name="Anna Knill" userId="86889c23-1f5c-48f3-8602-ebed6841ae03" providerId="ADAL" clId="{881FDDAE-87FF-4FC3-9998-676BDA67F2A3}" dt="2024-04-03T12:15:25.548" v="348" actId="478"/>
          <ac:picMkLst>
            <pc:docMk/>
            <pc:sldMk cId="1144847490" sldId="266"/>
            <ac:picMk id="5" creationId="{A19222E6-0200-BFDA-3B00-7F6BFF135161}"/>
          </ac:picMkLst>
        </pc:picChg>
        <pc:picChg chg="add mod">
          <ac:chgData name="Anna Knill" userId="86889c23-1f5c-48f3-8602-ebed6841ae03" providerId="ADAL" clId="{881FDDAE-87FF-4FC3-9998-676BDA67F2A3}" dt="2024-04-03T12:15:29.428" v="351" actId="14100"/>
          <ac:picMkLst>
            <pc:docMk/>
            <pc:sldMk cId="1144847490" sldId="266"/>
            <ac:picMk id="6" creationId="{84721C70-D147-9A1E-A52F-58C001E4A475}"/>
          </ac:picMkLst>
        </pc:picChg>
        <pc:picChg chg="del">
          <ac:chgData name="Anna Knill" userId="86889c23-1f5c-48f3-8602-ebed6841ae03" providerId="ADAL" clId="{881FDDAE-87FF-4FC3-9998-676BDA67F2A3}" dt="2024-04-03T12:18:02.446" v="376" actId="478"/>
          <ac:picMkLst>
            <pc:docMk/>
            <pc:sldMk cId="1144847490" sldId="266"/>
            <ac:picMk id="2050" creationId="{49A9336F-1278-4B9D-7FC2-9500473D6255}"/>
          </ac:picMkLst>
        </pc:picChg>
        <pc:picChg chg="add mod">
          <ac:chgData name="Anna Knill" userId="86889c23-1f5c-48f3-8602-ebed6841ae03" providerId="ADAL" clId="{881FDDAE-87FF-4FC3-9998-676BDA67F2A3}" dt="2024-04-03T12:18:21.925" v="379" actId="1076"/>
          <ac:picMkLst>
            <pc:docMk/>
            <pc:sldMk cId="1144847490" sldId="266"/>
            <ac:picMk id="5122" creationId="{D187421C-A9A2-5378-F686-DE81A7AC0B10}"/>
          </ac:picMkLst>
        </pc:picChg>
      </pc:sldChg>
      <pc:sldChg chg="addSp delSp modSp add mod">
        <pc:chgData name="Anna Knill" userId="86889c23-1f5c-48f3-8602-ebed6841ae03" providerId="ADAL" clId="{881FDDAE-87FF-4FC3-9998-676BDA67F2A3}" dt="2024-04-03T12:18:44.715" v="383" actId="1076"/>
        <pc:sldMkLst>
          <pc:docMk/>
          <pc:sldMk cId="4211333880" sldId="267"/>
        </pc:sldMkLst>
        <pc:spChg chg="mod">
          <ac:chgData name="Anna Knill" userId="86889c23-1f5c-48f3-8602-ebed6841ae03" providerId="ADAL" clId="{881FDDAE-87FF-4FC3-9998-676BDA67F2A3}" dt="2024-04-03T12:14:54.755" v="326" actId="20577"/>
          <ac:spMkLst>
            <pc:docMk/>
            <pc:sldMk cId="4211333880" sldId="267"/>
            <ac:spMk id="3" creationId="{EF10532C-D50A-F1B6-447F-54D7770623F9}"/>
          </ac:spMkLst>
        </pc:spChg>
        <pc:picChg chg="del">
          <ac:chgData name="Anna Knill" userId="86889c23-1f5c-48f3-8602-ebed6841ae03" providerId="ADAL" clId="{881FDDAE-87FF-4FC3-9998-676BDA67F2A3}" dt="2024-04-03T12:15:43.248" v="352" actId="478"/>
          <ac:picMkLst>
            <pc:docMk/>
            <pc:sldMk cId="4211333880" sldId="267"/>
            <ac:picMk id="5" creationId="{A19222E6-0200-BFDA-3B00-7F6BFF135161}"/>
          </ac:picMkLst>
        </pc:picChg>
        <pc:picChg chg="add del mod">
          <ac:chgData name="Anna Knill" userId="86889c23-1f5c-48f3-8602-ebed6841ae03" providerId="ADAL" clId="{881FDDAE-87FF-4FC3-9998-676BDA67F2A3}" dt="2024-04-03T12:16:03.294" v="356" actId="478"/>
          <ac:picMkLst>
            <pc:docMk/>
            <pc:sldMk cId="4211333880" sldId="267"/>
            <ac:picMk id="6" creationId="{2B34668C-C993-CBED-8466-12A73C8C6AAD}"/>
          </ac:picMkLst>
        </pc:picChg>
        <pc:picChg chg="add del mod">
          <ac:chgData name="Anna Knill" userId="86889c23-1f5c-48f3-8602-ebed6841ae03" providerId="ADAL" clId="{881FDDAE-87FF-4FC3-9998-676BDA67F2A3}" dt="2024-04-03T12:16:36.406" v="366" actId="478"/>
          <ac:picMkLst>
            <pc:docMk/>
            <pc:sldMk cId="4211333880" sldId="267"/>
            <ac:picMk id="8" creationId="{D818CBC0-DA5A-36EC-8851-CFB62D8EC451}"/>
          </ac:picMkLst>
        </pc:picChg>
        <pc:picChg chg="add mod">
          <ac:chgData name="Anna Knill" userId="86889c23-1f5c-48f3-8602-ebed6841ae03" providerId="ADAL" clId="{881FDDAE-87FF-4FC3-9998-676BDA67F2A3}" dt="2024-04-03T12:16:37.947" v="368" actId="1076"/>
          <ac:picMkLst>
            <pc:docMk/>
            <pc:sldMk cId="4211333880" sldId="267"/>
            <ac:picMk id="10" creationId="{7824437A-7117-04B6-C776-CBF2C66D0648}"/>
          </ac:picMkLst>
        </pc:picChg>
        <pc:picChg chg="del">
          <ac:chgData name="Anna Knill" userId="86889c23-1f5c-48f3-8602-ebed6841ae03" providerId="ADAL" clId="{881FDDAE-87FF-4FC3-9998-676BDA67F2A3}" dt="2024-04-03T12:18:23.841" v="380" actId="478"/>
          <ac:picMkLst>
            <pc:docMk/>
            <pc:sldMk cId="4211333880" sldId="267"/>
            <ac:picMk id="2050" creationId="{49A9336F-1278-4B9D-7FC2-9500473D6255}"/>
          </ac:picMkLst>
        </pc:picChg>
        <pc:picChg chg="add mod">
          <ac:chgData name="Anna Knill" userId="86889c23-1f5c-48f3-8602-ebed6841ae03" providerId="ADAL" clId="{881FDDAE-87FF-4FC3-9998-676BDA67F2A3}" dt="2024-04-03T12:18:44.715" v="383" actId="1076"/>
          <ac:picMkLst>
            <pc:docMk/>
            <pc:sldMk cId="4211333880" sldId="267"/>
            <ac:picMk id="4098" creationId="{937CB14F-1DEB-ABF2-A47A-BD981789FAD2}"/>
          </ac:picMkLst>
        </pc:picChg>
      </pc:sldChg>
      <pc:sldChg chg="addSp delSp modSp add mod">
        <pc:chgData name="Anna Knill" userId="86889c23-1f5c-48f3-8602-ebed6841ae03" providerId="ADAL" clId="{881FDDAE-87FF-4FC3-9998-676BDA67F2A3}" dt="2024-04-03T12:19:10.448" v="387" actId="1076"/>
        <pc:sldMkLst>
          <pc:docMk/>
          <pc:sldMk cId="1817392409" sldId="268"/>
        </pc:sldMkLst>
        <pc:spChg chg="mod">
          <ac:chgData name="Anna Knill" userId="86889c23-1f5c-48f3-8602-ebed6841ae03" providerId="ADAL" clId="{881FDDAE-87FF-4FC3-9998-676BDA67F2A3}" dt="2024-04-03T12:15:00.641" v="335" actId="20577"/>
          <ac:spMkLst>
            <pc:docMk/>
            <pc:sldMk cId="1817392409" sldId="268"/>
            <ac:spMk id="3" creationId="{EF10532C-D50A-F1B6-447F-54D7770623F9}"/>
          </ac:spMkLst>
        </pc:spChg>
        <pc:picChg chg="del">
          <ac:chgData name="Anna Knill" userId="86889c23-1f5c-48f3-8602-ebed6841ae03" providerId="ADAL" clId="{881FDDAE-87FF-4FC3-9998-676BDA67F2A3}" dt="2024-04-03T12:16:20.011" v="363" actId="478"/>
          <ac:picMkLst>
            <pc:docMk/>
            <pc:sldMk cId="1817392409" sldId="268"/>
            <ac:picMk id="5" creationId="{A19222E6-0200-BFDA-3B00-7F6BFF135161}"/>
          </ac:picMkLst>
        </pc:picChg>
        <pc:picChg chg="add mod">
          <ac:chgData name="Anna Knill" userId="86889c23-1f5c-48f3-8602-ebed6841ae03" providerId="ADAL" clId="{881FDDAE-87FF-4FC3-9998-676BDA67F2A3}" dt="2024-04-03T12:16:21.815" v="365" actId="1076"/>
          <ac:picMkLst>
            <pc:docMk/>
            <pc:sldMk cId="1817392409" sldId="268"/>
            <ac:picMk id="6" creationId="{F2CEF506-BC85-7989-60A6-435185FED790}"/>
          </ac:picMkLst>
        </pc:picChg>
        <pc:picChg chg="del">
          <ac:chgData name="Anna Knill" userId="86889c23-1f5c-48f3-8602-ebed6841ae03" providerId="ADAL" clId="{881FDDAE-87FF-4FC3-9998-676BDA67F2A3}" dt="2024-04-03T12:18:46.914" v="384" actId="478"/>
          <ac:picMkLst>
            <pc:docMk/>
            <pc:sldMk cId="1817392409" sldId="268"/>
            <ac:picMk id="2050" creationId="{49A9336F-1278-4B9D-7FC2-9500473D6255}"/>
          </ac:picMkLst>
        </pc:picChg>
        <pc:picChg chg="add mod">
          <ac:chgData name="Anna Knill" userId="86889c23-1f5c-48f3-8602-ebed6841ae03" providerId="ADAL" clId="{881FDDAE-87FF-4FC3-9998-676BDA67F2A3}" dt="2024-04-03T12:19:10.448" v="387" actId="1076"/>
          <ac:picMkLst>
            <pc:docMk/>
            <pc:sldMk cId="1817392409" sldId="268"/>
            <ac:picMk id="3074" creationId="{26F731C1-9DA3-D0B5-911F-C0742B4D4451}"/>
          </ac:picMkLst>
        </pc:picChg>
      </pc:sldChg>
      <pc:sldChg chg="addSp delSp modSp add mod">
        <pc:chgData name="Anna Knill" userId="86889c23-1f5c-48f3-8602-ebed6841ae03" providerId="ADAL" clId="{881FDDAE-87FF-4FC3-9998-676BDA67F2A3}" dt="2024-04-03T12:19:33.232" v="391" actId="1076"/>
        <pc:sldMkLst>
          <pc:docMk/>
          <pc:sldMk cId="3144027417" sldId="269"/>
        </pc:sldMkLst>
        <pc:spChg chg="mod">
          <ac:chgData name="Anna Knill" userId="86889c23-1f5c-48f3-8602-ebed6841ae03" providerId="ADAL" clId="{881FDDAE-87FF-4FC3-9998-676BDA67F2A3}" dt="2024-04-03T12:15:08.826" v="347" actId="20577"/>
          <ac:spMkLst>
            <pc:docMk/>
            <pc:sldMk cId="3144027417" sldId="269"/>
            <ac:spMk id="3" creationId="{EF10532C-D50A-F1B6-447F-54D7770623F9}"/>
          </ac:spMkLst>
        </pc:spChg>
        <pc:picChg chg="del">
          <ac:chgData name="Anna Knill" userId="86889c23-1f5c-48f3-8602-ebed6841ae03" providerId="ADAL" clId="{881FDDAE-87FF-4FC3-9998-676BDA67F2A3}" dt="2024-04-03T12:16:52.477" v="369" actId="478"/>
          <ac:picMkLst>
            <pc:docMk/>
            <pc:sldMk cId="3144027417" sldId="269"/>
            <ac:picMk id="5" creationId="{A19222E6-0200-BFDA-3B00-7F6BFF135161}"/>
          </ac:picMkLst>
        </pc:picChg>
        <pc:picChg chg="add mod">
          <ac:chgData name="Anna Knill" userId="86889c23-1f5c-48f3-8602-ebed6841ae03" providerId="ADAL" clId="{881FDDAE-87FF-4FC3-9998-676BDA67F2A3}" dt="2024-04-03T12:16:54.195" v="371" actId="1076"/>
          <ac:picMkLst>
            <pc:docMk/>
            <pc:sldMk cId="3144027417" sldId="269"/>
            <ac:picMk id="6" creationId="{A437653D-3FCB-9663-5B98-9FD98FB97035}"/>
          </ac:picMkLst>
        </pc:picChg>
        <pc:picChg chg="del">
          <ac:chgData name="Anna Knill" userId="86889c23-1f5c-48f3-8602-ebed6841ae03" providerId="ADAL" clId="{881FDDAE-87FF-4FC3-9998-676BDA67F2A3}" dt="2024-04-03T12:19:27.801" v="388" actId="478"/>
          <ac:picMkLst>
            <pc:docMk/>
            <pc:sldMk cId="3144027417" sldId="269"/>
            <ac:picMk id="2050" creationId="{49A9336F-1278-4B9D-7FC2-9500473D6255}"/>
          </ac:picMkLst>
        </pc:picChg>
        <pc:picChg chg="add mod">
          <ac:chgData name="Anna Knill" userId="86889c23-1f5c-48f3-8602-ebed6841ae03" providerId="ADAL" clId="{881FDDAE-87FF-4FC3-9998-676BDA67F2A3}" dt="2024-04-03T12:19:33.232" v="391" actId="1076"/>
          <ac:picMkLst>
            <pc:docMk/>
            <pc:sldMk cId="3144027417" sldId="269"/>
            <ac:picMk id="8194" creationId="{86E1168E-14C7-4A59-EA33-8CCEA80987E8}"/>
          </ac:picMkLst>
        </pc:picChg>
      </pc:sldChg>
      <pc:sldChg chg="addSp delSp modSp new mod">
        <pc:chgData name="Anna Knill" userId="86889c23-1f5c-48f3-8602-ebed6841ae03" providerId="ADAL" clId="{881FDDAE-87FF-4FC3-9998-676BDA67F2A3}" dt="2024-04-03T12:37:49.751" v="1277" actId="27614"/>
        <pc:sldMkLst>
          <pc:docMk/>
          <pc:sldMk cId="3956380582" sldId="270"/>
        </pc:sldMkLst>
        <pc:spChg chg="mod">
          <ac:chgData name="Anna Knill" userId="86889c23-1f5c-48f3-8602-ebed6841ae03" providerId="ADAL" clId="{881FDDAE-87FF-4FC3-9998-676BDA67F2A3}" dt="2024-04-03T12:37:46.282" v="1276" actId="26606"/>
          <ac:spMkLst>
            <pc:docMk/>
            <pc:sldMk cId="3956380582" sldId="270"/>
            <ac:spMk id="2" creationId="{78E3CCFB-8280-D390-E47F-13026FB0C163}"/>
          </ac:spMkLst>
        </pc:spChg>
        <pc:spChg chg="del">
          <ac:chgData name="Anna Knill" userId="86889c23-1f5c-48f3-8602-ebed6841ae03" providerId="ADAL" clId="{881FDDAE-87FF-4FC3-9998-676BDA67F2A3}" dt="2024-04-03T12:37:46.282" v="1276" actId="26606"/>
          <ac:spMkLst>
            <pc:docMk/>
            <pc:sldMk cId="3956380582" sldId="270"/>
            <ac:spMk id="3" creationId="{116695E1-4E83-29ED-0871-FB5E159108B7}"/>
          </ac:spMkLst>
        </pc:spChg>
        <pc:picChg chg="add mod">
          <ac:chgData name="Anna Knill" userId="86889c23-1f5c-48f3-8602-ebed6841ae03" providerId="ADAL" clId="{881FDDAE-87FF-4FC3-9998-676BDA67F2A3}" dt="2024-04-03T12:37:49.751" v="1277" actId="27614"/>
          <ac:picMkLst>
            <pc:docMk/>
            <pc:sldMk cId="3956380582" sldId="270"/>
            <ac:picMk id="5" creationId="{F987C4D6-D955-BE3B-31BC-B6AA255BC9D9}"/>
          </ac:picMkLst>
        </pc:picChg>
      </pc:sldChg>
      <pc:sldChg chg="modSp new mod">
        <pc:chgData name="Anna Knill" userId="86889c23-1f5c-48f3-8602-ebed6841ae03" providerId="ADAL" clId="{881FDDAE-87FF-4FC3-9998-676BDA67F2A3}" dt="2024-04-03T13:00:14.340" v="1779" actId="20577"/>
        <pc:sldMkLst>
          <pc:docMk/>
          <pc:sldMk cId="1375379691" sldId="271"/>
        </pc:sldMkLst>
        <pc:spChg chg="mod">
          <ac:chgData name="Anna Knill" userId="86889c23-1f5c-48f3-8602-ebed6841ae03" providerId="ADAL" clId="{881FDDAE-87FF-4FC3-9998-676BDA67F2A3}" dt="2024-04-03T12:21:03.788" v="416" actId="20577"/>
          <ac:spMkLst>
            <pc:docMk/>
            <pc:sldMk cId="1375379691" sldId="271"/>
            <ac:spMk id="2" creationId="{7CBDBCC8-BDA6-689E-77D9-F927DBE64280}"/>
          </ac:spMkLst>
        </pc:spChg>
        <pc:spChg chg="mod">
          <ac:chgData name="Anna Knill" userId="86889c23-1f5c-48f3-8602-ebed6841ae03" providerId="ADAL" clId="{881FDDAE-87FF-4FC3-9998-676BDA67F2A3}" dt="2024-04-03T13:00:14.340" v="1779" actId="20577"/>
          <ac:spMkLst>
            <pc:docMk/>
            <pc:sldMk cId="1375379691" sldId="271"/>
            <ac:spMk id="3" creationId="{CDBF4D47-6AAD-37A5-C9C3-C11C3B69919B}"/>
          </ac:spMkLst>
        </pc:spChg>
      </pc:sldChg>
      <pc:sldChg chg="addSp modSp new mod">
        <pc:chgData name="Anna Knill" userId="86889c23-1f5c-48f3-8602-ebed6841ae03" providerId="ADAL" clId="{881FDDAE-87FF-4FC3-9998-676BDA67F2A3}" dt="2024-04-03T13:01:41.956" v="1799" actId="1076"/>
        <pc:sldMkLst>
          <pc:docMk/>
          <pc:sldMk cId="258156947" sldId="272"/>
        </pc:sldMkLst>
        <pc:spChg chg="mod">
          <ac:chgData name="Anna Knill" userId="86889c23-1f5c-48f3-8602-ebed6841ae03" providerId="ADAL" clId="{881FDDAE-87FF-4FC3-9998-676BDA67F2A3}" dt="2024-04-03T13:00:51.439" v="1794" actId="20577"/>
          <ac:spMkLst>
            <pc:docMk/>
            <pc:sldMk cId="258156947" sldId="272"/>
            <ac:spMk id="2" creationId="{AB58C60E-8627-BAA2-00F0-4C0713A58E1C}"/>
          </ac:spMkLst>
        </pc:spChg>
        <pc:picChg chg="add mod">
          <ac:chgData name="Anna Knill" userId="86889c23-1f5c-48f3-8602-ebed6841ae03" providerId="ADAL" clId="{881FDDAE-87FF-4FC3-9998-676BDA67F2A3}" dt="2024-04-03T13:01:41.956" v="1799" actId="1076"/>
          <ac:picMkLst>
            <pc:docMk/>
            <pc:sldMk cId="258156947" sldId="272"/>
            <ac:picMk id="9218" creationId="{F577C37D-C91D-DF3F-253E-AAF4A28589F2}"/>
          </ac:picMkLst>
        </pc:picChg>
      </pc:sldChg>
      <pc:sldChg chg="modSp new mod">
        <pc:chgData name="Anna Knill" userId="86889c23-1f5c-48f3-8602-ebed6841ae03" providerId="ADAL" clId="{881FDDAE-87FF-4FC3-9998-676BDA67F2A3}" dt="2024-04-03T12:30:30.626" v="1168" actId="20577"/>
        <pc:sldMkLst>
          <pc:docMk/>
          <pc:sldMk cId="2350699372" sldId="273"/>
        </pc:sldMkLst>
        <pc:spChg chg="mod">
          <ac:chgData name="Anna Knill" userId="86889c23-1f5c-48f3-8602-ebed6841ae03" providerId="ADAL" clId="{881FDDAE-87FF-4FC3-9998-676BDA67F2A3}" dt="2024-04-03T12:22:50.692" v="454" actId="20577"/>
          <ac:spMkLst>
            <pc:docMk/>
            <pc:sldMk cId="2350699372" sldId="273"/>
            <ac:spMk id="2" creationId="{335DCA5A-8A08-9148-FD53-39E3E0ACAA6E}"/>
          </ac:spMkLst>
        </pc:spChg>
        <pc:spChg chg="mod">
          <ac:chgData name="Anna Knill" userId="86889c23-1f5c-48f3-8602-ebed6841ae03" providerId="ADAL" clId="{881FDDAE-87FF-4FC3-9998-676BDA67F2A3}" dt="2024-04-03T12:30:30.626" v="1168" actId="20577"/>
          <ac:spMkLst>
            <pc:docMk/>
            <pc:sldMk cId="2350699372" sldId="273"/>
            <ac:spMk id="3" creationId="{BA3A9C15-D89F-7E2A-5486-CA560D6775D2}"/>
          </ac:spMkLst>
        </pc:spChg>
      </pc:sldChg>
      <pc:sldChg chg="modSp new mod">
        <pc:chgData name="Anna Knill" userId="86889c23-1f5c-48f3-8602-ebed6841ae03" providerId="ADAL" clId="{881FDDAE-87FF-4FC3-9998-676BDA67F2A3}" dt="2024-04-03T12:44:58.804" v="1681" actId="15"/>
        <pc:sldMkLst>
          <pc:docMk/>
          <pc:sldMk cId="4018898467" sldId="274"/>
        </pc:sldMkLst>
        <pc:spChg chg="mod">
          <ac:chgData name="Anna Knill" userId="86889c23-1f5c-48f3-8602-ebed6841ae03" providerId="ADAL" clId="{881FDDAE-87FF-4FC3-9998-676BDA67F2A3}" dt="2024-04-03T12:43:49.744" v="1529" actId="20577"/>
          <ac:spMkLst>
            <pc:docMk/>
            <pc:sldMk cId="4018898467" sldId="274"/>
            <ac:spMk id="2" creationId="{FFC30D46-92B4-0B6C-5B1B-CF16CC4C736C}"/>
          </ac:spMkLst>
        </pc:spChg>
        <pc:spChg chg="mod">
          <ac:chgData name="Anna Knill" userId="86889c23-1f5c-48f3-8602-ebed6841ae03" providerId="ADAL" clId="{881FDDAE-87FF-4FC3-9998-676BDA67F2A3}" dt="2024-04-03T12:44:58.804" v="1681" actId="15"/>
          <ac:spMkLst>
            <pc:docMk/>
            <pc:sldMk cId="4018898467" sldId="274"/>
            <ac:spMk id="3" creationId="{B7C291A9-9CB3-883E-7B75-EAC75DEBCBEB}"/>
          </ac:spMkLst>
        </pc:spChg>
      </pc:sldChg>
      <pc:sldChg chg="addSp modSp new mod">
        <pc:chgData name="Anna Knill" userId="86889c23-1f5c-48f3-8602-ebed6841ae03" providerId="ADAL" clId="{881FDDAE-87FF-4FC3-9998-676BDA67F2A3}" dt="2024-04-03T12:38:31.996" v="1319" actId="1076"/>
        <pc:sldMkLst>
          <pc:docMk/>
          <pc:sldMk cId="10847279" sldId="275"/>
        </pc:sldMkLst>
        <pc:spChg chg="mod">
          <ac:chgData name="Anna Knill" userId="86889c23-1f5c-48f3-8602-ebed6841ae03" providerId="ADAL" clId="{881FDDAE-87FF-4FC3-9998-676BDA67F2A3}" dt="2024-04-03T12:25:55.501" v="606" actId="20577"/>
          <ac:spMkLst>
            <pc:docMk/>
            <pc:sldMk cId="10847279" sldId="275"/>
            <ac:spMk id="2" creationId="{B553D4C2-F616-C5A7-8606-4EF638470D18}"/>
          </ac:spMkLst>
        </pc:spChg>
        <pc:spChg chg="mod">
          <ac:chgData name="Anna Knill" userId="86889c23-1f5c-48f3-8602-ebed6841ae03" providerId="ADAL" clId="{881FDDAE-87FF-4FC3-9998-676BDA67F2A3}" dt="2024-04-03T12:38:02.975" v="1316" actId="20577"/>
          <ac:spMkLst>
            <pc:docMk/>
            <pc:sldMk cId="10847279" sldId="275"/>
            <ac:spMk id="3" creationId="{EE16785F-5B01-2BA9-B686-CDE6EC31AFA0}"/>
          </ac:spMkLst>
        </pc:spChg>
        <pc:picChg chg="add mod">
          <ac:chgData name="Anna Knill" userId="86889c23-1f5c-48f3-8602-ebed6841ae03" providerId="ADAL" clId="{881FDDAE-87FF-4FC3-9998-676BDA67F2A3}" dt="2024-04-03T12:38:31.996" v="1319" actId="1076"/>
          <ac:picMkLst>
            <pc:docMk/>
            <pc:sldMk cId="10847279" sldId="275"/>
            <ac:picMk id="5" creationId="{15DF4BAC-F34A-816D-CDAE-1FC10F62791A}"/>
          </ac:picMkLst>
        </pc:picChg>
      </pc:sldChg>
      <pc:sldChg chg="addSp modSp new mod">
        <pc:chgData name="Anna Knill" userId="86889c23-1f5c-48f3-8602-ebed6841ae03" providerId="ADAL" clId="{881FDDAE-87FF-4FC3-9998-676BDA67F2A3}" dt="2024-04-03T12:40:32.975" v="1511" actId="1076"/>
        <pc:sldMkLst>
          <pc:docMk/>
          <pc:sldMk cId="3279997079" sldId="276"/>
        </pc:sldMkLst>
        <pc:spChg chg="mod">
          <ac:chgData name="Anna Knill" userId="86889c23-1f5c-48f3-8602-ebed6841ae03" providerId="ADAL" clId="{881FDDAE-87FF-4FC3-9998-676BDA67F2A3}" dt="2024-04-03T12:26:43.236" v="696" actId="20577"/>
          <ac:spMkLst>
            <pc:docMk/>
            <pc:sldMk cId="3279997079" sldId="276"/>
            <ac:spMk id="2" creationId="{0486AE3A-A763-E200-F122-D0FC9004D3B2}"/>
          </ac:spMkLst>
        </pc:spChg>
        <pc:spChg chg="mod">
          <ac:chgData name="Anna Knill" userId="86889c23-1f5c-48f3-8602-ebed6841ae03" providerId="ADAL" clId="{881FDDAE-87FF-4FC3-9998-676BDA67F2A3}" dt="2024-04-03T12:40:15.697" v="1507" actId="14100"/>
          <ac:spMkLst>
            <pc:docMk/>
            <pc:sldMk cId="3279997079" sldId="276"/>
            <ac:spMk id="3" creationId="{1DE305D2-DCCE-6B9E-F042-44849F73755D}"/>
          </ac:spMkLst>
        </pc:spChg>
        <pc:picChg chg="add mod">
          <ac:chgData name="Anna Knill" userId="86889c23-1f5c-48f3-8602-ebed6841ae03" providerId="ADAL" clId="{881FDDAE-87FF-4FC3-9998-676BDA67F2A3}" dt="2024-04-03T12:40:32.975" v="1511" actId="1076"/>
          <ac:picMkLst>
            <pc:docMk/>
            <pc:sldMk cId="3279997079" sldId="276"/>
            <ac:picMk id="5" creationId="{20E9984E-0079-DF0B-D2AF-0D7E5FE4964B}"/>
          </ac:picMkLst>
        </pc:picChg>
      </pc:sldChg>
      <pc:sldChg chg="add del">
        <pc:chgData name="Anna Knill" userId="86889c23-1f5c-48f3-8602-ebed6841ae03" providerId="ADAL" clId="{881FDDAE-87FF-4FC3-9998-676BDA67F2A3}" dt="2024-04-03T12:44:41.967" v="1661" actId="47"/>
        <pc:sldMkLst>
          <pc:docMk/>
          <pc:sldMk cId="95129131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4/3/2024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4/3/2024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4/3/2024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4/3/2024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4/3/2024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4/3/2024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4/3/2024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4/3/2024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4/3/2024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4/3/2024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4/3/2024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4/3/2024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4/3/2024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4/3/2024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692696"/>
            <a:ext cx="10026728" cy="1676400"/>
          </a:xfrm>
        </p:spPr>
        <p:txBody>
          <a:bodyPr/>
          <a:lstStyle/>
          <a:p>
            <a:r>
              <a:rPr lang="en-US" dirty="0" err="1"/>
              <a:t>Klientinnen</a:t>
            </a:r>
            <a:r>
              <a:rPr lang="en-US" dirty="0"/>
              <a:t> und </a:t>
            </a:r>
            <a:r>
              <a:rPr lang="en-US" dirty="0" err="1"/>
              <a:t>Klienten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Ernährung</a:t>
            </a:r>
            <a:r>
              <a:rPr lang="en-US" dirty="0"/>
              <a:t> </a:t>
            </a:r>
            <a:r>
              <a:rPr lang="en-US" dirty="0" err="1"/>
              <a:t>unterstützen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399806"/>
            <a:ext cx="9141619" cy="886344"/>
          </a:xfrm>
        </p:spPr>
        <p:txBody>
          <a:bodyPr/>
          <a:lstStyle/>
          <a:p>
            <a:r>
              <a:rPr lang="en-US" dirty="0" err="1"/>
              <a:t>Grundlagen</a:t>
            </a:r>
            <a:r>
              <a:rPr lang="en-US" dirty="0"/>
              <a:t> der </a:t>
            </a:r>
            <a:r>
              <a:rPr lang="en-US" dirty="0" err="1"/>
              <a:t>Ernährungslehre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Nahrungsfasern</a:t>
            </a:r>
            <a:r>
              <a:rPr lang="en-US" dirty="0"/>
              <a:t>, </a:t>
            </a:r>
            <a:r>
              <a:rPr lang="en-US" dirty="0" err="1"/>
              <a:t>Ballaststoffe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721C70-D147-9A1E-A52F-58C001E4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44" y="2727899"/>
            <a:ext cx="5300351" cy="845117"/>
          </a:xfrm>
          <a:prstGeom prst="rect">
            <a:avLst/>
          </a:prstGeom>
        </p:spPr>
      </p:pic>
      <p:pic>
        <p:nvPicPr>
          <p:cNvPr id="5122" name="Picture 2" descr="Alles andere als Ballast – gesunde Nahrungsfasern - UNIK Sports">
            <a:extLst>
              <a:ext uri="{FF2B5EF4-FFF2-40B4-BE49-F238E27FC236}">
                <a16:creationId xmlns:a16="http://schemas.microsoft.com/office/drawing/2014/main" id="{D187421C-A9A2-5378-F686-DE81A7AC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657899"/>
            <a:ext cx="496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Mineralstoffe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824437A-7117-04B6-C776-CBF2C66D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2825133"/>
            <a:ext cx="4359018" cy="548688"/>
          </a:xfrm>
          <a:prstGeom prst="rect">
            <a:avLst/>
          </a:prstGeom>
        </p:spPr>
      </p:pic>
      <p:pic>
        <p:nvPicPr>
          <p:cNvPr id="4098" name="Picture 2" descr="Mineralstoffe der große Ratgeber mit allen Infos und Antworten">
            <a:extLst>
              <a:ext uri="{FF2B5EF4-FFF2-40B4-BE49-F238E27FC236}">
                <a16:creationId xmlns:a16="http://schemas.microsoft.com/office/drawing/2014/main" id="{937CB14F-1DEB-ABF2-A47A-BD981789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268760"/>
            <a:ext cx="4906517" cy="34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Vitamine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CEF506-BC85-7989-60A6-435185FE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27" y="2445935"/>
            <a:ext cx="4427604" cy="1966130"/>
          </a:xfrm>
          <a:prstGeom prst="rect">
            <a:avLst/>
          </a:prstGeom>
        </p:spPr>
      </p:pic>
      <p:pic>
        <p:nvPicPr>
          <p:cNvPr id="3074" name="Picture 2" descr="Les vitamines">
            <a:extLst>
              <a:ext uri="{FF2B5EF4-FFF2-40B4-BE49-F238E27FC236}">
                <a16:creationId xmlns:a16="http://schemas.microsoft.com/office/drawing/2014/main" id="{26F731C1-9DA3-D0B5-911F-C0742B4D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474134"/>
            <a:ext cx="499148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Zusatzstoffe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37653D-3FCB-9663-5B98-9FD98FB9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0" y="3067239"/>
            <a:ext cx="4389500" cy="1082134"/>
          </a:xfrm>
          <a:prstGeom prst="rect">
            <a:avLst/>
          </a:prstGeom>
        </p:spPr>
      </p:pic>
      <p:pic>
        <p:nvPicPr>
          <p:cNvPr id="8194" name="Picture 2" descr="Paddeltrockner hält Zusatzstoffe von Lebensmitteln fern">
            <a:extLst>
              <a:ext uri="{FF2B5EF4-FFF2-40B4-BE49-F238E27FC236}">
                <a16:creationId xmlns:a16="http://schemas.microsoft.com/office/drawing/2014/main" id="{86E1168E-14C7-4A59-EA33-8CCEA809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99" y="1600200"/>
            <a:ext cx="6364199" cy="35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DCA5A-8A08-9148-FD53-39E3E0AC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Gruppenarbeit</a:t>
            </a:r>
            <a:r>
              <a:rPr lang="en-US" dirty="0"/>
              <a:t>: </a:t>
            </a:r>
            <a:r>
              <a:rPr lang="en-US" dirty="0" err="1"/>
              <a:t>ausgewogene</a:t>
            </a:r>
            <a:r>
              <a:rPr lang="en-US" dirty="0"/>
              <a:t> </a:t>
            </a:r>
            <a:r>
              <a:rPr lang="en-US" dirty="0" err="1"/>
              <a:t>Ernährung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3A9C15-D89F-7E2A-5486-CA560D67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Erstellen</a:t>
            </a:r>
            <a:r>
              <a:rPr lang="en-US" dirty="0"/>
              <a:t> Sie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ausgewogenen</a:t>
            </a:r>
            <a:r>
              <a:rPr lang="en-US" dirty="0"/>
              <a:t> </a:t>
            </a:r>
            <a:r>
              <a:rPr lang="en-US" dirty="0" err="1"/>
              <a:t>Ernährungs</a:t>
            </a:r>
            <a:r>
              <a:rPr lang="en-US" dirty="0"/>
              <a:t>-Plan (für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Woche</a:t>
            </a:r>
            <a:r>
              <a:rPr lang="en-US" dirty="0"/>
              <a:t>) für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gesunde</a:t>
            </a:r>
            <a:r>
              <a:rPr lang="en-US" dirty="0"/>
              <a:t> Person in </a:t>
            </a:r>
            <a:r>
              <a:rPr lang="en-US" dirty="0" err="1"/>
              <a:t>Ihrem</a:t>
            </a:r>
            <a:r>
              <a:rPr lang="en-US" dirty="0"/>
              <a:t> Alter</a:t>
            </a:r>
          </a:p>
          <a:p>
            <a:pPr lvl="1"/>
            <a:r>
              <a:rPr lang="en-US" dirty="0" err="1"/>
              <a:t>Beachten</a:t>
            </a:r>
            <a:r>
              <a:rPr lang="en-US" dirty="0"/>
              <a:t> Sie </a:t>
            </a:r>
            <a:r>
              <a:rPr lang="en-US" dirty="0" err="1"/>
              <a:t>dafür</a:t>
            </a:r>
            <a:r>
              <a:rPr lang="en-US" dirty="0"/>
              <a:t> die </a:t>
            </a:r>
            <a:r>
              <a:rPr lang="en-US" dirty="0" err="1"/>
              <a:t>Lebensmittelpyramide</a:t>
            </a:r>
            <a:r>
              <a:rPr lang="en-US" dirty="0"/>
              <a:t> und die </a:t>
            </a:r>
            <a:r>
              <a:rPr lang="en-US" dirty="0" err="1"/>
              <a:t>Nährstoffgruppen</a:t>
            </a:r>
            <a:endParaRPr lang="en-US" dirty="0"/>
          </a:p>
          <a:p>
            <a:pPr lvl="1"/>
            <a:r>
              <a:rPr lang="en-US" dirty="0" err="1"/>
              <a:t>Halten</a:t>
            </a:r>
            <a:r>
              <a:rPr lang="en-US" dirty="0"/>
              <a:t> Sie die </a:t>
            </a:r>
            <a:r>
              <a:rPr lang="en-US" dirty="0" err="1"/>
              <a:t>Resultate</a:t>
            </a:r>
            <a:r>
              <a:rPr lang="en-US" dirty="0"/>
              <a:t> </a:t>
            </a:r>
            <a:r>
              <a:rPr lang="en-US" dirty="0" err="1"/>
              <a:t>schriftlich</a:t>
            </a:r>
            <a:r>
              <a:rPr lang="en-US" dirty="0"/>
              <a:t> (PPT, Flipchart, ... ) fest</a:t>
            </a:r>
          </a:p>
          <a:p>
            <a:pPr lvl="1"/>
            <a:r>
              <a:rPr lang="en-US" dirty="0" err="1"/>
              <a:t>Begründen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Resultate</a:t>
            </a:r>
            <a:endParaRPr lang="en-US" dirty="0"/>
          </a:p>
          <a:p>
            <a:pPr lvl="1"/>
            <a:r>
              <a:rPr lang="en-US" dirty="0"/>
              <a:t>Zeit: 15 </a:t>
            </a:r>
            <a:r>
              <a:rPr lang="en-US" dirty="0" err="1"/>
              <a:t>Minuten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Die Arbeit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danach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der </a:t>
            </a:r>
            <a:r>
              <a:rPr lang="en-US" dirty="0" err="1"/>
              <a:t>Klasse</a:t>
            </a:r>
            <a:r>
              <a:rPr lang="en-US" dirty="0"/>
              <a:t> von </a:t>
            </a:r>
            <a:r>
              <a:rPr lang="en-US" dirty="0" err="1"/>
              <a:t>einer</a:t>
            </a:r>
            <a:r>
              <a:rPr lang="en-US" dirty="0"/>
              <a:t> Person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präsentiert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3CCFB-8280-D390-E47F-13026FB0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 err="1"/>
              <a:t>Energiebedarf</a:t>
            </a:r>
            <a:endParaRPr lang="en-US" dirty="0"/>
          </a:p>
        </p:txBody>
      </p:sp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F987C4D6-D955-BE3B-31BC-B6AA255B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11" y="1600200"/>
            <a:ext cx="94268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3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3D4C2-F616-C5A7-8606-4EF63847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Energiebedarf</a:t>
            </a:r>
            <a:r>
              <a:rPr lang="en-US" dirty="0"/>
              <a:t>: </a:t>
            </a:r>
            <a:r>
              <a:rPr lang="en-US" dirty="0" err="1"/>
              <a:t>Grundumsatz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6785F-5B01-2BA9-B686-CDE6EC31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Berechnen</a:t>
            </a:r>
            <a:r>
              <a:rPr lang="en-US" dirty="0"/>
              <a:t> Sie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eigenen</a:t>
            </a:r>
            <a:r>
              <a:rPr lang="en-US" dirty="0"/>
              <a:t> </a:t>
            </a:r>
            <a:r>
              <a:rPr lang="en-US" dirty="0" err="1"/>
              <a:t>Grundumsatz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DF4BAC-F34A-816D-CDAE-1FC10F62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2263039"/>
            <a:ext cx="7358420" cy="39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6AE3A-A763-E200-F122-D0FC9004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Energiebedarf</a:t>
            </a:r>
            <a:r>
              <a:rPr lang="en-US" dirty="0"/>
              <a:t>: PAL-</a:t>
            </a:r>
            <a:r>
              <a:rPr lang="en-US" dirty="0" err="1"/>
              <a:t>Faktor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E305D2-DCCE-6B9E-F042-44849F73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600200"/>
            <a:ext cx="10564161" cy="4572000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Leistunsumsatz</a:t>
            </a:r>
            <a:r>
              <a:rPr lang="en-US" dirty="0"/>
              <a:t> </a:t>
            </a:r>
            <a:r>
              <a:rPr lang="en-US" dirty="0" err="1"/>
              <a:t>varriert</a:t>
            </a:r>
            <a:r>
              <a:rPr lang="en-US" dirty="0"/>
              <a:t>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Körperlicher</a:t>
            </a:r>
            <a:r>
              <a:rPr lang="en-US" dirty="0"/>
              <a:t> </a:t>
            </a:r>
            <a:r>
              <a:rPr lang="en-US" dirty="0" err="1"/>
              <a:t>Leistung</a:t>
            </a:r>
            <a:endParaRPr lang="en-US" dirty="0"/>
          </a:p>
          <a:p>
            <a:r>
              <a:rPr lang="en-US" dirty="0"/>
              <a:t>Physical activity Level (PAL) </a:t>
            </a:r>
            <a:r>
              <a:rPr lang="en-US" dirty="0" err="1"/>
              <a:t>Faktor</a:t>
            </a:r>
            <a:endParaRPr lang="en-US" dirty="0"/>
          </a:p>
          <a:p>
            <a:pPr lvl="1"/>
            <a:r>
              <a:rPr lang="en-US" dirty="0" err="1"/>
              <a:t>Multipliziert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Grundumsatz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gesamten</a:t>
            </a:r>
            <a:r>
              <a:rPr lang="en-US" dirty="0"/>
              <a:t> </a:t>
            </a:r>
            <a:r>
              <a:rPr lang="en-US" dirty="0" err="1"/>
              <a:t>Energiebedarf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24h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984E-0079-DF0B-D2AF-0D7E5FE4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00" y="3212976"/>
            <a:ext cx="7416824" cy="33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30D46-92B4-0B6C-5B1B-CF16CC4C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Energiebedarf</a:t>
            </a:r>
            <a:r>
              <a:rPr lang="en-US" dirty="0"/>
              <a:t>: </a:t>
            </a:r>
            <a:r>
              <a:rPr lang="en-US" dirty="0" err="1"/>
              <a:t>Arbeitsblatt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291A9-9CB3-883E-7B75-EAC75DEB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Einzelarbeit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Lesen</a:t>
            </a:r>
            <a:r>
              <a:rPr lang="en-US" dirty="0"/>
              <a:t> von </a:t>
            </a:r>
            <a:r>
              <a:rPr lang="en-US" dirty="0" err="1"/>
              <a:t>Fallbeispiel</a:t>
            </a:r>
            <a:endParaRPr lang="en-US" dirty="0"/>
          </a:p>
          <a:p>
            <a:pPr lvl="1"/>
            <a:r>
              <a:rPr lang="en-US" dirty="0" err="1"/>
              <a:t>Berechnung</a:t>
            </a:r>
            <a:r>
              <a:rPr lang="en-US" dirty="0"/>
              <a:t> von </a:t>
            </a:r>
            <a:r>
              <a:rPr lang="en-US" dirty="0" err="1"/>
              <a:t>neuem</a:t>
            </a:r>
            <a:r>
              <a:rPr lang="en-US" dirty="0"/>
              <a:t> </a:t>
            </a:r>
            <a:r>
              <a:rPr lang="en-US" dirty="0" err="1"/>
              <a:t>Energiebedarf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Gruppenarbeit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Anpassung</a:t>
            </a:r>
            <a:r>
              <a:rPr lang="en-US" dirty="0"/>
              <a:t> von </a:t>
            </a:r>
            <a:r>
              <a:rPr lang="en-US" dirty="0" err="1"/>
              <a:t>vorheriger</a:t>
            </a:r>
            <a:r>
              <a:rPr lang="en-US" dirty="0"/>
              <a:t> </a:t>
            </a:r>
            <a:r>
              <a:rPr lang="en-US" dirty="0" err="1"/>
              <a:t>Gruppenarbeit</a:t>
            </a:r>
            <a:r>
              <a:rPr lang="en-US" dirty="0"/>
              <a:t> an </a:t>
            </a:r>
            <a:r>
              <a:rPr lang="en-US" dirty="0" err="1"/>
              <a:t>Fallbeispiel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Halten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Resultate</a:t>
            </a:r>
            <a:r>
              <a:rPr lang="en-US" dirty="0"/>
              <a:t> auf dem </a:t>
            </a:r>
            <a:r>
              <a:rPr lang="en-US" dirty="0" err="1"/>
              <a:t>Arbeitsblatt</a:t>
            </a:r>
            <a:r>
              <a:rPr lang="en-US" dirty="0"/>
              <a:t> fest</a:t>
            </a:r>
          </a:p>
        </p:txBody>
      </p:sp>
    </p:spTree>
    <p:extLst>
      <p:ext uri="{BB962C8B-B14F-4D97-AF65-F5344CB8AC3E}">
        <p14:creationId xmlns:p14="http://schemas.microsoft.com/office/powerpoint/2010/main" val="40188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DBCC8-BDA6-689E-77D9-F927DBE6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Kostformen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F4D47-6AAD-37A5-C9C3-C11C3B69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Lesen</a:t>
            </a:r>
            <a:r>
              <a:rPr lang="en-US" dirty="0"/>
              <a:t> Sie </a:t>
            </a:r>
            <a:r>
              <a:rPr lang="en-US" dirty="0" err="1"/>
              <a:t>Abschnitt</a:t>
            </a:r>
            <a:r>
              <a:rPr lang="en-US" dirty="0"/>
              <a:t> 2.4.4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Lehrmittel</a:t>
            </a:r>
            <a:endParaRPr lang="en-US" dirty="0"/>
          </a:p>
          <a:p>
            <a:r>
              <a:rPr lang="en-US" dirty="0" err="1"/>
              <a:t>Bearbeiten</a:t>
            </a:r>
            <a:r>
              <a:rPr lang="en-US" dirty="0"/>
              <a:t> Sie </a:t>
            </a:r>
            <a:r>
              <a:rPr lang="en-US" dirty="0" err="1"/>
              <a:t>danach</a:t>
            </a:r>
            <a:r>
              <a:rPr lang="en-US" dirty="0"/>
              <a:t> in </a:t>
            </a:r>
            <a:r>
              <a:rPr lang="en-US" dirty="0" err="1"/>
              <a:t>Partnerarbeit</a:t>
            </a:r>
            <a:r>
              <a:rPr lang="en-US" dirty="0"/>
              <a:t> </a:t>
            </a:r>
            <a:r>
              <a:rPr lang="en-US" dirty="0" err="1"/>
              <a:t>Arbeitsblatt</a:t>
            </a:r>
            <a:r>
              <a:rPr lang="en-US" dirty="0"/>
              <a:t> Teil II</a:t>
            </a:r>
          </a:p>
        </p:txBody>
      </p:sp>
    </p:spTree>
    <p:extLst>
      <p:ext uri="{BB962C8B-B14F-4D97-AF65-F5344CB8AC3E}">
        <p14:creationId xmlns:p14="http://schemas.microsoft.com/office/powerpoint/2010/main" val="13753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963B8-FFB1-7429-4EC5-CDAAA2E2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Einstieg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B33BB0-29FF-67BB-1A9A-2DCCCD2A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Was habt Ihr heute bereits alles gegessen / getrunken?</a:t>
            </a:r>
          </a:p>
          <a:p>
            <a:pPr lvl="1"/>
            <a:r>
              <a:rPr lang="de-CH" dirty="0"/>
              <a:t>Haltet dies stichwortartig im ausgeteilten Dokument fest</a:t>
            </a:r>
          </a:p>
          <a:p>
            <a:r>
              <a:rPr lang="de-CH" dirty="0"/>
              <a:t>Wie beurteilt ihr diese Nahrungsmittel?</a:t>
            </a:r>
          </a:p>
          <a:p>
            <a:pPr lvl="1"/>
            <a:r>
              <a:rPr lang="de-CH" dirty="0"/>
              <a:t>Tauscht die Blätter mit dem Banknachbern aus.</a:t>
            </a:r>
          </a:p>
          <a:p>
            <a:pPr lvl="1"/>
            <a:r>
              <a:rPr lang="de-CH" dirty="0"/>
              <a:t>Gebt jedem Gericht / Lebensmittel ein Wert von 1 – 5 </a:t>
            </a:r>
          </a:p>
          <a:p>
            <a:pPr marL="451025" lvl="1" indent="0">
              <a:buNone/>
            </a:pPr>
            <a:endParaRPr lang="de-CH" dirty="0"/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2C2A5C4D-0B29-84B8-D599-4A8F01349416}"/>
              </a:ext>
            </a:extLst>
          </p:cNvPr>
          <p:cNvSpPr/>
          <p:nvPr/>
        </p:nvSpPr>
        <p:spPr>
          <a:xfrm rot="16200000">
            <a:off x="5032412" y="602568"/>
            <a:ext cx="611832" cy="7992888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33C9CE-4ECB-74CA-DDEE-28905F67378A}"/>
              </a:ext>
            </a:extLst>
          </p:cNvPr>
          <p:cNvSpPr txBox="1"/>
          <p:nvPr/>
        </p:nvSpPr>
        <p:spPr>
          <a:xfrm>
            <a:off x="-98276" y="4845442"/>
            <a:ext cx="3479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1</a:t>
            </a:r>
          </a:p>
          <a:p>
            <a:pPr algn="ctr"/>
            <a:r>
              <a:rPr lang="de-CH" dirty="0"/>
              <a:t>Davon sollte ich wenig konsumieren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1B80C0-388E-6D03-C4B2-A0133B390978}"/>
              </a:ext>
            </a:extLst>
          </p:cNvPr>
          <p:cNvSpPr txBox="1"/>
          <p:nvPr/>
        </p:nvSpPr>
        <p:spPr>
          <a:xfrm>
            <a:off x="7483742" y="5005342"/>
            <a:ext cx="3479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5</a:t>
            </a:r>
          </a:p>
          <a:p>
            <a:pPr algn="ctr"/>
            <a:r>
              <a:rPr lang="de-CH" dirty="0"/>
              <a:t>Davon sollte ich am Meisten konsumieren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8C60E-8627-BAA2-00F0-4C0713A5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E9DCD-415C-B750-FA48-AA69AFAF0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ie ausgewogene Mahlzeit | Nestlé AT">
            <a:extLst>
              <a:ext uri="{FF2B5EF4-FFF2-40B4-BE49-F238E27FC236}">
                <a16:creationId xmlns:a16="http://schemas.microsoft.com/office/drawing/2014/main" id="{F577C37D-C91D-DF3F-253E-AAF4A285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26" y="1466706"/>
            <a:ext cx="6085372" cy="43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A0A22-4860-DE7E-9E3B-C6CDAB88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 err="1"/>
              <a:t>Lebensmittelpyramide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4384B-21DD-F5FE-1029-6DBEAFEE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09121"/>
            <a:ext cx="4875530" cy="3754157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7DD5EED-EC45-A311-4ECD-526BAFFF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884" y="5052025"/>
            <a:ext cx="3594936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Getränke</a:t>
            </a:r>
            <a:r>
              <a:rPr lang="en-US" sz="2400" dirty="0"/>
              <a:t>: 2L / Tag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D4A972-7689-957F-9360-B2022F564086}"/>
              </a:ext>
            </a:extLst>
          </p:cNvPr>
          <p:cNvSpPr txBox="1">
            <a:spLocks/>
          </p:cNvSpPr>
          <p:nvPr/>
        </p:nvSpPr>
        <p:spPr>
          <a:xfrm>
            <a:off x="5576698" y="4627856"/>
            <a:ext cx="5473430" cy="6046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/>
              <a:t>Früchte</a:t>
            </a:r>
            <a:r>
              <a:rPr lang="en-US" sz="2400" dirty="0"/>
              <a:t> und </a:t>
            </a:r>
            <a:r>
              <a:rPr lang="en-US" sz="2400" dirty="0" err="1"/>
              <a:t>Gemüse</a:t>
            </a:r>
            <a:r>
              <a:rPr lang="en-US" sz="2400" dirty="0"/>
              <a:t>: 5 </a:t>
            </a:r>
            <a:r>
              <a:rPr lang="en-US" sz="2400" dirty="0" err="1"/>
              <a:t>Portionen</a:t>
            </a:r>
            <a:endParaRPr lang="en-US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8FD230A-BFF5-B14E-BCE2-4C856D80C95C}"/>
              </a:ext>
            </a:extLst>
          </p:cNvPr>
          <p:cNvSpPr txBox="1">
            <a:spLocks/>
          </p:cNvSpPr>
          <p:nvPr/>
        </p:nvSpPr>
        <p:spPr>
          <a:xfrm>
            <a:off x="5312483" y="3799224"/>
            <a:ext cx="6876342" cy="143329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/>
              <a:t>Getreideprodukte</a:t>
            </a:r>
            <a:r>
              <a:rPr lang="en-US" sz="2400" dirty="0"/>
              <a:t>, </a:t>
            </a:r>
            <a:r>
              <a:rPr lang="en-US" sz="2400" dirty="0" err="1"/>
              <a:t>Kartoffeln</a:t>
            </a:r>
            <a:r>
              <a:rPr lang="en-US" sz="2400" dirty="0"/>
              <a:t> und </a:t>
            </a:r>
            <a:r>
              <a:rPr lang="en-US" sz="2400" dirty="0" err="1"/>
              <a:t>Hülsenfrüchte</a:t>
            </a:r>
            <a:r>
              <a:rPr lang="en-US" sz="2400" dirty="0"/>
              <a:t>: 3 </a:t>
            </a:r>
            <a:r>
              <a:rPr lang="en-US" sz="2400" dirty="0" err="1"/>
              <a:t>Portionen</a:t>
            </a:r>
            <a:r>
              <a:rPr lang="en-US" sz="2400" dirty="0"/>
              <a:t> / Tag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AE8E74-D459-D1D3-5BD1-53ED46899A64}"/>
              </a:ext>
            </a:extLst>
          </p:cNvPr>
          <p:cNvSpPr txBox="1">
            <a:spLocks/>
          </p:cNvSpPr>
          <p:nvPr/>
        </p:nvSpPr>
        <p:spPr>
          <a:xfrm>
            <a:off x="4716100" y="3367772"/>
            <a:ext cx="7174533" cy="88986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/>
              <a:t>Milchprodukte</a:t>
            </a:r>
            <a:r>
              <a:rPr lang="en-US" sz="2400" dirty="0"/>
              <a:t>, </a:t>
            </a:r>
            <a:r>
              <a:rPr lang="en-US" sz="2400" dirty="0" err="1"/>
              <a:t>Fleich</a:t>
            </a:r>
            <a:r>
              <a:rPr lang="en-US" sz="2400" dirty="0"/>
              <a:t>, </a:t>
            </a:r>
            <a:r>
              <a:rPr lang="en-US" sz="2400" dirty="0" err="1"/>
              <a:t>Eier</a:t>
            </a:r>
            <a:r>
              <a:rPr lang="en-US" sz="2400" dirty="0"/>
              <a:t>, Tofu: 3 </a:t>
            </a:r>
            <a:r>
              <a:rPr lang="en-US" sz="2400" dirty="0" err="1"/>
              <a:t>Portionen</a:t>
            </a:r>
            <a:r>
              <a:rPr lang="en-US" sz="2400" dirty="0"/>
              <a:t> / Tag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F07103B-4B20-62E9-129A-052A643FA65E}"/>
              </a:ext>
            </a:extLst>
          </p:cNvPr>
          <p:cNvSpPr txBox="1">
            <a:spLocks/>
          </p:cNvSpPr>
          <p:nvPr/>
        </p:nvSpPr>
        <p:spPr>
          <a:xfrm>
            <a:off x="4716100" y="2824336"/>
            <a:ext cx="5338752" cy="60466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/>
              <a:t>Öle</a:t>
            </a:r>
            <a:r>
              <a:rPr lang="en-US" sz="2400" dirty="0"/>
              <a:t>, </a:t>
            </a:r>
            <a:r>
              <a:rPr lang="en-US" sz="2400" dirty="0" err="1"/>
              <a:t>Fette</a:t>
            </a:r>
            <a:r>
              <a:rPr lang="en-US" sz="2400" dirty="0"/>
              <a:t>: </a:t>
            </a:r>
            <a:r>
              <a:rPr lang="en-US" sz="2400" dirty="0" err="1"/>
              <a:t>nüsse</a:t>
            </a:r>
            <a:r>
              <a:rPr lang="en-US" sz="2400" dirty="0"/>
              <a:t>: 2-3 EL + 1 Portion </a:t>
            </a:r>
            <a:r>
              <a:rPr lang="en-US" sz="2400" dirty="0" err="1"/>
              <a:t>Nüsse</a:t>
            </a:r>
            <a:endParaRPr lang="en-US" sz="24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9AB70B-7718-5B96-F71B-FEC868BBAA14}"/>
              </a:ext>
            </a:extLst>
          </p:cNvPr>
          <p:cNvSpPr txBox="1">
            <a:spLocks/>
          </p:cNvSpPr>
          <p:nvPr/>
        </p:nvSpPr>
        <p:spPr>
          <a:xfrm>
            <a:off x="4294212" y="2078602"/>
            <a:ext cx="5616624" cy="60466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/>
              <a:t>Süsses</a:t>
            </a:r>
            <a:r>
              <a:rPr lang="en-US" sz="2400" dirty="0"/>
              <a:t>, </a:t>
            </a:r>
            <a:r>
              <a:rPr lang="en-US" sz="2400" dirty="0" err="1"/>
              <a:t>Salziges</a:t>
            </a:r>
            <a:r>
              <a:rPr lang="en-US" sz="2400" dirty="0"/>
              <a:t>, </a:t>
            </a:r>
            <a:r>
              <a:rPr lang="en-US" sz="2400" dirty="0" err="1"/>
              <a:t>Alkoholisches</a:t>
            </a:r>
            <a:r>
              <a:rPr lang="en-US" sz="2400" dirty="0"/>
              <a:t>: in </a:t>
            </a:r>
            <a:r>
              <a:rPr lang="en-US" sz="2400" dirty="0" err="1"/>
              <a:t>Massen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027D4-0C48-5B63-C056-F5DC7D5C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Portion: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6E14EB-7EB4-0EB3-F935-C3D44B58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019983"/>
            <a:ext cx="4043248" cy="33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D83DC-1FD5-E1E0-8912-21AA4664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Lernziele</a:t>
            </a:r>
            <a:r>
              <a:rPr lang="en-US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A5B414-F0A2-1AEE-AF01-3D50B81D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600200"/>
            <a:ext cx="11593288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Handlungswissen</a:t>
            </a:r>
            <a:r>
              <a:rPr lang="de-DE" dirty="0"/>
              <a:t>:</a:t>
            </a:r>
          </a:p>
          <a:p>
            <a:pPr>
              <a:spcBef>
                <a:spcPts val="600"/>
              </a:spcBef>
            </a:pPr>
            <a:r>
              <a:rPr lang="de-DE" dirty="0"/>
              <a:t>Die Auszubildenden sollen in der Lage sein, die Zusammensetzung und Portionsgrößen auf dem Teller des Patienten zu interpretieren und zu analysieren, um mögliche Nährstoffdefizite oder übermäßige Nahrungsaufnahme zu identifizieren.</a:t>
            </a:r>
          </a:p>
          <a:p>
            <a:pPr>
              <a:spcBef>
                <a:spcPts val="600"/>
              </a:spcBef>
            </a:pPr>
            <a:r>
              <a:rPr lang="de-DE" dirty="0"/>
              <a:t>Basierend auf dieser Analyse sollen sie in der Lage sein, geeignete Anpassungen oder Empfehlungen vorzuschlagen.</a:t>
            </a:r>
          </a:p>
          <a:p>
            <a:pPr marL="0" indent="0">
              <a:buNone/>
            </a:pPr>
            <a:r>
              <a:rPr lang="de-DE" b="1" dirty="0"/>
              <a:t>Anwendungswissen:</a:t>
            </a:r>
          </a:p>
          <a:p>
            <a:pPr>
              <a:spcBef>
                <a:spcPts val="600"/>
              </a:spcBef>
            </a:pPr>
            <a:r>
              <a:rPr lang="de-DE" dirty="0"/>
              <a:t>Die Auszubildenden sollen in der Lage sein, eine ausgewogene Mahlzeit gemäß der Lebensmittelpyramide zusammenzustellen und dabei die verschiedenen Nährstoffgruppen zu berücksichtigen.</a:t>
            </a:r>
          </a:p>
          <a:p>
            <a:pPr>
              <a:spcBef>
                <a:spcPts val="600"/>
              </a:spcBef>
            </a:pPr>
            <a:r>
              <a:rPr lang="de-DE" dirty="0"/>
              <a:t>Die Auszubildenden sollen den Nährstoffgehalt von Lebensmitteln analysieren können, um Empfehlungen für eine gesunde und and die Lebensumstände angepasste Ernährung abzugeben.</a:t>
            </a:r>
          </a:p>
          <a:p>
            <a:pPr marL="0" indent="0">
              <a:buNone/>
            </a:pPr>
            <a:r>
              <a:rPr lang="de-DE" b="1" dirty="0"/>
              <a:t>Grundlagenwissen</a:t>
            </a:r>
            <a:r>
              <a:rPr lang="de-DE" dirty="0"/>
              <a:t>:</a:t>
            </a:r>
          </a:p>
          <a:p>
            <a:pPr>
              <a:spcBef>
                <a:spcPts val="600"/>
              </a:spcBef>
            </a:pPr>
            <a:r>
              <a:rPr lang="de-DE" dirty="0"/>
              <a:t>Die Auszubildenden sollen die Grundprinzipien der Ernährungslehre verstehen und die Bedeutung einer ausgewogenen Ernährung erklären können</a:t>
            </a:r>
          </a:p>
          <a:p>
            <a:pPr>
              <a:spcBef>
                <a:spcPts val="600"/>
              </a:spcBef>
            </a:pPr>
            <a:r>
              <a:rPr lang="de-DE" dirty="0"/>
              <a:t>Die Auszubildenden sollen die Lebensmittelpyramide kennenlernen und die Bedeutung jeder Ebene für eine gesunde Ernährung erläutern können</a:t>
            </a:r>
          </a:p>
          <a:p>
            <a:pPr>
              <a:spcBef>
                <a:spcPts val="600"/>
              </a:spcBef>
            </a:pPr>
            <a:r>
              <a:rPr lang="de-DE" dirty="0"/>
              <a:t>Die Auszubildenden sollen die verschiedenen Nährstoffe identifizieren können und deren Funktionen im Körper verstehen, einschließlich Proteine, Kohlenhydrate, Fette, Vitamine und Mineralstoffe.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912B6-CBF1-CC12-2450-5B1C1D95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978DA-3A80-C444-DD0C-4A532382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Welche Nährstoffe gibt es?</a:t>
            </a:r>
          </a:p>
          <a:p>
            <a:pPr lvl="1"/>
            <a:r>
              <a:rPr lang="en-US"/>
              <a:t>Kohlenhydrate</a:t>
            </a:r>
          </a:p>
          <a:p>
            <a:pPr lvl="1"/>
            <a:r>
              <a:rPr lang="en-US"/>
              <a:t>Proteine</a:t>
            </a:r>
          </a:p>
          <a:p>
            <a:pPr lvl="1"/>
            <a:r>
              <a:rPr lang="en-US"/>
              <a:t>Lipide</a:t>
            </a:r>
          </a:p>
          <a:p>
            <a:pPr lvl="1"/>
            <a:r>
              <a:rPr lang="en-US"/>
              <a:t>Nahrungsfasern, Ballaststoffe</a:t>
            </a:r>
          </a:p>
          <a:p>
            <a:pPr lvl="1"/>
            <a:r>
              <a:rPr lang="en-US"/>
              <a:t>Mineralstoffe,</a:t>
            </a:r>
          </a:p>
          <a:p>
            <a:pPr lvl="1"/>
            <a:r>
              <a:rPr lang="en-US"/>
              <a:t>Vitamine</a:t>
            </a:r>
          </a:p>
          <a:p>
            <a:pPr lvl="1"/>
            <a:r>
              <a:rPr lang="en-US"/>
              <a:t>Zusatzstoffe</a:t>
            </a:r>
            <a:endParaRPr lang="en-US" dirty="0"/>
          </a:p>
        </p:txBody>
      </p:sp>
      <p:pic>
        <p:nvPicPr>
          <p:cNvPr id="1028" name="Picture 4" descr="Die Nährstoffe Kohlenhydrate, Eiweiße unf Fette sowie die Vitalstoffe ...">
            <a:extLst>
              <a:ext uri="{FF2B5EF4-FFF2-40B4-BE49-F238E27FC236}">
                <a16:creationId xmlns:a16="http://schemas.microsoft.com/office/drawing/2014/main" id="{FE7B64DD-6C40-AF29-8883-2AF535028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33890"/>
          <a:stretch/>
        </p:blipFill>
        <p:spPr bwMode="auto">
          <a:xfrm rot="10800000">
            <a:off x="0" y="2132856"/>
            <a:ext cx="12196990" cy="5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Kohlenhydrate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9222E6-0200-BFDA-3B00-7F6BFF13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89" y="2202178"/>
            <a:ext cx="4442845" cy="3063505"/>
          </a:xfrm>
          <a:prstGeom prst="rect">
            <a:avLst/>
          </a:prstGeom>
        </p:spPr>
      </p:pic>
      <p:pic>
        <p:nvPicPr>
          <p:cNvPr id="2050" name="Picture 2" descr="Was sind Kohlenhydrate und wofür sind sie gut? Eine Übersicht">
            <a:extLst>
              <a:ext uri="{FF2B5EF4-FFF2-40B4-BE49-F238E27FC236}">
                <a16:creationId xmlns:a16="http://schemas.microsoft.com/office/drawing/2014/main" id="{49A9336F-1278-4B9D-7FC2-9500473D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69" y="1950930"/>
            <a:ext cx="5892723" cy="33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Proteine</a:t>
            </a:r>
            <a:endParaRPr lang="en-US" dirty="0"/>
          </a:p>
        </p:txBody>
      </p:sp>
      <p:pic>
        <p:nvPicPr>
          <p:cNvPr id="7170" name="Picture 2" descr="Protein: What It Is, Types, Uses, Needs, Deficiency">
            <a:extLst>
              <a:ext uri="{FF2B5EF4-FFF2-40B4-BE49-F238E27FC236}">
                <a16:creationId xmlns:a16="http://schemas.microsoft.com/office/drawing/2014/main" id="{0EAC259B-390A-76D8-882C-06E1CB3A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40" y="1762505"/>
            <a:ext cx="4999485" cy="33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14CD2A-0D1A-3076-780B-C5D9446F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2348880"/>
            <a:ext cx="586245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C83BD-C11B-2715-A1C2-190D6DC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Nährstoffe</a:t>
            </a:r>
            <a:r>
              <a:rPr lang="en-US" dirty="0"/>
              <a:t>: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0532C-D50A-F1B6-447F-54D77706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Lipide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25CE5C-3EA3-2084-E226-F998ABB4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2419650"/>
            <a:ext cx="5276290" cy="1801437"/>
          </a:xfrm>
          <a:prstGeom prst="rect">
            <a:avLst/>
          </a:prstGeom>
        </p:spPr>
      </p:pic>
      <p:pic>
        <p:nvPicPr>
          <p:cNvPr id="6146" name="Picture 2" descr="Fette und Fettsäuren - AMSEL e.V.">
            <a:extLst>
              <a:ext uri="{FF2B5EF4-FFF2-40B4-BE49-F238E27FC236}">
                <a16:creationId xmlns:a16="http://schemas.microsoft.com/office/drawing/2014/main" id="{A1AA013E-D59D-35D1-3BCF-D62E76A0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98" y="1425397"/>
            <a:ext cx="56602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473</Words>
  <Application>Microsoft Office PowerPoint</Application>
  <PresentationFormat>Benutzerdefiniert</PresentationFormat>
  <Paragraphs>82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Constantia</vt:lpstr>
      <vt:lpstr>Cooking 16x9</vt:lpstr>
      <vt:lpstr>Klientinnen und Klienten bei der Ernährung unterstützen</vt:lpstr>
      <vt:lpstr>Einstieg</vt:lpstr>
      <vt:lpstr>Lebensmittelpyramide</vt:lpstr>
      <vt:lpstr>Was ist eine Portion:</vt:lpstr>
      <vt:lpstr>Lernziele:</vt:lpstr>
      <vt:lpstr>Nährstoffe</vt:lpstr>
      <vt:lpstr>Nährstoffe: Beispiele</vt:lpstr>
      <vt:lpstr>Nährstoffe: Beispiele</vt:lpstr>
      <vt:lpstr>Nährstoffe: Beispiele</vt:lpstr>
      <vt:lpstr>Nährstoffe: Beispiele</vt:lpstr>
      <vt:lpstr>Nährstoffe: Beispiele</vt:lpstr>
      <vt:lpstr>Nährstoffe: Beispiele</vt:lpstr>
      <vt:lpstr>Nährstoffe: Beispiele</vt:lpstr>
      <vt:lpstr>Gruppenarbeit: ausgewogene Ernährung</vt:lpstr>
      <vt:lpstr>Energiebedarf</vt:lpstr>
      <vt:lpstr>Energiebedarf: Grundumsatz</vt:lpstr>
      <vt:lpstr>Energiebedarf: PAL-Faktor</vt:lpstr>
      <vt:lpstr>Energiebedarf: Arbeitsblatt</vt:lpstr>
      <vt:lpstr>Kostformen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Klientinnen und Klienten bei der Ernährung unterstützen</dc:title>
  <dc:creator>Anna Knill</dc:creator>
  <cp:lastModifiedBy>Anna Knill</cp:lastModifiedBy>
  <cp:revision>1</cp:revision>
  <dcterms:created xsi:type="dcterms:W3CDTF">2024-04-03T11:37:47Z</dcterms:created>
  <dcterms:modified xsi:type="dcterms:W3CDTF">2024-04-03T13:01:42Z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