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59" r:id="rId5"/>
    <p:sldId id="262" r:id="rId6"/>
    <p:sldId id="261" r:id="rId7"/>
    <p:sldId id="267" r:id="rId8"/>
    <p:sldId id="263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0CA840-0A37-4247-82FC-F5CE1F3C2F2F}" v="97" dt="2023-04-28T13:48:36.0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2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ara Sutter" userId="caddf8470786f745" providerId="LiveId" clId="{ED0CA840-0A37-4247-82FC-F5CE1F3C2F2F}"/>
    <pc:docChg chg="undo custSel addSld delSld modSld sldOrd">
      <pc:chgData name="Tamara Sutter" userId="caddf8470786f745" providerId="LiveId" clId="{ED0CA840-0A37-4247-82FC-F5CE1F3C2F2F}" dt="2023-04-30T08:46:40.211" v="3168" actId="207"/>
      <pc:docMkLst>
        <pc:docMk/>
      </pc:docMkLst>
      <pc:sldChg chg="addSp delSp modSp mod setBg">
        <pc:chgData name="Tamara Sutter" userId="caddf8470786f745" providerId="LiveId" clId="{ED0CA840-0A37-4247-82FC-F5CE1F3C2F2F}" dt="2023-04-18T15:09:57.768" v="1689" actId="20577"/>
        <pc:sldMkLst>
          <pc:docMk/>
          <pc:sldMk cId="189704983" sldId="256"/>
        </pc:sldMkLst>
        <pc:spChg chg="mod">
          <ac:chgData name="Tamara Sutter" userId="caddf8470786f745" providerId="LiveId" clId="{ED0CA840-0A37-4247-82FC-F5CE1F3C2F2F}" dt="2023-04-18T15:09:41.052" v="1666" actId="313"/>
          <ac:spMkLst>
            <pc:docMk/>
            <pc:sldMk cId="189704983" sldId="256"/>
            <ac:spMk id="4" creationId="{E3FCFC1B-5E79-425A-614C-AC009BCCD91C}"/>
          </ac:spMkLst>
        </pc:spChg>
        <pc:spChg chg="mod">
          <ac:chgData name="Tamara Sutter" userId="caddf8470786f745" providerId="LiveId" clId="{ED0CA840-0A37-4247-82FC-F5CE1F3C2F2F}" dt="2023-04-18T15:09:57.768" v="1689" actId="20577"/>
          <ac:spMkLst>
            <pc:docMk/>
            <pc:sldMk cId="189704983" sldId="256"/>
            <ac:spMk id="5" creationId="{ADEE2E67-286E-9BA8-5328-D2F70A7280CB}"/>
          </ac:spMkLst>
        </pc:spChg>
        <pc:spChg chg="add mod">
          <ac:chgData name="Tamara Sutter" userId="caddf8470786f745" providerId="LiveId" clId="{ED0CA840-0A37-4247-82FC-F5CE1F3C2F2F}" dt="2023-04-15T15:30:15.684" v="483" actId="2085"/>
          <ac:spMkLst>
            <pc:docMk/>
            <pc:sldMk cId="189704983" sldId="256"/>
            <ac:spMk id="8" creationId="{D572267A-8B4F-59BF-D0F4-EF6495D90D25}"/>
          </ac:spMkLst>
        </pc:spChg>
        <pc:spChg chg="add">
          <ac:chgData name="Tamara Sutter" userId="caddf8470786f745" providerId="LiveId" clId="{ED0CA840-0A37-4247-82FC-F5CE1F3C2F2F}" dt="2023-04-15T15:28:28.020" v="478" actId="26606"/>
          <ac:spMkLst>
            <pc:docMk/>
            <pc:sldMk cId="189704983" sldId="256"/>
            <ac:spMk id="12" creationId="{5A1B47C8-47A0-4A88-8830-6DEA3B5DE392}"/>
          </ac:spMkLst>
        </pc:spChg>
        <pc:spChg chg="add">
          <ac:chgData name="Tamara Sutter" userId="caddf8470786f745" providerId="LiveId" clId="{ED0CA840-0A37-4247-82FC-F5CE1F3C2F2F}" dt="2023-04-15T15:28:28.020" v="478" actId="26606"/>
          <ac:spMkLst>
            <pc:docMk/>
            <pc:sldMk cId="189704983" sldId="256"/>
            <ac:spMk id="14" creationId="{984BBFDD-E720-4805-A9C8-129FBBF6DD70}"/>
          </ac:spMkLst>
        </pc:spChg>
        <pc:spChg chg="add">
          <ac:chgData name="Tamara Sutter" userId="caddf8470786f745" providerId="LiveId" clId="{ED0CA840-0A37-4247-82FC-F5CE1F3C2F2F}" dt="2023-04-15T15:28:28.020" v="478" actId="26606"/>
          <ac:spMkLst>
            <pc:docMk/>
            <pc:sldMk cId="189704983" sldId="256"/>
            <ac:spMk id="16" creationId="{5AC4BE46-4A77-42FE-9D15-065CDB2F847C}"/>
          </ac:spMkLst>
        </pc:spChg>
        <pc:picChg chg="add del">
          <ac:chgData name="Tamara Sutter" userId="caddf8470786f745" providerId="LiveId" clId="{ED0CA840-0A37-4247-82FC-F5CE1F3C2F2F}" dt="2023-04-15T15:28:05.508" v="475" actId="478"/>
          <ac:picMkLst>
            <pc:docMk/>
            <pc:sldMk cId="189704983" sldId="256"/>
            <ac:picMk id="3" creationId="{04C04D03-4E0C-AFD7-A87F-6C9875CF3BE2}"/>
          </ac:picMkLst>
        </pc:picChg>
        <pc:picChg chg="add mod ord">
          <ac:chgData name="Tamara Sutter" userId="caddf8470786f745" providerId="LiveId" clId="{ED0CA840-0A37-4247-82FC-F5CE1F3C2F2F}" dt="2023-04-15T15:28:28.020" v="478" actId="26606"/>
          <ac:picMkLst>
            <pc:docMk/>
            <pc:sldMk cId="189704983" sldId="256"/>
            <ac:picMk id="7" creationId="{6EACD85A-8784-CD82-895C-F78CF875E74F}"/>
          </ac:picMkLst>
        </pc:picChg>
      </pc:sldChg>
      <pc:sldChg chg="modSp del mod">
        <pc:chgData name="Tamara Sutter" userId="caddf8470786f745" providerId="LiveId" clId="{ED0CA840-0A37-4247-82FC-F5CE1F3C2F2F}" dt="2023-04-28T13:11:23.884" v="2331" actId="2696"/>
        <pc:sldMkLst>
          <pc:docMk/>
          <pc:sldMk cId="1747090845" sldId="257"/>
        </pc:sldMkLst>
        <pc:spChg chg="mod">
          <ac:chgData name="Tamara Sutter" userId="caddf8470786f745" providerId="LiveId" clId="{ED0CA840-0A37-4247-82FC-F5CE1F3C2F2F}" dt="2023-04-13T14:11:56.721" v="108" actId="20577"/>
          <ac:spMkLst>
            <pc:docMk/>
            <pc:sldMk cId="1747090845" sldId="257"/>
            <ac:spMk id="3" creationId="{026B82D0-6895-0F18-7EA5-9807AD992AF0}"/>
          </ac:spMkLst>
        </pc:spChg>
      </pc:sldChg>
      <pc:sldChg chg="modSp mod">
        <pc:chgData name="Tamara Sutter" userId="caddf8470786f745" providerId="LiveId" clId="{ED0CA840-0A37-4247-82FC-F5CE1F3C2F2F}" dt="2023-04-18T15:10:10.848" v="1717" actId="20577"/>
        <pc:sldMkLst>
          <pc:docMk/>
          <pc:sldMk cId="1716985345" sldId="258"/>
        </pc:sldMkLst>
        <pc:spChg chg="mod">
          <ac:chgData name="Tamara Sutter" userId="caddf8470786f745" providerId="LiveId" clId="{ED0CA840-0A37-4247-82FC-F5CE1F3C2F2F}" dt="2023-04-18T15:10:10.848" v="1717" actId="20577"/>
          <ac:spMkLst>
            <pc:docMk/>
            <pc:sldMk cId="1716985345" sldId="258"/>
            <ac:spMk id="3" creationId="{82C54C89-2B4C-B07B-87AA-CC53ABE82A00}"/>
          </ac:spMkLst>
        </pc:spChg>
      </pc:sldChg>
      <pc:sldChg chg="modSp mod">
        <pc:chgData name="Tamara Sutter" userId="caddf8470786f745" providerId="LiveId" clId="{ED0CA840-0A37-4247-82FC-F5CE1F3C2F2F}" dt="2023-04-28T13:13:24.033" v="2469" actId="11"/>
        <pc:sldMkLst>
          <pc:docMk/>
          <pc:sldMk cId="1348165401" sldId="259"/>
        </pc:sldMkLst>
        <pc:spChg chg="mod">
          <ac:chgData name="Tamara Sutter" userId="caddf8470786f745" providerId="LiveId" clId="{ED0CA840-0A37-4247-82FC-F5CE1F3C2F2F}" dt="2023-04-28T13:13:24.033" v="2469" actId="11"/>
          <ac:spMkLst>
            <pc:docMk/>
            <pc:sldMk cId="1348165401" sldId="259"/>
            <ac:spMk id="3" creationId="{B6A5D007-C990-BADB-F591-72DD2BCFD787}"/>
          </ac:spMkLst>
        </pc:spChg>
      </pc:sldChg>
      <pc:sldChg chg="del">
        <pc:chgData name="Tamara Sutter" userId="caddf8470786f745" providerId="LiveId" clId="{ED0CA840-0A37-4247-82FC-F5CE1F3C2F2F}" dt="2023-04-28T13:15:55.360" v="2484" actId="2696"/>
        <pc:sldMkLst>
          <pc:docMk/>
          <pc:sldMk cId="1122677592" sldId="260"/>
        </pc:sldMkLst>
      </pc:sldChg>
      <pc:sldChg chg="modSp mod">
        <pc:chgData name="Tamara Sutter" userId="caddf8470786f745" providerId="LiveId" clId="{ED0CA840-0A37-4247-82FC-F5CE1F3C2F2F}" dt="2023-04-30T08:46:40.211" v="3168" actId="207"/>
        <pc:sldMkLst>
          <pc:docMk/>
          <pc:sldMk cId="2827467592" sldId="261"/>
        </pc:sldMkLst>
        <pc:spChg chg="mod">
          <ac:chgData name="Tamara Sutter" userId="caddf8470786f745" providerId="LiveId" clId="{ED0CA840-0A37-4247-82FC-F5CE1F3C2F2F}" dt="2023-04-30T08:46:40.211" v="3168" actId="207"/>
          <ac:spMkLst>
            <pc:docMk/>
            <pc:sldMk cId="2827467592" sldId="261"/>
            <ac:spMk id="3" creationId="{3D2D5936-F8AA-E4F4-18B3-F57831C9C1A6}"/>
          </ac:spMkLst>
        </pc:spChg>
      </pc:sldChg>
      <pc:sldChg chg="addSp delSp modSp mod ord modClrScheme chgLayout">
        <pc:chgData name="Tamara Sutter" userId="caddf8470786f745" providerId="LiveId" clId="{ED0CA840-0A37-4247-82FC-F5CE1F3C2F2F}" dt="2023-04-28T13:15:31.956" v="2483" actId="1076"/>
        <pc:sldMkLst>
          <pc:docMk/>
          <pc:sldMk cId="1997278334" sldId="262"/>
        </pc:sldMkLst>
        <pc:spChg chg="add mod ord">
          <ac:chgData name="Tamara Sutter" userId="caddf8470786f745" providerId="LiveId" clId="{ED0CA840-0A37-4247-82FC-F5CE1F3C2F2F}" dt="2023-04-28T13:15:31.956" v="2483" actId="1076"/>
          <ac:spMkLst>
            <pc:docMk/>
            <pc:sldMk cId="1997278334" sldId="262"/>
            <ac:spMk id="2" creationId="{0B59F26C-FA52-62CE-FE51-1D292CFF08CF}"/>
          </ac:spMkLst>
        </pc:spChg>
        <pc:spChg chg="del mod">
          <ac:chgData name="Tamara Sutter" userId="caddf8470786f745" providerId="LiveId" clId="{ED0CA840-0A37-4247-82FC-F5CE1F3C2F2F}" dt="2023-04-15T15:41:51.552" v="1214" actId="700"/>
          <ac:spMkLst>
            <pc:docMk/>
            <pc:sldMk cId="1997278334" sldId="262"/>
            <ac:spMk id="2" creationId="{EA14937B-BDD3-443D-41C9-976FC2844E90}"/>
          </ac:spMkLst>
        </pc:spChg>
        <pc:spChg chg="add del mod ord">
          <ac:chgData name="Tamara Sutter" userId="caddf8470786f745" providerId="LiveId" clId="{ED0CA840-0A37-4247-82FC-F5CE1F3C2F2F}" dt="2023-04-28T13:15:01.457" v="2481" actId="478"/>
          <ac:spMkLst>
            <pc:docMk/>
            <pc:sldMk cId="1997278334" sldId="262"/>
            <ac:spMk id="3" creationId="{4DDE9D0B-D964-CA6B-8354-BE52275259FD}"/>
          </ac:spMkLst>
        </pc:spChg>
        <pc:spChg chg="del">
          <ac:chgData name="Tamara Sutter" userId="caddf8470786f745" providerId="LiveId" clId="{ED0CA840-0A37-4247-82FC-F5CE1F3C2F2F}" dt="2023-04-15T15:41:51.552" v="1214" actId="700"/>
          <ac:spMkLst>
            <pc:docMk/>
            <pc:sldMk cId="1997278334" sldId="262"/>
            <ac:spMk id="3" creationId="{D9115799-7AE4-E0CC-FC9B-7519B4F8C82E}"/>
          </ac:spMkLst>
        </pc:spChg>
        <pc:spChg chg="add del mod">
          <ac:chgData name="Tamara Sutter" userId="caddf8470786f745" providerId="LiveId" clId="{ED0CA840-0A37-4247-82FC-F5CE1F3C2F2F}" dt="2023-04-15T15:42:27.921" v="1220" actId="478"/>
          <ac:spMkLst>
            <pc:docMk/>
            <pc:sldMk cId="1997278334" sldId="262"/>
            <ac:spMk id="4" creationId="{0E9EE3AC-CC52-1AC3-65E0-B317835CD7DC}"/>
          </ac:spMkLst>
        </pc:spChg>
        <pc:spChg chg="add mod">
          <ac:chgData name="Tamara Sutter" userId="caddf8470786f745" providerId="LiveId" clId="{ED0CA840-0A37-4247-82FC-F5CE1F3C2F2F}" dt="2023-04-28T13:15:24.277" v="2482" actId="1076"/>
          <ac:spMkLst>
            <pc:docMk/>
            <pc:sldMk cId="1997278334" sldId="262"/>
            <ac:spMk id="5" creationId="{17F51D12-2BF9-E66F-593A-C579F0C54D9A}"/>
          </ac:spMkLst>
        </pc:spChg>
        <pc:spChg chg="add mod">
          <ac:chgData name="Tamara Sutter" userId="caddf8470786f745" providerId="LiveId" clId="{ED0CA840-0A37-4247-82FC-F5CE1F3C2F2F}" dt="2023-04-28T13:15:24.277" v="2482" actId="1076"/>
          <ac:spMkLst>
            <pc:docMk/>
            <pc:sldMk cId="1997278334" sldId="262"/>
            <ac:spMk id="6" creationId="{CFA4BD03-93ED-2528-061F-D57FAFD69826}"/>
          </ac:spMkLst>
        </pc:spChg>
        <pc:spChg chg="add mod">
          <ac:chgData name="Tamara Sutter" userId="caddf8470786f745" providerId="LiveId" clId="{ED0CA840-0A37-4247-82FC-F5CE1F3C2F2F}" dt="2023-04-28T13:15:24.277" v="2482" actId="1076"/>
          <ac:spMkLst>
            <pc:docMk/>
            <pc:sldMk cId="1997278334" sldId="262"/>
            <ac:spMk id="7" creationId="{EAF17C13-F154-DD0E-5865-9AB4BCC70787}"/>
          </ac:spMkLst>
        </pc:spChg>
        <pc:spChg chg="add mod">
          <ac:chgData name="Tamara Sutter" userId="caddf8470786f745" providerId="LiveId" clId="{ED0CA840-0A37-4247-82FC-F5CE1F3C2F2F}" dt="2023-04-28T13:15:24.277" v="2482" actId="1076"/>
          <ac:spMkLst>
            <pc:docMk/>
            <pc:sldMk cId="1997278334" sldId="262"/>
            <ac:spMk id="8" creationId="{7496FF52-F57B-7346-116B-D227E225CD66}"/>
          </ac:spMkLst>
        </pc:spChg>
        <pc:spChg chg="add mod">
          <ac:chgData name="Tamara Sutter" userId="caddf8470786f745" providerId="LiveId" clId="{ED0CA840-0A37-4247-82FC-F5CE1F3C2F2F}" dt="2023-04-28T13:15:24.277" v="2482" actId="1076"/>
          <ac:spMkLst>
            <pc:docMk/>
            <pc:sldMk cId="1997278334" sldId="262"/>
            <ac:spMk id="9" creationId="{6CF11ADB-5446-A308-2DEA-F76977E6BA30}"/>
          </ac:spMkLst>
        </pc:spChg>
        <pc:spChg chg="add mod">
          <ac:chgData name="Tamara Sutter" userId="caddf8470786f745" providerId="LiveId" clId="{ED0CA840-0A37-4247-82FC-F5CE1F3C2F2F}" dt="2023-04-28T13:15:24.277" v="2482" actId="1076"/>
          <ac:spMkLst>
            <pc:docMk/>
            <pc:sldMk cId="1997278334" sldId="262"/>
            <ac:spMk id="10" creationId="{B39FEA3A-1416-F457-D511-91B108035B1B}"/>
          </ac:spMkLst>
        </pc:spChg>
        <pc:cxnChg chg="add mod">
          <ac:chgData name="Tamara Sutter" userId="caddf8470786f745" providerId="LiveId" clId="{ED0CA840-0A37-4247-82FC-F5CE1F3C2F2F}" dt="2023-04-28T13:15:24.277" v="2482" actId="1076"/>
          <ac:cxnSpMkLst>
            <pc:docMk/>
            <pc:sldMk cId="1997278334" sldId="262"/>
            <ac:cxnSpMk id="12" creationId="{54ABC024-EA37-F3D1-C1F9-A1180DECBE27}"/>
          </ac:cxnSpMkLst>
        </pc:cxnChg>
        <pc:cxnChg chg="add mod">
          <ac:chgData name="Tamara Sutter" userId="caddf8470786f745" providerId="LiveId" clId="{ED0CA840-0A37-4247-82FC-F5CE1F3C2F2F}" dt="2023-04-28T13:15:24.277" v="2482" actId="1076"/>
          <ac:cxnSpMkLst>
            <pc:docMk/>
            <pc:sldMk cId="1997278334" sldId="262"/>
            <ac:cxnSpMk id="13" creationId="{0C661950-C6D0-D485-D5E9-00587ED3A3B6}"/>
          </ac:cxnSpMkLst>
        </pc:cxnChg>
        <pc:cxnChg chg="add mod">
          <ac:chgData name="Tamara Sutter" userId="caddf8470786f745" providerId="LiveId" clId="{ED0CA840-0A37-4247-82FC-F5CE1F3C2F2F}" dt="2023-04-28T13:15:24.277" v="2482" actId="1076"/>
          <ac:cxnSpMkLst>
            <pc:docMk/>
            <pc:sldMk cId="1997278334" sldId="262"/>
            <ac:cxnSpMk id="17" creationId="{6CB3F9C2-387D-6FFA-89AF-1E03F051F813}"/>
          </ac:cxnSpMkLst>
        </pc:cxnChg>
        <pc:cxnChg chg="add mod">
          <ac:chgData name="Tamara Sutter" userId="caddf8470786f745" providerId="LiveId" clId="{ED0CA840-0A37-4247-82FC-F5CE1F3C2F2F}" dt="2023-04-28T13:15:24.277" v="2482" actId="1076"/>
          <ac:cxnSpMkLst>
            <pc:docMk/>
            <pc:sldMk cId="1997278334" sldId="262"/>
            <ac:cxnSpMk id="18" creationId="{6BB9DD57-EBD9-7B22-7BF1-47DA56040D22}"/>
          </ac:cxnSpMkLst>
        </pc:cxnChg>
        <pc:cxnChg chg="add mod">
          <ac:chgData name="Tamara Sutter" userId="caddf8470786f745" providerId="LiveId" clId="{ED0CA840-0A37-4247-82FC-F5CE1F3C2F2F}" dt="2023-04-28T13:15:24.277" v="2482" actId="1076"/>
          <ac:cxnSpMkLst>
            <pc:docMk/>
            <pc:sldMk cId="1997278334" sldId="262"/>
            <ac:cxnSpMk id="21" creationId="{125C8CCC-6F6A-F59B-F323-48E099FB0970}"/>
          </ac:cxnSpMkLst>
        </pc:cxnChg>
      </pc:sldChg>
      <pc:sldChg chg="addSp delSp modSp mod setBg">
        <pc:chgData name="Tamara Sutter" userId="caddf8470786f745" providerId="LiveId" clId="{ED0CA840-0A37-4247-82FC-F5CE1F3C2F2F}" dt="2023-04-18T15:21:26.898" v="2269" actId="1076"/>
        <pc:sldMkLst>
          <pc:docMk/>
          <pc:sldMk cId="345996730" sldId="263"/>
        </pc:sldMkLst>
        <pc:spChg chg="mod">
          <ac:chgData name="Tamara Sutter" userId="caddf8470786f745" providerId="LiveId" clId="{ED0CA840-0A37-4247-82FC-F5CE1F3C2F2F}" dt="2023-04-18T15:21:08.651" v="2268" actId="26606"/>
          <ac:spMkLst>
            <pc:docMk/>
            <pc:sldMk cId="345996730" sldId="263"/>
            <ac:spMk id="2" creationId="{519B8F0B-8DAF-773A-D683-74F55D4C8B89}"/>
          </ac:spMkLst>
        </pc:spChg>
        <pc:spChg chg="mod">
          <ac:chgData name="Tamara Sutter" userId="caddf8470786f745" providerId="LiveId" clId="{ED0CA840-0A37-4247-82FC-F5CE1F3C2F2F}" dt="2023-04-18T15:21:08.651" v="2268" actId="26606"/>
          <ac:spMkLst>
            <pc:docMk/>
            <pc:sldMk cId="345996730" sldId="263"/>
            <ac:spMk id="3" creationId="{2EF34FC1-80D0-03BC-803A-0E76DF744FA8}"/>
          </ac:spMkLst>
        </pc:spChg>
        <pc:picChg chg="add del mod">
          <ac:chgData name="Tamara Sutter" userId="caddf8470786f745" providerId="LiveId" clId="{ED0CA840-0A37-4247-82FC-F5CE1F3C2F2F}" dt="2023-04-18T15:20:44.309" v="2264"/>
          <ac:picMkLst>
            <pc:docMk/>
            <pc:sldMk cId="345996730" sldId="263"/>
            <ac:picMk id="1026" creationId="{FC1317D4-A8B0-98D6-7BB1-5B53699533A0}"/>
          </ac:picMkLst>
        </pc:picChg>
        <pc:picChg chg="add mod">
          <ac:chgData name="Tamara Sutter" userId="caddf8470786f745" providerId="LiveId" clId="{ED0CA840-0A37-4247-82FC-F5CE1F3C2F2F}" dt="2023-04-18T15:21:26.898" v="2269" actId="1076"/>
          <ac:picMkLst>
            <pc:docMk/>
            <pc:sldMk cId="345996730" sldId="263"/>
            <ac:picMk id="1028" creationId="{F2CDA40C-6BC8-3BA2-1E98-D18074D55AF7}"/>
          </ac:picMkLst>
        </pc:picChg>
      </pc:sldChg>
      <pc:sldChg chg="del">
        <pc:chgData name="Tamara Sutter" userId="caddf8470786f745" providerId="LiveId" clId="{ED0CA840-0A37-4247-82FC-F5CE1F3C2F2F}" dt="2023-04-18T15:15:51.119" v="2048" actId="2696"/>
        <pc:sldMkLst>
          <pc:docMk/>
          <pc:sldMk cId="2687751289" sldId="264"/>
        </pc:sldMkLst>
      </pc:sldChg>
      <pc:sldChg chg="addSp delSp modSp new mod setBg modClrScheme chgLayout">
        <pc:chgData name="Tamara Sutter" userId="caddf8470786f745" providerId="LiveId" clId="{ED0CA840-0A37-4247-82FC-F5CE1F3C2F2F}" dt="2023-04-15T15:34:52.405" v="498" actId="26606"/>
        <pc:sldMkLst>
          <pc:docMk/>
          <pc:sldMk cId="2706335086" sldId="265"/>
        </pc:sldMkLst>
        <pc:spChg chg="del">
          <ac:chgData name="Tamara Sutter" userId="caddf8470786f745" providerId="LiveId" clId="{ED0CA840-0A37-4247-82FC-F5CE1F3C2F2F}" dt="2023-04-13T14:00:31.937" v="1" actId="478"/>
          <ac:spMkLst>
            <pc:docMk/>
            <pc:sldMk cId="2706335086" sldId="265"/>
            <ac:spMk id="2" creationId="{A84D9DE5-3619-1036-F0AA-7DC57BFE507F}"/>
          </ac:spMkLst>
        </pc:spChg>
        <pc:spChg chg="del">
          <ac:chgData name="Tamara Sutter" userId="caddf8470786f745" providerId="LiveId" clId="{ED0CA840-0A37-4247-82FC-F5CE1F3C2F2F}" dt="2023-04-13T14:00:33.446" v="2" actId="478"/>
          <ac:spMkLst>
            <pc:docMk/>
            <pc:sldMk cId="2706335086" sldId="265"/>
            <ac:spMk id="3" creationId="{2F9FB463-9434-31BB-0300-DDB4F984BBB2}"/>
          </ac:spMkLst>
        </pc:spChg>
        <pc:spChg chg="add del">
          <ac:chgData name="Tamara Sutter" userId="caddf8470786f745" providerId="LiveId" clId="{ED0CA840-0A37-4247-82FC-F5CE1F3C2F2F}" dt="2023-04-13T14:03:24.703" v="15" actId="26606"/>
          <ac:spMkLst>
            <pc:docMk/>
            <pc:sldMk cId="2706335086" sldId="265"/>
            <ac:spMk id="1033" creationId="{5014DE1B-FD50-40B1-A8A5-304666E7C6AF}"/>
          </ac:spMkLst>
        </pc:spChg>
        <pc:spChg chg="add del">
          <ac:chgData name="Tamara Sutter" userId="caddf8470786f745" providerId="LiveId" clId="{ED0CA840-0A37-4247-82FC-F5CE1F3C2F2F}" dt="2023-04-13T14:03:24.703" v="15" actId="26606"/>
          <ac:spMkLst>
            <pc:docMk/>
            <pc:sldMk cId="2706335086" sldId="265"/>
            <ac:spMk id="1035" creationId="{91B41FE9-4F8F-4675-8668-D3330B371AF8}"/>
          </ac:spMkLst>
        </pc:spChg>
        <pc:spChg chg="add del">
          <ac:chgData name="Tamara Sutter" userId="caddf8470786f745" providerId="LiveId" clId="{ED0CA840-0A37-4247-82FC-F5CE1F3C2F2F}" dt="2023-04-13T14:12:24.967" v="111" actId="26606"/>
          <ac:spMkLst>
            <pc:docMk/>
            <pc:sldMk cId="2706335086" sldId="265"/>
            <ac:spMk id="1042" creationId="{C96C8BAF-68F3-4B78-B238-35DF5D86560D}"/>
          </ac:spMkLst>
        </pc:spChg>
        <pc:spChg chg="add del">
          <ac:chgData name="Tamara Sutter" userId="caddf8470786f745" providerId="LiveId" clId="{ED0CA840-0A37-4247-82FC-F5CE1F3C2F2F}" dt="2023-04-15T15:32:53.986" v="494" actId="26606"/>
          <ac:spMkLst>
            <pc:docMk/>
            <pc:sldMk cId="2706335086" sldId="265"/>
            <ac:spMk id="1059" creationId="{C96C8BAF-68F3-4B78-B238-35DF5D86560D}"/>
          </ac:spMkLst>
        </pc:spChg>
        <pc:spChg chg="add">
          <ac:chgData name="Tamara Sutter" userId="caddf8470786f745" providerId="LiveId" clId="{ED0CA840-0A37-4247-82FC-F5CE1F3C2F2F}" dt="2023-04-15T15:34:52.405" v="498" actId="26606"/>
          <ac:spMkLst>
            <pc:docMk/>
            <pc:sldMk cId="2706335086" sldId="265"/>
            <ac:spMk id="1083" creationId="{C96C8BAF-68F3-4B78-B238-35DF5D86560D}"/>
          </ac:spMkLst>
        </pc:spChg>
        <pc:grpChg chg="add del">
          <ac:chgData name="Tamara Sutter" userId="caddf8470786f745" providerId="LiveId" clId="{ED0CA840-0A37-4247-82FC-F5CE1F3C2F2F}" dt="2023-04-13T14:12:24.967" v="111" actId="26606"/>
          <ac:grpSpMkLst>
            <pc:docMk/>
            <pc:sldMk cId="2706335086" sldId="265"/>
            <ac:grpSpMk id="1044" creationId="{4F4CD6D0-5A87-4BA2-A13A-0E40511C3CFA}"/>
          </ac:grpSpMkLst>
        </pc:grpChg>
        <pc:grpChg chg="add del">
          <ac:chgData name="Tamara Sutter" userId="caddf8470786f745" providerId="LiveId" clId="{ED0CA840-0A37-4247-82FC-F5CE1F3C2F2F}" dt="2023-04-13T14:12:24.967" v="111" actId="26606"/>
          <ac:grpSpMkLst>
            <pc:docMk/>
            <pc:sldMk cId="2706335086" sldId="265"/>
            <ac:grpSpMk id="1048" creationId="{E9537076-EF48-4F72-9164-FD8260D550AC}"/>
          </ac:grpSpMkLst>
        </pc:grpChg>
        <pc:grpChg chg="add del">
          <ac:chgData name="Tamara Sutter" userId="caddf8470786f745" providerId="LiveId" clId="{ED0CA840-0A37-4247-82FC-F5CE1F3C2F2F}" dt="2023-04-13T14:12:24.967" v="111" actId="26606"/>
          <ac:grpSpMkLst>
            <pc:docMk/>
            <pc:sldMk cId="2706335086" sldId="265"/>
            <ac:grpSpMk id="1052" creationId="{6EFC3492-86BD-4D75-B5B4-C2DBFE0BD106}"/>
          </ac:grpSpMkLst>
        </pc:grpChg>
        <pc:grpChg chg="add del">
          <ac:chgData name="Tamara Sutter" userId="caddf8470786f745" providerId="LiveId" clId="{ED0CA840-0A37-4247-82FC-F5CE1F3C2F2F}" dt="2023-04-15T15:32:53.986" v="494" actId="26606"/>
          <ac:grpSpMkLst>
            <pc:docMk/>
            <pc:sldMk cId="2706335086" sldId="265"/>
            <ac:grpSpMk id="1061" creationId="{4F4CD6D0-5A87-4BA2-A13A-0E40511C3CFA}"/>
          </ac:grpSpMkLst>
        </pc:grpChg>
        <pc:grpChg chg="add del">
          <ac:chgData name="Tamara Sutter" userId="caddf8470786f745" providerId="LiveId" clId="{ED0CA840-0A37-4247-82FC-F5CE1F3C2F2F}" dt="2023-04-15T15:32:53.986" v="494" actId="26606"/>
          <ac:grpSpMkLst>
            <pc:docMk/>
            <pc:sldMk cId="2706335086" sldId="265"/>
            <ac:grpSpMk id="1065" creationId="{E9537076-EF48-4F72-9164-FD8260D550AC}"/>
          </ac:grpSpMkLst>
        </pc:grpChg>
        <pc:grpChg chg="add del">
          <ac:chgData name="Tamara Sutter" userId="caddf8470786f745" providerId="LiveId" clId="{ED0CA840-0A37-4247-82FC-F5CE1F3C2F2F}" dt="2023-04-15T15:32:53.986" v="494" actId="26606"/>
          <ac:grpSpMkLst>
            <pc:docMk/>
            <pc:sldMk cId="2706335086" sldId="265"/>
            <ac:grpSpMk id="1069" creationId="{6EFC3492-86BD-4D75-B5B4-C2DBFE0BD106}"/>
          </ac:grpSpMkLst>
        </pc:grpChg>
        <pc:grpChg chg="add">
          <ac:chgData name="Tamara Sutter" userId="caddf8470786f745" providerId="LiveId" clId="{ED0CA840-0A37-4247-82FC-F5CE1F3C2F2F}" dt="2023-04-15T15:34:52.405" v="498" actId="26606"/>
          <ac:grpSpMkLst>
            <pc:docMk/>
            <pc:sldMk cId="2706335086" sldId="265"/>
            <ac:grpSpMk id="1085" creationId="{4F4CD6D0-5A87-4BA2-A13A-0E40511C3CFA}"/>
          </ac:grpSpMkLst>
        </pc:grpChg>
        <pc:grpChg chg="add">
          <ac:chgData name="Tamara Sutter" userId="caddf8470786f745" providerId="LiveId" clId="{ED0CA840-0A37-4247-82FC-F5CE1F3C2F2F}" dt="2023-04-15T15:34:52.405" v="498" actId="26606"/>
          <ac:grpSpMkLst>
            <pc:docMk/>
            <pc:sldMk cId="2706335086" sldId="265"/>
            <ac:grpSpMk id="1089" creationId="{E9537076-EF48-4F72-9164-FD8260D550AC}"/>
          </ac:grpSpMkLst>
        </pc:grpChg>
        <pc:grpChg chg="add">
          <ac:chgData name="Tamara Sutter" userId="caddf8470786f745" providerId="LiveId" clId="{ED0CA840-0A37-4247-82FC-F5CE1F3C2F2F}" dt="2023-04-15T15:34:52.405" v="498" actId="26606"/>
          <ac:grpSpMkLst>
            <pc:docMk/>
            <pc:sldMk cId="2706335086" sldId="265"/>
            <ac:grpSpMk id="1093" creationId="{6EFC3492-86BD-4D75-B5B4-C2DBFE0BD106}"/>
          </ac:grpSpMkLst>
        </pc:grpChg>
        <pc:picChg chg="add del mod">
          <ac:chgData name="Tamara Sutter" userId="caddf8470786f745" providerId="LiveId" clId="{ED0CA840-0A37-4247-82FC-F5CE1F3C2F2F}" dt="2023-04-15T15:34:44.775" v="495" actId="478"/>
          <ac:picMkLst>
            <pc:docMk/>
            <pc:sldMk cId="2706335086" sldId="265"/>
            <ac:picMk id="2" creationId="{3A6612E7-9057-27A6-D890-3DED4CCB5F39}"/>
          </ac:picMkLst>
        </pc:picChg>
        <pc:picChg chg="add mod">
          <ac:chgData name="Tamara Sutter" userId="caddf8470786f745" providerId="LiveId" clId="{ED0CA840-0A37-4247-82FC-F5CE1F3C2F2F}" dt="2023-04-15T15:34:52.405" v="498" actId="26606"/>
          <ac:picMkLst>
            <pc:docMk/>
            <pc:sldMk cId="2706335086" sldId="265"/>
            <ac:picMk id="3" creationId="{D2473F84-0B8B-09EE-6FEF-E1661EE725E8}"/>
          </ac:picMkLst>
        </pc:picChg>
        <pc:picChg chg="add mod ord">
          <ac:chgData name="Tamara Sutter" userId="caddf8470786f745" providerId="LiveId" clId="{ED0CA840-0A37-4247-82FC-F5CE1F3C2F2F}" dt="2023-04-15T15:34:52.405" v="498" actId="26606"/>
          <ac:picMkLst>
            <pc:docMk/>
            <pc:sldMk cId="2706335086" sldId="265"/>
            <ac:picMk id="1026" creationId="{B1105D2A-892B-3B18-7617-034EBEDE6AEC}"/>
          </ac:picMkLst>
        </pc:picChg>
        <pc:picChg chg="add del mod">
          <ac:chgData name="Tamara Sutter" userId="caddf8470786f745" providerId="LiveId" clId="{ED0CA840-0A37-4247-82FC-F5CE1F3C2F2F}" dt="2023-04-15T15:32:05.602" v="484" actId="478"/>
          <ac:picMkLst>
            <pc:docMk/>
            <pc:sldMk cId="2706335086" sldId="265"/>
            <ac:picMk id="1028" creationId="{3539F3B0-06AF-12F1-DCB4-802605A83674}"/>
          </ac:picMkLst>
        </pc:picChg>
        <pc:picChg chg="add mod ord">
          <ac:chgData name="Tamara Sutter" userId="caddf8470786f745" providerId="LiveId" clId="{ED0CA840-0A37-4247-82FC-F5CE1F3C2F2F}" dt="2023-04-15T15:34:52.405" v="498" actId="26606"/>
          <ac:picMkLst>
            <pc:docMk/>
            <pc:sldMk cId="2706335086" sldId="265"/>
            <ac:picMk id="1030" creationId="{F6E98630-CA40-51D7-62DB-616D43AD1534}"/>
          </ac:picMkLst>
        </pc:picChg>
        <pc:cxnChg chg="add del">
          <ac:chgData name="Tamara Sutter" userId="caddf8470786f745" providerId="LiveId" clId="{ED0CA840-0A37-4247-82FC-F5CE1F3C2F2F}" dt="2023-04-13T14:03:24.703" v="15" actId="26606"/>
          <ac:cxnSpMkLst>
            <pc:docMk/>
            <pc:sldMk cId="2706335086" sldId="265"/>
            <ac:cxnSpMk id="1037" creationId="{E230929C-760C-4746-B0AE-0D09A78A8873}"/>
          </ac:cxnSpMkLst>
        </pc:cxnChg>
        <pc:cxnChg chg="add del">
          <ac:chgData name="Tamara Sutter" userId="caddf8470786f745" providerId="LiveId" clId="{ED0CA840-0A37-4247-82FC-F5CE1F3C2F2F}" dt="2023-04-15T15:34:52.405" v="498" actId="26606"/>
          <ac:cxnSpMkLst>
            <pc:docMk/>
            <pc:sldMk cId="2706335086" sldId="265"/>
            <ac:cxnSpMk id="1076" creationId="{DCD67800-37AC-4E14-89B0-F79DCB3FB86D}"/>
          </ac:cxnSpMkLst>
        </pc:cxnChg>
        <pc:cxnChg chg="add del">
          <ac:chgData name="Tamara Sutter" userId="caddf8470786f745" providerId="LiveId" clId="{ED0CA840-0A37-4247-82FC-F5CE1F3C2F2F}" dt="2023-04-15T15:34:52.405" v="498" actId="26606"/>
          <ac:cxnSpMkLst>
            <pc:docMk/>
            <pc:sldMk cId="2706335086" sldId="265"/>
            <ac:cxnSpMk id="1078" creationId="{20F1788F-A5AE-4188-8274-F7F2E3833ECD}"/>
          </ac:cxnSpMkLst>
        </pc:cxnChg>
      </pc:sldChg>
      <pc:sldChg chg="addSp delSp modSp new mod setBg delDesignElem chgLayout">
        <pc:chgData name="Tamara Sutter" userId="caddf8470786f745" providerId="LiveId" clId="{ED0CA840-0A37-4247-82FC-F5CE1F3C2F2F}" dt="2023-04-30T08:26:36.171" v="3073" actId="1076"/>
        <pc:sldMkLst>
          <pc:docMk/>
          <pc:sldMk cId="2261351832" sldId="266"/>
        </pc:sldMkLst>
        <pc:spChg chg="mod ord">
          <ac:chgData name="Tamara Sutter" userId="caddf8470786f745" providerId="LiveId" clId="{ED0CA840-0A37-4247-82FC-F5CE1F3C2F2F}" dt="2023-04-28T13:48:14.898" v="3064" actId="20577"/>
          <ac:spMkLst>
            <pc:docMk/>
            <pc:sldMk cId="2261351832" sldId="266"/>
            <ac:spMk id="2" creationId="{936B1463-2AF3-AE98-72D3-EEE5A89B0518}"/>
          </ac:spMkLst>
        </pc:spChg>
        <pc:spChg chg="mod ord">
          <ac:chgData name="Tamara Sutter" userId="caddf8470786f745" providerId="LiveId" clId="{ED0CA840-0A37-4247-82FC-F5CE1F3C2F2F}" dt="2023-04-28T13:48:06.621" v="3063" actId="255"/>
          <ac:spMkLst>
            <pc:docMk/>
            <pc:sldMk cId="2261351832" sldId="266"/>
            <ac:spMk id="3" creationId="{CA25686A-A90F-7138-F684-8D28DACAEE70}"/>
          </ac:spMkLst>
        </pc:spChg>
        <pc:spChg chg="add del mod">
          <ac:chgData name="Tamara Sutter" userId="caddf8470786f745" providerId="LiveId" clId="{ED0CA840-0A37-4247-82FC-F5CE1F3C2F2F}" dt="2023-04-28T13:45:22.322" v="2990" actId="478"/>
          <ac:spMkLst>
            <pc:docMk/>
            <pc:sldMk cId="2261351832" sldId="266"/>
            <ac:spMk id="4" creationId="{C4A8E238-B911-361C-9616-1458E6F17B98}"/>
          </ac:spMkLst>
        </pc:spChg>
        <pc:spChg chg="add del mod">
          <ac:chgData name="Tamara Sutter" userId="caddf8470786f745" providerId="LiveId" clId="{ED0CA840-0A37-4247-82FC-F5CE1F3C2F2F}" dt="2023-04-28T13:45:11.726" v="2985" actId="478"/>
          <ac:spMkLst>
            <pc:docMk/>
            <pc:sldMk cId="2261351832" sldId="266"/>
            <ac:spMk id="5" creationId="{C5F47C8C-B06F-DA82-59C3-9A7129CC63EC}"/>
          </ac:spMkLst>
        </pc:spChg>
        <pc:spChg chg="add del mod">
          <ac:chgData name="Tamara Sutter" userId="caddf8470786f745" providerId="LiveId" clId="{ED0CA840-0A37-4247-82FC-F5CE1F3C2F2F}" dt="2023-04-28T13:45:19.726" v="2989" actId="478"/>
          <ac:spMkLst>
            <pc:docMk/>
            <pc:sldMk cId="2261351832" sldId="266"/>
            <ac:spMk id="6" creationId="{69D29354-E5D9-997E-21BB-4B8584F242C9}"/>
          </ac:spMkLst>
        </pc:spChg>
        <pc:spChg chg="add del mod">
          <ac:chgData name="Tamara Sutter" userId="caddf8470786f745" providerId="LiveId" clId="{ED0CA840-0A37-4247-82FC-F5CE1F3C2F2F}" dt="2023-04-28T13:45:27.073" v="2993" actId="478"/>
          <ac:spMkLst>
            <pc:docMk/>
            <pc:sldMk cId="2261351832" sldId="266"/>
            <ac:spMk id="7" creationId="{DBB3AA5F-250A-EFCE-56D6-E78C0AC10B55}"/>
          </ac:spMkLst>
        </pc:spChg>
        <pc:spChg chg="add del mod">
          <ac:chgData name="Tamara Sutter" userId="caddf8470786f745" providerId="LiveId" clId="{ED0CA840-0A37-4247-82FC-F5CE1F3C2F2F}" dt="2023-04-28T13:45:24.009" v="2991" actId="478"/>
          <ac:spMkLst>
            <pc:docMk/>
            <pc:sldMk cId="2261351832" sldId="266"/>
            <ac:spMk id="8" creationId="{481FB0C1-80D5-A3A9-90EE-297D01DE0A0D}"/>
          </ac:spMkLst>
        </pc:spChg>
        <pc:spChg chg="add del mod">
          <ac:chgData name="Tamara Sutter" userId="caddf8470786f745" providerId="LiveId" clId="{ED0CA840-0A37-4247-82FC-F5CE1F3C2F2F}" dt="2023-04-28T13:45:25.448" v="2992" actId="478"/>
          <ac:spMkLst>
            <pc:docMk/>
            <pc:sldMk cId="2261351832" sldId="266"/>
            <ac:spMk id="9" creationId="{8AF69D31-2AAE-8441-E0D7-3350A046C797}"/>
          </ac:spMkLst>
        </pc:spChg>
        <pc:spChg chg="add del mod">
          <ac:chgData name="Tamara Sutter" userId="caddf8470786f745" providerId="LiveId" clId="{ED0CA840-0A37-4247-82FC-F5CE1F3C2F2F}" dt="2023-04-28T13:39:31.261" v="2823" actId="478"/>
          <ac:spMkLst>
            <pc:docMk/>
            <pc:sldMk cId="2261351832" sldId="266"/>
            <ac:spMk id="19" creationId="{8C8F45DF-F27B-065F-BDC3-60D14FEE691E}"/>
          </ac:spMkLst>
        </pc:spChg>
        <pc:spChg chg="add del mod">
          <ac:chgData name="Tamara Sutter" userId="caddf8470786f745" providerId="LiveId" clId="{ED0CA840-0A37-4247-82FC-F5CE1F3C2F2F}" dt="2023-04-28T13:39:31.261" v="2823" actId="478"/>
          <ac:spMkLst>
            <pc:docMk/>
            <pc:sldMk cId="2261351832" sldId="266"/>
            <ac:spMk id="20" creationId="{597FB439-9ED2-1604-DFE3-5A7A346CFC42}"/>
          </ac:spMkLst>
        </pc:spChg>
        <pc:spChg chg="add del mod">
          <ac:chgData name="Tamara Sutter" userId="caddf8470786f745" providerId="LiveId" clId="{ED0CA840-0A37-4247-82FC-F5CE1F3C2F2F}" dt="2023-04-28T13:39:31.261" v="2823" actId="478"/>
          <ac:spMkLst>
            <pc:docMk/>
            <pc:sldMk cId="2261351832" sldId="266"/>
            <ac:spMk id="21" creationId="{00BA1CD1-4EFB-4ED1-DEA6-9471ABD9C3A4}"/>
          </ac:spMkLst>
        </pc:spChg>
        <pc:spChg chg="add del mod">
          <ac:chgData name="Tamara Sutter" userId="caddf8470786f745" providerId="LiveId" clId="{ED0CA840-0A37-4247-82FC-F5CE1F3C2F2F}" dt="2023-04-28T13:39:31.261" v="2823" actId="478"/>
          <ac:spMkLst>
            <pc:docMk/>
            <pc:sldMk cId="2261351832" sldId="266"/>
            <ac:spMk id="22" creationId="{2855E99E-C7B0-BCB6-D529-BFB0D4E01E2D}"/>
          </ac:spMkLst>
        </pc:spChg>
        <pc:spChg chg="add del mod">
          <ac:chgData name="Tamara Sutter" userId="caddf8470786f745" providerId="LiveId" clId="{ED0CA840-0A37-4247-82FC-F5CE1F3C2F2F}" dt="2023-04-28T13:39:31.261" v="2823" actId="478"/>
          <ac:spMkLst>
            <pc:docMk/>
            <pc:sldMk cId="2261351832" sldId="266"/>
            <ac:spMk id="23" creationId="{453119C3-D805-FA82-8AAE-6B141D08EAC0}"/>
          </ac:spMkLst>
        </pc:spChg>
        <pc:spChg chg="add del mod">
          <ac:chgData name="Tamara Sutter" userId="caddf8470786f745" providerId="LiveId" clId="{ED0CA840-0A37-4247-82FC-F5CE1F3C2F2F}" dt="2023-04-28T13:39:31.261" v="2823" actId="478"/>
          <ac:spMkLst>
            <pc:docMk/>
            <pc:sldMk cId="2261351832" sldId="266"/>
            <ac:spMk id="24" creationId="{E88303E2-A389-FABB-4790-3CFCA32ECE64}"/>
          </ac:spMkLst>
        </pc:spChg>
        <pc:spChg chg="add del mod">
          <ac:chgData name="Tamara Sutter" userId="caddf8470786f745" providerId="LiveId" clId="{ED0CA840-0A37-4247-82FC-F5CE1F3C2F2F}" dt="2023-04-28T13:40:00.077" v="2825" actId="478"/>
          <ac:spMkLst>
            <pc:docMk/>
            <pc:sldMk cId="2261351832" sldId="266"/>
            <ac:spMk id="30" creationId="{15F9FB35-4589-06D4-7103-C4228C1318E6}"/>
          </ac:spMkLst>
        </pc:spChg>
        <pc:spChg chg="add del mod">
          <ac:chgData name="Tamara Sutter" userId="caddf8470786f745" providerId="LiveId" clId="{ED0CA840-0A37-4247-82FC-F5CE1F3C2F2F}" dt="2023-04-28T13:40:00.077" v="2825" actId="478"/>
          <ac:spMkLst>
            <pc:docMk/>
            <pc:sldMk cId="2261351832" sldId="266"/>
            <ac:spMk id="31" creationId="{6535314D-5F88-24AA-6984-9F48910EAF7E}"/>
          </ac:spMkLst>
        </pc:spChg>
        <pc:spChg chg="add del mod">
          <ac:chgData name="Tamara Sutter" userId="caddf8470786f745" providerId="LiveId" clId="{ED0CA840-0A37-4247-82FC-F5CE1F3C2F2F}" dt="2023-04-28T13:40:00.077" v="2825" actId="478"/>
          <ac:spMkLst>
            <pc:docMk/>
            <pc:sldMk cId="2261351832" sldId="266"/>
            <ac:spMk id="32" creationId="{06A37551-E2B5-5C72-BE53-87CDD93BD374}"/>
          </ac:spMkLst>
        </pc:spChg>
        <pc:spChg chg="add del mod">
          <ac:chgData name="Tamara Sutter" userId="caddf8470786f745" providerId="LiveId" clId="{ED0CA840-0A37-4247-82FC-F5CE1F3C2F2F}" dt="2023-04-28T13:40:00.077" v="2825" actId="478"/>
          <ac:spMkLst>
            <pc:docMk/>
            <pc:sldMk cId="2261351832" sldId="266"/>
            <ac:spMk id="33" creationId="{36BD1286-DACD-6808-4C54-6371EB92E6FB}"/>
          </ac:spMkLst>
        </pc:spChg>
        <pc:spChg chg="add del mod">
          <ac:chgData name="Tamara Sutter" userId="caddf8470786f745" providerId="LiveId" clId="{ED0CA840-0A37-4247-82FC-F5CE1F3C2F2F}" dt="2023-04-28T13:40:00.077" v="2825" actId="478"/>
          <ac:spMkLst>
            <pc:docMk/>
            <pc:sldMk cId="2261351832" sldId="266"/>
            <ac:spMk id="34" creationId="{61866DAE-2083-9AA0-307C-F8CA1322541D}"/>
          </ac:spMkLst>
        </pc:spChg>
        <pc:spChg chg="add del mod">
          <ac:chgData name="Tamara Sutter" userId="caddf8470786f745" providerId="LiveId" clId="{ED0CA840-0A37-4247-82FC-F5CE1F3C2F2F}" dt="2023-04-28T13:40:00.077" v="2825" actId="478"/>
          <ac:spMkLst>
            <pc:docMk/>
            <pc:sldMk cId="2261351832" sldId="266"/>
            <ac:spMk id="35" creationId="{CF47E1E1-D748-11D7-8A87-E22E3C34489A}"/>
          </ac:spMkLst>
        </pc:spChg>
        <pc:spChg chg="add del mod">
          <ac:chgData name="Tamara Sutter" userId="caddf8470786f745" providerId="LiveId" clId="{ED0CA840-0A37-4247-82FC-F5CE1F3C2F2F}" dt="2023-04-28T13:47:08.526" v="3048" actId="478"/>
          <ac:spMkLst>
            <pc:docMk/>
            <pc:sldMk cId="2261351832" sldId="266"/>
            <ac:spMk id="48" creationId="{21B4003C-A571-0A9E-2B85-AA25E726E744}"/>
          </ac:spMkLst>
        </pc:spChg>
        <pc:spChg chg="add del mod">
          <ac:chgData name="Tamara Sutter" userId="caddf8470786f745" providerId="LiveId" clId="{ED0CA840-0A37-4247-82FC-F5CE1F3C2F2F}" dt="2023-04-28T13:47:02.464" v="3044" actId="478"/>
          <ac:spMkLst>
            <pc:docMk/>
            <pc:sldMk cId="2261351832" sldId="266"/>
            <ac:spMk id="49" creationId="{6B27B98F-29A9-DA81-32EC-E8B3F8D96DD5}"/>
          </ac:spMkLst>
        </pc:spChg>
        <pc:spChg chg="add del mod">
          <ac:chgData name="Tamara Sutter" userId="caddf8470786f745" providerId="LiveId" clId="{ED0CA840-0A37-4247-82FC-F5CE1F3C2F2F}" dt="2023-04-28T13:47:10.026" v="3049" actId="478"/>
          <ac:spMkLst>
            <pc:docMk/>
            <pc:sldMk cId="2261351832" sldId="266"/>
            <ac:spMk id="55" creationId="{B46398AF-EE23-2674-B722-BE54792ACACA}"/>
          </ac:spMkLst>
        </pc:spChg>
        <pc:spChg chg="add del mod">
          <ac:chgData name="Tamara Sutter" userId="caddf8470786f745" providerId="LiveId" clId="{ED0CA840-0A37-4247-82FC-F5CE1F3C2F2F}" dt="2023-04-28T13:47:12.890" v="3051" actId="478"/>
          <ac:spMkLst>
            <pc:docMk/>
            <pc:sldMk cId="2261351832" sldId="266"/>
            <ac:spMk id="56" creationId="{4A3F8FF9-63E8-ABE7-E8A4-BD3C7816C0B4}"/>
          </ac:spMkLst>
        </pc:spChg>
        <pc:spChg chg="add del mod">
          <ac:chgData name="Tamara Sutter" userId="caddf8470786f745" providerId="LiveId" clId="{ED0CA840-0A37-4247-82FC-F5CE1F3C2F2F}" dt="2023-04-28T13:47:19.615" v="3055" actId="478"/>
          <ac:spMkLst>
            <pc:docMk/>
            <pc:sldMk cId="2261351832" sldId="266"/>
            <ac:spMk id="57" creationId="{60342FBD-39A5-624A-55FF-2165E553875A}"/>
          </ac:spMkLst>
        </pc:spChg>
        <pc:spChg chg="add del mod">
          <ac:chgData name="Tamara Sutter" userId="caddf8470786f745" providerId="LiveId" clId="{ED0CA840-0A37-4247-82FC-F5CE1F3C2F2F}" dt="2023-04-28T13:47:14.515" v="3052" actId="478"/>
          <ac:spMkLst>
            <pc:docMk/>
            <pc:sldMk cId="2261351832" sldId="266"/>
            <ac:spMk id="58" creationId="{0A02A461-0CCB-6C14-0558-5ECBA5666124}"/>
          </ac:spMkLst>
        </pc:spChg>
        <pc:spChg chg="add mod">
          <ac:chgData name="Tamara Sutter" userId="caddf8470786f745" providerId="LiveId" clId="{ED0CA840-0A37-4247-82FC-F5CE1F3C2F2F}" dt="2023-04-28T13:47:31.973" v="3057" actId="1076"/>
          <ac:spMkLst>
            <pc:docMk/>
            <pc:sldMk cId="2261351832" sldId="266"/>
            <ac:spMk id="2048" creationId="{462EEE7C-A62C-BE16-DDE3-883377FAAE88}"/>
          </ac:spMkLst>
        </pc:spChg>
        <pc:spChg chg="add mod">
          <ac:chgData name="Tamara Sutter" userId="caddf8470786f745" providerId="LiveId" clId="{ED0CA840-0A37-4247-82FC-F5CE1F3C2F2F}" dt="2023-04-28T13:47:31.973" v="3057" actId="1076"/>
          <ac:spMkLst>
            <pc:docMk/>
            <pc:sldMk cId="2261351832" sldId="266"/>
            <ac:spMk id="2049" creationId="{255D8F5B-08F3-3FFE-4BFC-9A3B0ABD71A5}"/>
          </ac:spMkLst>
        </pc:spChg>
        <pc:spChg chg="add mod">
          <ac:chgData name="Tamara Sutter" userId="caddf8470786f745" providerId="LiveId" clId="{ED0CA840-0A37-4247-82FC-F5CE1F3C2F2F}" dt="2023-04-28T13:47:31.973" v="3057" actId="1076"/>
          <ac:spMkLst>
            <pc:docMk/>
            <pc:sldMk cId="2261351832" sldId="266"/>
            <ac:spMk id="2054" creationId="{08D65107-CDAB-3EB1-DAC6-84B0E679F87C}"/>
          </ac:spMkLst>
        </pc:spChg>
        <pc:spChg chg="add mod">
          <ac:chgData name="Tamara Sutter" userId="caddf8470786f745" providerId="LiveId" clId="{ED0CA840-0A37-4247-82FC-F5CE1F3C2F2F}" dt="2023-04-28T13:49:10.493" v="3070" actId="20577"/>
          <ac:spMkLst>
            <pc:docMk/>
            <pc:sldMk cId="2261351832" sldId="266"/>
            <ac:spMk id="2055" creationId="{5E13AB98-49B1-754D-2BFF-4958E4AD7A05}"/>
          </ac:spMkLst>
        </pc:spChg>
        <pc:spChg chg="add mod">
          <ac:chgData name="Tamara Sutter" userId="caddf8470786f745" providerId="LiveId" clId="{ED0CA840-0A37-4247-82FC-F5CE1F3C2F2F}" dt="2023-04-28T13:47:31.973" v="3057" actId="1076"/>
          <ac:spMkLst>
            <pc:docMk/>
            <pc:sldMk cId="2261351832" sldId="266"/>
            <ac:spMk id="2057" creationId="{49DBD2E9-9897-C355-F672-FFC2698F1E9F}"/>
          </ac:spMkLst>
        </pc:spChg>
        <pc:spChg chg="add mod">
          <ac:chgData name="Tamara Sutter" userId="caddf8470786f745" providerId="LiveId" clId="{ED0CA840-0A37-4247-82FC-F5CE1F3C2F2F}" dt="2023-04-28T13:47:31.973" v="3057" actId="1076"/>
          <ac:spMkLst>
            <pc:docMk/>
            <pc:sldMk cId="2261351832" sldId="266"/>
            <ac:spMk id="2059" creationId="{2CC9F01B-0889-3A0F-E70A-951ED0764180}"/>
          </ac:spMkLst>
        </pc:spChg>
        <pc:spChg chg="add del">
          <ac:chgData name="Tamara Sutter" userId="caddf8470786f745" providerId="LiveId" clId="{ED0CA840-0A37-4247-82FC-F5CE1F3C2F2F}" dt="2023-04-28T13:38:58.207" v="2820" actId="700"/>
          <ac:spMkLst>
            <pc:docMk/>
            <pc:sldMk cId="2261351832" sldId="266"/>
            <ac:spMk id="2065" creationId="{151FCA92-37FC-419D-880C-DEE030371675}"/>
          </ac:spMkLst>
        </pc:spChg>
        <pc:spChg chg="add del">
          <ac:chgData name="Tamara Sutter" userId="caddf8470786f745" providerId="LiveId" clId="{ED0CA840-0A37-4247-82FC-F5CE1F3C2F2F}" dt="2023-04-28T13:38:58.207" v="2820" actId="700"/>
          <ac:spMkLst>
            <pc:docMk/>
            <pc:sldMk cId="2261351832" sldId="266"/>
            <ac:spMk id="2067" creationId="{49F734FC-80ED-4400-9FB7-5800EE74AE4C}"/>
          </ac:spMkLst>
        </pc:spChg>
        <pc:spChg chg="add del">
          <ac:chgData name="Tamara Sutter" userId="caddf8470786f745" providerId="LiveId" clId="{ED0CA840-0A37-4247-82FC-F5CE1F3C2F2F}" dt="2023-04-28T13:38:58.207" v="2820" actId="700"/>
          <ac:spMkLst>
            <pc:docMk/>
            <pc:sldMk cId="2261351832" sldId="266"/>
            <ac:spMk id="2069" creationId="{F54C209B-0440-412E-BEBF-D8694B5A0A76}"/>
          </ac:spMkLst>
        </pc:spChg>
        <pc:spChg chg="add del">
          <ac:chgData name="Tamara Sutter" userId="caddf8470786f745" providerId="LiveId" clId="{ED0CA840-0A37-4247-82FC-F5CE1F3C2F2F}" dt="2023-04-28T13:38:58.207" v="2820" actId="700"/>
          <ac:spMkLst>
            <pc:docMk/>
            <pc:sldMk cId="2261351832" sldId="266"/>
            <ac:spMk id="2073" creationId="{FDA25563-C462-4DA6-BB84-8243A6C7DF68}"/>
          </ac:spMkLst>
        </pc:spChg>
        <pc:spChg chg="add del">
          <ac:chgData name="Tamara Sutter" userId="caddf8470786f745" providerId="LiveId" clId="{ED0CA840-0A37-4247-82FC-F5CE1F3C2F2F}" dt="2023-04-28T13:38:58.207" v="2820" actId="700"/>
          <ac:spMkLst>
            <pc:docMk/>
            <pc:sldMk cId="2261351832" sldId="266"/>
            <ac:spMk id="2075" creationId="{64044755-AC7C-421A-B935-8BA9A23F876E}"/>
          </ac:spMkLst>
        </pc:spChg>
        <pc:spChg chg="add del">
          <ac:chgData name="Tamara Sutter" userId="caddf8470786f745" providerId="LiveId" clId="{ED0CA840-0A37-4247-82FC-F5CE1F3C2F2F}" dt="2023-04-28T13:38:58.207" v="2820" actId="700"/>
          <ac:spMkLst>
            <pc:docMk/>
            <pc:sldMk cId="2261351832" sldId="266"/>
            <ac:spMk id="2077" creationId="{82225A9B-20AD-4869-96C9-770E8E704594}"/>
          </ac:spMkLst>
        </pc:spChg>
        <pc:spChg chg="add del">
          <ac:chgData name="Tamara Sutter" userId="caddf8470786f745" providerId="LiveId" clId="{ED0CA840-0A37-4247-82FC-F5CE1F3C2F2F}" dt="2023-04-28T13:38:58.207" v="2820" actId="700"/>
          <ac:spMkLst>
            <pc:docMk/>
            <pc:sldMk cId="2261351832" sldId="266"/>
            <ac:spMk id="2079" creationId="{514D5E4E-F019-44AF-AF49-8FBBFBBE6B18}"/>
          </ac:spMkLst>
        </pc:spChg>
        <pc:picChg chg="add del mod">
          <ac:chgData name="Tamara Sutter" userId="caddf8470786f745" providerId="LiveId" clId="{ED0CA840-0A37-4247-82FC-F5CE1F3C2F2F}" dt="2023-04-18T15:26:08.683" v="2315" actId="478"/>
          <ac:picMkLst>
            <pc:docMk/>
            <pc:sldMk cId="2261351832" sldId="266"/>
            <ac:picMk id="2050" creationId="{45080D84-C90D-7804-FF1B-CA0E4690C8DB}"/>
          </ac:picMkLst>
        </pc:picChg>
        <pc:picChg chg="add del mod">
          <ac:chgData name="Tamara Sutter" userId="caddf8470786f745" providerId="LiveId" clId="{ED0CA840-0A37-4247-82FC-F5CE1F3C2F2F}" dt="2023-04-18T15:23:25.859" v="2287" actId="478"/>
          <ac:picMkLst>
            <pc:docMk/>
            <pc:sldMk cId="2261351832" sldId="266"/>
            <ac:picMk id="2052" creationId="{BFABE561-4CA3-E15C-16E5-24C572DF0471}"/>
          </ac:picMkLst>
        </pc:picChg>
        <pc:picChg chg="add del mod">
          <ac:chgData name="Tamara Sutter" userId="caddf8470786f745" providerId="LiveId" clId="{ED0CA840-0A37-4247-82FC-F5CE1F3C2F2F}" dt="2023-04-18T15:24:21.501" v="2305"/>
          <ac:picMkLst>
            <pc:docMk/>
            <pc:sldMk cId="2261351832" sldId="266"/>
            <ac:picMk id="2054" creationId="{44A2CCEB-9E29-DE3E-2904-8469FF3A30F3}"/>
          </ac:picMkLst>
        </pc:picChg>
        <pc:picChg chg="add del mod ord">
          <ac:chgData name="Tamara Sutter" userId="caddf8470786f745" providerId="LiveId" clId="{ED0CA840-0A37-4247-82FC-F5CE1F3C2F2F}" dt="2023-04-28T13:38:48.065" v="2819" actId="478"/>
          <ac:picMkLst>
            <pc:docMk/>
            <pc:sldMk cId="2261351832" sldId="266"/>
            <ac:picMk id="2056" creationId="{ED587402-4B7F-4583-ECFE-C8FB373443AE}"/>
          </ac:picMkLst>
        </pc:picChg>
        <pc:picChg chg="add del mod">
          <ac:chgData name="Tamara Sutter" userId="caddf8470786f745" providerId="LiveId" clId="{ED0CA840-0A37-4247-82FC-F5CE1F3C2F2F}" dt="2023-04-28T13:38:46.048" v="2818" actId="478"/>
          <ac:picMkLst>
            <pc:docMk/>
            <pc:sldMk cId="2261351832" sldId="266"/>
            <ac:picMk id="2058" creationId="{C115D4B0-C157-48F8-423E-697749090150}"/>
          </ac:picMkLst>
        </pc:picChg>
        <pc:picChg chg="add del mod">
          <ac:chgData name="Tamara Sutter" userId="caddf8470786f745" providerId="LiveId" clId="{ED0CA840-0A37-4247-82FC-F5CE1F3C2F2F}" dt="2023-04-28T13:38:43.555" v="2817" actId="478"/>
          <ac:picMkLst>
            <pc:docMk/>
            <pc:sldMk cId="2261351832" sldId="266"/>
            <ac:picMk id="2060" creationId="{522859AC-0919-752E-9F93-54093BAF2576}"/>
          </ac:picMkLst>
        </pc:picChg>
        <pc:picChg chg="add mod">
          <ac:chgData name="Tamara Sutter" userId="caddf8470786f745" providerId="LiveId" clId="{ED0CA840-0A37-4247-82FC-F5CE1F3C2F2F}" dt="2023-04-30T08:26:36.171" v="3073" actId="1076"/>
          <ac:picMkLst>
            <pc:docMk/>
            <pc:sldMk cId="2261351832" sldId="266"/>
            <ac:picMk id="2066" creationId="{36FB1B5C-3E51-11BC-A153-CC9FDEF7BAA3}"/>
          </ac:picMkLst>
        </pc:picChg>
        <pc:cxnChg chg="add del mod">
          <ac:chgData name="Tamara Sutter" userId="caddf8470786f745" providerId="LiveId" clId="{ED0CA840-0A37-4247-82FC-F5CE1F3C2F2F}" dt="2023-04-28T13:45:16.616" v="2987" actId="478"/>
          <ac:cxnSpMkLst>
            <pc:docMk/>
            <pc:sldMk cId="2261351832" sldId="266"/>
            <ac:cxnSpMk id="10" creationId="{EF8E334E-2979-EF15-AC21-0B351225C814}"/>
          </ac:cxnSpMkLst>
        </pc:cxnChg>
        <pc:cxnChg chg="add del mod">
          <ac:chgData name="Tamara Sutter" userId="caddf8470786f745" providerId="LiveId" clId="{ED0CA840-0A37-4247-82FC-F5CE1F3C2F2F}" dt="2023-04-28T13:45:18.038" v="2988" actId="478"/>
          <ac:cxnSpMkLst>
            <pc:docMk/>
            <pc:sldMk cId="2261351832" sldId="266"/>
            <ac:cxnSpMk id="11" creationId="{FBF06996-3901-2E1D-A1E2-BBE7A9D4A453}"/>
          </ac:cxnSpMkLst>
        </pc:cxnChg>
        <pc:cxnChg chg="add del mod">
          <ac:chgData name="Tamara Sutter" userId="caddf8470786f745" providerId="LiveId" clId="{ED0CA840-0A37-4247-82FC-F5CE1F3C2F2F}" dt="2023-04-28T13:45:28.355" v="2994" actId="478"/>
          <ac:cxnSpMkLst>
            <pc:docMk/>
            <pc:sldMk cId="2261351832" sldId="266"/>
            <ac:cxnSpMk id="12" creationId="{C089CC75-CBD0-108E-687A-0D641AA0C234}"/>
          </ac:cxnSpMkLst>
        </pc:cxnChg>
        <pc:cxnChg chg="add del mod">
          <ac:chgData name="Tamara Sutter" userId="caddf8470786f745" providerId="LiveId" clId="{ED0CA840-0A37-4247-82FC-F5CE1F3C2F2F}" dt="2023-04-28T13:45:29.777" v="2995" actId="478"/>
          <ac:cxnSpMkLst>
            <pc:docMk/>
            <pc:sldMk cId="2261351832" sldId="266"/>
            <ac:cxnSpMk id="13" creationId="{C150F76D-D306-273A-B07A-A184F5C8A2E4}"/>
          </ac:cxnSpMkLst>
        </pc:cxnChg>
        <pc:cxnChg chg="add del mod">
          <ac:chgData name="Tamara Sutter" userId="caddf8470786f745" providerId="LiveId" clId="{ED0CA840-0A37-4247-82FC-F5CE1F3C2F2F}" dt="2023-04-28T13:45:31.340" v="2996" actId="478"/>
          <ac:cxnSpMkLst>
            <pc:docMk/>
            <pc:sldMk cId="2261351832" sldId="266"/>
            <ac:cxnSpMk id="14" creationId="{BC72FFF4-6467-CB5F-B8B6-7642E935B250}"/>
          </ac:cxnSpMkLst>
        </pc:cxnChg>
        <pc:cxnChg chg="add del mod">
          <ac:chgData name="Tamara Sutter" userId="caddf8470786f745" providerId="LiveId" clId="{ED0CA840-0A37-4247-82FC-F5CE1F3C2F2F}" dt="2023-04-28T13:39:31.261" v="2823" actId="478"/>
          <ac:cxnSpMkLst>
            <pc:docMk/>
            <pc:sldMk cId="2261351832" sldId="266"/>
            <ac:cxnSpMk id="25" creationId="{65024926-C3C3-73C5-0FF0-018E62D21EF0}"/>
          </ac:cxnSpMkLst>
        </pc:cxnChg>
        <pc:cxnChg chg="add del mod">
          <ac:chgData name="Tamara Sutter" userId="caddf8470786f745" providerId="LiveId" clId="{ED0CA840-0A37-4247-82FC-F5CE1F3C2F2F}" dt="2023-04-28T13:39:31.261" v="2823" actId="478"/>
          <ac:cxnSpMkLst>
            <pc:docMk/>
            <pc:sldMk cId="2261351832" sldId="266"/>
            <ac:cxnSpMk id="26" creationId="{3BDE5E8A-96B0-1042-3263-031CD50F2635}"/>
          </ac:cxnSpMkLst>
        </pc:cxnChg>
        <pc:cxnChg chg="add del mod">
          <ac:chgData name="Tamara Sutter" userId="caddf8470786f745" providerId="LiveId" clId="{ED0CA840-0A37-4247-82FC-F5CE1F3C2F2F}" dt="2023-04-28T13:39:31.261" v="2823" actId="478"/>
          <ac:cxnSpMkLst>
            <pc:docMk/>
            <pc:sldMk cId="2261351832" sldId="266"/>
            <ac:cxnSpMk id="27" creationId="{33ECFF3E-4E7F-C69F-9A6F-DA46A5EDA607}"/>
          </ac:cxnSpMkLst>
        </pc:cxnChg>
        <pc:cxnChg chg="add del mod">
          <ac:chgData name="Tamara Sutter" userId="caddf8470786f745" providerId="LiveId" clId="{ED0CA840-0A37-4247-82FC-F5CE1F3C2F2F}" dt="2023-04-28T13:39:31.261" v="2823" actId="478"/>
          <ac:cxnSpMkLst>
            <pc:docMk/>
            <pc:sldMk cId="2261351832" sldId="266"/>
            <ac:cxnSpMk id="28" creationId="{6261A264-0E33-1F02-1C1E-CE1E52C9714E}"/>
          </ac:cxnSpMkLst>
        </pc:cxnChg>
        <pc:cxnChg chg="add del mod">
          <ac:chgData name="Tamara Sutter" userId="caddf8470786f745" providerId="LiveId" clId="{ED0CA840-0A37-4247-82FC-F5CE1F3C2F2F}" dt="2023-04-28T13:39:31.261" v="2823" actId="478"/>
          <ac:cxnSpMkLst>
            <pc:docMk/>
            <pc:sldMk cId="2261351832" sldId="266"/>
            <ac:cxnSpMk id="29" creationId="{AA908D46-31F5-DF19-DCE7-9916AAF3E7D4}"/>
          </ac:cxnSpMkLst>
        </pc:cxnChg>
        <pc:cxnChg chg="add del mod">
          <ac:chgData name="Tamara Sutter" userId="caddf8470786f745" providerId="LiveId" clId="{ED0CA840-0A37-4247-82FC-F5CE1F3C2F2F}" dt="2023-04-28T13:40:00.077" v="2825" actId="478"/>
          <ac:cxnSpMkLst>
            <pc:docMk/>
            <pc:sldMk cId="2261351832" sldId="266"/>
            <ac:cxnSpMk id="36" creationId="{23B8A3B7-22B0-A94C-C622-794F80CAEB99}"/>
          </ac:cxnSpMkLst>
        </pc:cxnChg>
        <pc:cxnChg chg="add del mod">
          <ac:chgData name="Tamara Sutter" userId="caddf8470786f745" providerId="LiveId" clId="{ED0CA840-0A37-4247-82FC-F5CE1F3C2F2F}" dt="2023-04-28T13:40:00.077" v="2825" actId="478"/>
          <ac:cxnSpMkLst>
            <pc:docMk/>
            <pc:sldMk cId="2261351832" sldId="266"/>
            <ac:cxnSpMk id="37" creationId="{AD3BBD7D-1781-4577-7AD2-272259751D0B}"/>
          </ac:cxnSpMkLst>
        </pc:cxnChg>
        <pc:cxnChg chg="add del mod">
          <ac:chgData name="Tamara Sutter" userId="caddf8470786f745" providerId="LiveId" clId="{ED0CA840-0A37-4247-82FC-F5CE1F3C2F2F}" dt="2023-04-28T13:40:00.077" v="2825" actId="478"/>
          <ac:cxnSpMkLst>
            <pc:docMk/>
            <pc:sldMk cId="2261351832" sldId="266"/>
            <ac:cxnSpMk id="38" creationId="{83C5826C-9322-6263-C66C-2AD1D7A9DFA3}"/>
          </ac:cxnSpMkLst>
        </pc:cxnChg>
        <pc:cxnChg chg="add del mod">
          <ac:chgData name="Tamara Sutter" userId="caddf8470786f745" providerId="LiveId" clId="{ED0CA840-0A37-4247-82FC-F5CE1F3C2F2F}" dt="2023-04-28T13:40:00.077" v="2825" actId="478"/>
          <ac:cxnSpMkLst>
            <pc:docMk/>
            <pc:sldMk cId="2261351832" sldId="266"/>
            <ac:cxnSpMk id="39" creationId="{B5F2A28A-D897-9E3B-750C-B895FF9AECE3}"/>
          </ac:cxnSpMkLst>
        </pc:cxnChg>
        <pc:cxnChg chg="add del mod">
          <ac:chgData name="Tamara Sutter" userId="caddf8470786f745" providerId="LiveId" clId="{ED0CA840-0A37-4247-82FC-F5CE1F3C2F2F}" dt="2023-04-28T13:40:00.077" v="2825" actId="478"/>
          <ac:cxnSpMkLst>
            <pc:docMk/>
            <pc:sldMk cId="2261351832" sldId="266"/>
            <ac:cxnSpMk id="40" creationId="{C8D823F0-AE20-067C-9234-FBD36C53C61C}"/>
          </ac:cxnSpMkLst>
        </pc:cxnChg>
        <pc:cxnChg chg="add del mod">
          <ac:chgData name="Tamara Sutter" userId="caddf8470786f745" providerId="LiveId" clId="{ED0CA840-0A37-4247-82FC-F5CE1F3C2F2F}" dt="2023-04-28T13:47:04.041" v="3045" actId="478"/>
          <ac:cxnSpMkLst>
            <pc:docMk/>
            <pc:sldMk cId="2261351832" sldId="266"/>
            <ac:cxnSpMk id="50" creationId="{5BDDBA5F-2FFA-6AEC-65DA-1A42A67A3E46}"/>
          </ac:cxnSpMkLst>
        </pc:cxnChg>
        <pc:cxnChg chg="add del mod">
          <ac:chgData name="Tamara Sutter" userId="caddf8470786f745" providerId="LiveId" clId="{ED0CA840-0A37-4247-82FC-F5CE1F3C2F2F}" dt="2023-04-28T13:47:05.432" v="3046" actId="478"/>
          <ac:cxnSpMkLst>
            <pc:docMk/>
            <pc:sldMk cId="2261351832" sldId="266"/>
            <ac:cxnSpMk id="51" creationId="{52B4E9CB-46C6-2DC1-954D-45976268F525}"/>
          </ac:cxnSpMkLst>
        </pc:cxnChg>
        <pc:cxnChg chg="add del mod">
          <ac:chgData name="Tamara Sutter" userId="caddf8470786f745" providerId="LiveId" clId="{ED0CA840-0A37-4247-82FC-F5CE1F3C2F2F}" dt="2023-04-28T13:47:18.189" v="3054" actId="478"/>
          <ac:cxnSpMkLst>
            <pc:docMk/>
            <pc:sldMk cId="2261351832" sldId="266"/>
            <ac:cxnSpMk id="52" creationId="{695C0F54-C935-055A-C0C4-D285320DB991}"/>
          </ac:cxnSpMkLst>
        </pc:cxnChg>
        <pc:cxnChg chg="add del mod">
          <ac:chgData name="Tamara Sutter" userId="caddf8470786f745" providerId="LiveId" clId="{ED0CA840-0A37-4247-82FC-F5CE1F3C2F2F}" dt="2023-04-28T13:47:15.923" v="3053" actId="478"/>
          <ac:cxnSpMkLst>
            <pc:docMk/>
            <pc:sldMk cId="2261351832" sldId="266"/>
            <ac:cxnSpMk id="53" creationId="{083CFAB2-1999-CC87-A44D-EAAA2080215F}"/>
          </ac:cxnSpMkLst>
        </pc:cxnChg>
        <pc:cxnChg chg="add del mod">
          <ac:chgData name="Tamara Sutter" userId="caddf8470786f745" providerId="LiveId" clId="{ED0CA840-0A37-4247-82FC-F5CE1F3C2F2F}" dt="2023-04-28T13:47:11.480" v="3050" actId="478"/>
          <ac:cxnSpMkLst>
            <pc:docMk/>
            <pc:sldMk cId="2261351832" sldId="266"/>
            <ac:cxnSpMk id="54" creationId="{D15F3270-0F59-225E-FE8B-A498E8C916F0}"/>
          </ac:cxnSpMkLst>
        </pc:cxnChg>
        <pc:cxnChg chg="add mod">
          <ac:chgData name="Tamara Sutter" userId="caddf8470786f745" providerId="LiveId" clId="{ED0CA840-0A37-4247-82FC-F5CE1F3C2F2F}" dt="2023-04-28T13:47:31.973" v="3057" actId="1076"/>
          <ac:cxnSpMkLst>
            <pc:docMk/>
            <pc:sldMk cId="2261351832" sldId="266"/>
            <ac:cxnSpMk id="2050" creationId="{0258883C-10A0-E0C7-65AA-206AA5EEC9F7}"/>
          </ac:cxnSpMkLst>
        </pc:cxnChg>
        <pc:cxnChg chg="add mod">
          <ac:chgData name="Tamara Sutter" userId="caddf8470786f745" providerId="LiveId" clId="{ED0CA840-0A37-4247-82FC-F5CE1F3C2F2F}" dt="2023-04-28T13:47:31.973" v="3057" actId="1076"/>
          <ac:cxnSpMkLst>
            <pc:docMk/>
            <pc:sldMk cId="2261351832" sldId="266"/>
            <ac:cxnSpMk id="2051" creationId="{7E9A79EE-D18A-0004-CE7F-BD6F37598165}"/>
          </ac:cxnSpMkLst>
        </pc:cxnChg>
        <pc:cxnChg chg="add del mod">
          <ac:chgData name="Tamara Sutter" userId="caddf8470786f745" providerId="LiveId" clId="{ED0CA840-0A37-4247-82FC-F5CE1F3C2F2F}" dt="2023-04-28T13:47:42.572" v="3059" actId="21"/>
          <ac:cxnSpMkLst>
            <pc:docMk/>
            <pc:sldMk cId="2261351832" sldId="266"/>
            <ac:cxnSpMk id="2052" creationId="{F126A9F3-651C-A06E-ABB7-C1AF82D17A35}"/>
          </ac:cxnSpMkLst>
        </pc:cxnChg>
        <pc:cxnChg chg="add mod">
          <ac:chgData name="Tamara Sutter" userId="caddf8470786f745" providerId="LiveId" clId="{ED0CA840-0A37-4247-82FC-F5CE1F3C2F2F}" dt="2023-04-28T13:49:06.476" v="3069" actId="14100"/>
          <ac:cxnSpMkLst>
            <pc:docMk/>
            <pc:sldMk cId="2261351832" sldId="266"/>
            <ac:cxnSpMk id="2053" creationId="{80FE35D3-730D-6713-9349-89B8064BB159}"/>
          </ac:cxnSpMkLst>
        </pc:cxnChg>
        <pc:cxnChg chg="add mod">
          <ac:chgData name="Tamara Sutter" userId="caddf8470786f745" providerId="LiveId" clId="{ED0CA840-0A37-4247-82FC-F5CE1F3C2F2F}" dt="2023-04-28T13:47:48.760" v="3062" actId="14100"/>
          <ac:cxnSpMkLst>
            <pc:docMk/>
            <pc:sldMk cId="2261351832" sldId="266"/>
            <ac:cxnSpMk id="2061" creationId="{94F27BBD-41DE-9E43-7558-30CFA7FF2172}"/>
          </ac:cxnSpMkLst>
        </pc:cxnChg>
        <pc:cxnChg chg="add del">
          <ac:chgData name="Tamara Sutter" userId="caddf8470786f745" providerId="LiveId" clId="{ED0CA840-0A37-4247-82FC-F5CE1F3C2F2F}" dt="2023-04-28T13:38:58.207" v="2820" actId="700"/>
          <ac:cxnSpMkLst>
            <pc:docMk/>
            <pc:sldMk cId="2261351832" sldId="266"/>
            <ac:cxnSpMk id="2071" creationId="{CBEEBACE-87BA-4CA1-BF49-0E9ABA508749}"/>
          </ac:cxnSpMkLst>
        </pc:cxnChg>
      </pc:sldChg>
      <pc:sldChg chg="addSp delSp modSp new mod setBg">
        <pc:chgData name="Tamara Sutter" userId="caddf8470786f745" providerId="LiveId" clId="{ED0CA840-0A37-4247-82FC-F5CE1F3C2F2F}" dt="2023-04-30T08:13:41.605" v="3071" actId="20577"/>
        <pc:sldMkLst>
          <pc:docMk/>
          <pc:sldMk cId="1210508896" sldId="267"/>
        </pc:sldMkLst>
        <pc:spChg chg="mod">
          <ac:chgData name="Tamara Sutter" userId="caddf8470786f745" providerId="LiveId" clId="{ED0CA840-0A37-4247-82FC-F5CE1F3C2F2F}" dt="2023-04-15T16:11:06.468" v="1663" actId="26606"/>
          <ac:spMkLst>
            <pc:docMk/>
            <pc:sldMk cId="1210508896" sldId="267"/>
            <ac:spMk id="2" creationId="{15C84BD4-E354-D90B-38EB-2ACE60C600A6}"/>
          </ac:spMkLst>
        </pc:spChg>
        <pc:spChg chg="del">
          <ac:chgData name="Tamara Sutter" userId="caddf8470786f745" providerId="LiveId" clId="{ED0CA840-0A37-4247-82FC-F5CE1F3C2F2F}" dt="2023-04-15T16:10:54.556" v="1661"/>
          <ac:spMkLst>
            <pc:docMk/>
            <pc:sldMk cId="1210508896" sldId="267"/>
            <ac:spMk id="3" creationId="{772FDDFA-762E-3C13-D3CC-B969DBFF7B2C}"/>
          </ac:spMkLst>
        </pc:spChg>
        <pc:graphicFrameChg chg="add mod modGraphic">
          <ac:chgData name="Tamara Sutter" userId="caddf8470786f745" providerId="LiveId" clId="{ED0CA840-0A37-4247-82FC-F5CE1F3C2F2F}" dt="2023-04-30T08:13:41.605" v="3071" actId="20577"/>
          <ac:graphicFrameMkLst>
            <pc:docMk/>
            <pc:sldMk cId="1210508896" sldId="267"/>
            <ac:graphicFrameMk id="4" creationId="{C435C7C4-5C1D-5963-98AA-D2AE000AD249}"/>
          </ac:graphicFrameMkLst>
        </pc:graphicFrameChg>
      </pc:sldChg>
      <pc:sldChg chg="modSp add del mod">
        <pc:chgData name="Tamara Sutter" userId="caddf8470786f745" providerId="LiveId" clId="{ED0CA840-0A37-4247-82FC-F5CE1F3C2F2F}" dt="2023-04-15T15:45:45.212" v="1418" actId="2696"/>
        <pc:sldMkLst>
          <pc:docMk/>
          <pc:sldMk cId="2693811632" sldId="267"/>
        </pc:sldMkLst>
        <pc:spChg chg="mod">
          <ac:chgData name="Tamara Sutter" userId="caddf8470786f745" providerId="LiveId" clId="{ED0CA840-0A37-4247-82FC-F5CE1F3C2F2F}" dt="2023-04-15T15:41:26.519" v="1210" actId="14100"/>
          <ac:spMkLst>
            <pc:docMk/>
            <pc:sldMk cId="2693811632" sldId="267"/>
            <ac:spMk id="4" creationId="{1C084CC1-A7C8-0C7B-9939-77111B23D925}"/>
          </ac:spMkLst>
        </pc:spChg>
        <pc:spChg chg="mod">
          <ac:chgData name="Tamara Sutter" userId="caddf8470786f745" providerId="LiveId" clId="{ED0CA840-0A37-4247-82FC-F5CE1F3C2F2F}" dt="2023-04-15T15:41:32.633" v="1211" actId="14100"/>
          <ac:spMkLst>
            <pc:docMk/>
            <pc:sldMk cId="2693811632" sldId="267"/>
            <ac:spMk id="5" creationId="{91C89A7E-BD6F-3070-FC63-DCB40D7E3907}"/>
          </ac:spMkLst>
        </pc:spChg>
        <pc:spChg chg="mod">
          <ac:chgData name="Tamara Sutter" userId="caddf8470786f745" providerId="LiveId" clId="{ED0CA840-0A37-4247-82FC-F5CE1F3C2F2F}" dt="2023-04-15T15:41:39.801" v="1212" actId="14100"/>
          <ac:spMkLst>
            <pc:docMk/>
            <pc:sldMk cId="2693811632" sldId="267"/>
            <ac:spMk id="6" creationId="{D0A43A11-B6C2-704C-56CF-D37B503C3C01}"/>
          </ac:spMkLst>
        </pc:spChg>
        <pc:cxnChg chg="mod">
          <ac:chgData name="Tamara Sutter" userId="caddf8470786f745" providerId="LiveId" clId="{ED0CA840-0A37-4247-82FC-F5CE1F3C2F2F}" dt="2023-04-15T15:41:32.633" v="1211" actId="14100"/>
          <ac:cxnSpMkLst>
            <pc:docMk/>
            <pc:sldMk cId="2693811632" sldId="267"/>
            <ac:cxnSpMk id="11" creationId="{FBBFD8B8-F932-5377-F57C-76E564265AA0}"/>
          </ac:cxnSpMkLst>
        </pc:cxnChg>
        <pc:cxnChg chg="mod">
          <ac:chgData name="Tamara Sutter" userId="caddf8470786f745" providerId="LiveId" clId="{ED0CA840-0A37-4247-82FC-F5CE1F3C2F2F}" dt="2023-04-15T15:41:39.801" v="1212" actId="14100"/>
          <ac:cxnSpMkLst>
            <pc:docMk/>
            <pc:sldMk cId="2693811632" sldId="267"/>
            <ac:cxnSpMk id="19" creationId="{996F0547-F891-D68F-A4A4-1201255137F7}"/>
          </ac:cxnSpMkLst>
        </pc:cxnChg>
        <pc:cxnChg chg="mod">
          <ac:chgData name="Tamara Sutter" userId="caddf8470786f745" providerId="LiveId" clId="{ED0CA840-0A37-4247-82FC-F5CE1F3C2F2F}" dt="2023-04-15T15:41:39.801" v="1212" actId="14100"/>
          <ac:cxnSpMkLst>
            <pc:docMk/>
            <pc:sldMk cId="2693811632" sldId="267"/>
            <ac:cxnSpMk id="20" creationId="{8B4B3D4F-DF33-4D7E-7DB8-A9FC4947E93D}"/>
          </ac:cxnSpMkLst>
        </pc:cxnChg>
        <pc:cxnChg chg="mod">
          <ac:chgData name="Tamara Sutter" userId="caddf8470786f745" providerId="LiveId" clId="{ED0CA840-0A37-4247-82FC-F5CE1F3C2F2F}" dt="2023-04-15T15:41:39.801" v="1212" actId="14100"/>
          <ac:cxnSpMkLst>
            <pc:docMk/>
            <pc:sldMk cId="2693811632" sldId="267"/>
            <ac:cxnSpMk id="23" creationId="{75C67289-F90A-630E-9299-4A1D89E70608}"/>
          </ac:cxnSpMkLst>
        </pc:cxnChg>
        <pc:cxnChg chg="mod">
          <ac:chgData name="Tamara Sutter" userId="caddf8470786f745" providerId="LiveId" clId="{ED0CA840-0A37-4247-82FC-F5CE1F3C2F2F}" dt="2023-04-15T15:41:39.801" v="1212" actId="14100"/>
          <ac:cxnSpMkLst>
            <pc:docMk/>
            <pc:sldMk cId="2693811632" sldId="267"/>
            <ac:cxnSpMk id="26" creationId="{A1EEC04D-E59A-D880-1FD1-31625B0522A5}"/>
          </ac:cxnSpMkLst>
        </pc:cxnChg>
      </pc:sldChg>
      <pc:sldChg chg="addSp delSp modSp new del mod">
        <pc:chgData name="Tamara Sutter" userId="caddf8470786f745" providerId="LiveId" clId="{ED0CA840-0A37-4247-82FC-F5CE1F3C2F2F}" dt="2023-04-30T08:15:04.418" v="3072" actId="2696"/>
        <pc:sldMkLst>
          <pc:docMk/>
          <pc:sldMk cId="4176048295" sldId="268"/>
        </pc:sldMkLst>
        <pc:spChg chg="add del mod">
          <ac:chgData name="Tamara Sutter" userId="caddf8470786f745" providerId="LiveId" clId="{ED0CA840-0A37-4247-82FC-F5CE1F3C2F2F}" dt="2023-04-28T13:40:54.351" v="2834" actId="478"/>
          <ac:spMkLst>
            <pc:docMk/>
            <pc:sldMk cId="4176048295" sldId="268"/>
            <ac:spMk id="2" creationId="{4325B7F5-DC7C-4EB6-3179-FDDCAA4EE639}"/>
          </ac:spMkLst>
        </pc:spChg>
        <pc:spChg chg="add del mod">
          <ac:chgData name="Tamara Sutter" userId="caddf8470786f745" providerId="LiveId" clId="{ED0CA840-0A37-4247-82FC-F5CE1F3C2F2F}" dt="2023-04-28T13:40:54.351" v="2834" actId="478"/>
          <ac:spMkLst>
            <pc:docMk/>
            <pc:sldMk cId="4176048295" sldId="268"/>
            <ac:spMk id="3" creationId="{B23660AC-0469-1C31-A34B-B4B00C093066}"/>
          </ac:spMkLst>
        </pc:spChg>
        <pc:spChg chg="add del mod">
          <ac:chgData name="Tamara Sutter" userId="caddf8470786f745" providerId="LiveId" clId="{ED0CA840-0A37-4247-82FC-F5CE1F3C2F2F}" dt="2023-04-28T13:40:54.351" v="2834" actId="478"/>
          <ac:spMkLst>
            <pc:docMk/>
            <pc:sldMk cId="4176048295" sldId="268"/>
            <ac:spMk id="4" creationId="{D67F2C7E-0428-955F-F697-576A0C2C86FC}"/>
          </ac:spMkLst>
        </pc:spChg>
        <pc:spChg chg="add del mod">
          <ac:chgData name="Tamara Sutter" userId="caddf8470786f745" providerId="LiveId" clId="{ED0CA840-0A37-4247-82FC-F5CE1F3C2F2F}" dt="2023-04-28T13:40:54.351" v="2834" actId="478"/>
          <ac:spMkLst>
            <pc:docMk/>
            <pc:sldMk cId="4176048295" sldId="268"/>
            <ac:spMk id="5" creationId="{690CA344-2DE1-20FC-86CF-3889930BB8E0}"/>
          </ac:spMkLst>
        </pc:spChg>
        <pc:spChg chg="add del mod">
          <ac:chgData name="Tamara Sutter" userId="caddf8470786f745" providerId="LiveId" clId="{ED0CA840-0A37-4247-82FC-F5CE1F3C2F2F}" dt="2023-04-28T13:40:54.351" v="2834" actId="478"/>
          <ac:spMkLst>
            <pc:docMk/>
            <pc:sldMk cId="4176048295" sldId="268"/>
            <ac:spMk id="6" creationId="{62EBE43C-C16D-8D76-CF12-319E5AA63DF5}"/>
          </ac:spMkLst>
        </pc:spChg>
        <pc:spChg chg="add del mod">
          <ac:chgData name="Tamara Sutter" userId="caddf8470786f745" providerId="LiveId" clId="{ED0CA840-0A37-4247-82FC-F5CE1F3C2F2F}" dt="2023-04-28T13:40:54.351" v="2834" actId="478"/>
          <ac:spMkLst>
            <pc:docMk/>
            <pc:sldMk cId="4176048295" sldId="268"/>
            <ac:spMk id="7" creationId="{8BBB55A4-282A-7194-894D-F19B0366DE7B}"/>
          </ac:spMkLst>
        </pc:spChg>
        <pc:spChg chg="add mod">
          <ac:chgData name="Tamara Sutter" userId="caddf8470786f745" providerId="LiveId" clId="{ED0CA840-0A37-4247-82FC-F5CE1F3C2F2F}" dt="2023-04-28T13:46:40.129" v="3042" actId="1076"/>
          <ac:spMkLst>
            <pc:docMk/>
            <pc:sldMk cId="4176048295" sldId="268"/>
            <ac:spMk id="15" creationId="{2F16DF84-7C6B-48D7-06EC-F8941E71CE64}"/>
          </ac:spMkLst>
        </pc:spChg>
        <pc:spChg chg="add mod">
          <ac:chgData name="Tamara Sutter" userId="caddf8470786f745" providerId="LiveId" clId="{ED0CA840-0A37-4247-82FC-F5CE1F3C2F2F}" dt="2023-04-28T13:46:46.645" v="3043" actId="1076"/>
          <ac:spMkLst>
            <pc:docMk/>
            <pc:sldMk cId="4176048295" sldId="268"/>
            <ac:spMk id="16" creationId="{39F3CA07-F0B6-B169-6C24-40B85992906C}"/>
          </ac:spMkLst>
        </pc:spChg>
        <pc:spChg chg="add del mod">
          <ac:chgData name="Tamara Sutter" userId="caddf8470786f745" providerId="LiveId" clId="{ED0CA840-0A37-4247-82FC-F5CE1F3C2F2F}" dt="2023-04-28T13:43:50.133" v="2975" actId="478"/>
          <ac:spMkLst>
            <pc:docMk/>
            <pc:sldMk cId="4176048295" sldId="268"/>
            <ac:spMk id="17" creationId="{C2841FEB-B4DE-E293-B79A-94921C421B8F}"/>
          </ac:spMkLst>
        </pc:spChg>
        <pc:spChg chg="add del mod">
          <ac:chgData name="Tamara Sutter" userId="caddf8470786f745" providerId="LiveId" clId="{ED0CA840-0A37-4247-82FC-F5CE1F3C2F2F}" dt="2023-04-28T13:43:29.256" v="2958" actId="478"/>
          <ac:spMkLst>
            <pc:docMk/>
            <pc:sldMk cId="4176048295" sldId="268"/>
            <ac:spMk id="18" creationId="{230EB91A-29FD-B023-34B9-12BB7232237B}"/>
          </ac:spMkLst>
        </pc:spChg>
        <pc:spChg chg="add del mod">
          <ac:chgData name="Tamara Sutter" userId="caddf8470786f745" providerId="LiveId" clId="{ED0CA840-0A37-4247-82FC-F5CE1F3C2F2F}" dt="2023-04-28T13:43:47.866" v="2974" actId="478"/>
          <ac:spMkLst>
            <pc:docMk/>
            <pc:sldMk cId="4176048295" sldId="268"/>
            <ac:spMk id="19" creationId="{76948753-7CDD-F662-6030-53CDB3206CE1}"/>
          </ac:spMkLst>
        </pc:spChg>
        <pc:spChg chg="add del mod">
          <ac:chgData name="Tamara Sutter" userId="caddf8470786f745" providerId="LiveId" clId="{ED0CA840-0A37-4247-82FC-F5CE1F3C2F2F}" dt="2023-04-28T13:43:37.756" v="2961" actId="478"/>
          <ac:spMkLst>
            <pc:docMk/>
            <pc:sldMk cId="4176048295" sldId="268"/>
            <ac:spMk id="20" creationId="{6C11B2B7-C243-895B-6718-9ACB8E31BCF8}"/>
          </ac:spMkLst>
        </pc:spChg>
        <pc:spChg chg="add mod">
          <ac:chgData name="Tamara Sutter" userId="caddf8470786f745" providerId="LiveId" clId="{ED0CA840-0A37-4247-82FC-F5CE1F3C2F2F}" dt="2023-04-28T13:46:14.110" v="3036" actId="1076"/>
          <ac:spMkLst>
            <pc:docMk/>
            <pc:sldMk cId="4176048295" sldId="268"/>
            <ac:spMk id="54" creationId="{0638C028-97DE-88F9-6DEB-C96DDD17C8BE}"/>
          </ac:spMkLst>
        </pc:spChg>
        <pc:spChg chg="add mod">
          <ac:chgData name="Tamara Sutter" userId="caddf8470786f745" providerId="LiveId" clId="{ED0CA840-0A37-4247-82FC-F5CE1F3C2F2F}" dt="2023-04-28T13:46:22.362" v="3038" actId="1076"/>
          <ac:spMkLst>
            <pc:docMk/>
            <pc:sldMk cId="4176048295" sldId="268"/>
            <ac:spMk id="56" creationId="{6F79948C-4B12-4619-FEEA-B9E542389457}"/>
          </ac:spMkLst>
        </pc:spChg>
        <pc:spChg chg="add mod">
          <ac:chgData name="Tamara Sutter" userId="caddf8470786f745" providerId="LiveId" clId="{ED0CA840-0A37-4247-82FC-F5CE1F3C2F2F}" dt="2023-04-28T13:46:36.036" v="3041" actId="1076"/>
          <ac:spMkLst>
            <pc:docMk/>
            <pc:sldMk cId="4176048295" sldId="268"/>
            <ac:spMk id="60" creationId="{B0C24BC6-B213-A0F5-096A-88ACCF30BB6D}"/>
          </ac:spMkLst>
        </pc:spChg>
        <pc:spChg chg="add mod">
          <ac:chgData name="Tamara Sutter" userId="caddf8470786f745" providerId="LiveId" clId="{ED0CA840-0A37-4247-82FC-F5CE1F3C2F2F}" dt="2023-04-28T13:46:31.488" v="3040" actId="1076"/>
          <ac:spMkLst>
            <pc:docMk/>
            <pc:sldMk cId="4176048295" sldId="268"/>
            <ac:spMk id="62" creationId="{0A907F28-055A-D866-4423-B4AAA125A755}"/>
          </ac:spMkLst>
        </pc:spChg>
        <pc:cxnChg chg="add del mod">
          <ac:chgData name="Tamara Sutter" userId="caddf8470786f745" providerId="LiveId" clId="{ED0CA840-0A37-4247-82FC-F5CE1F3C2F2F}" dt="2023-04-28T13:40:54.351" v="2834" actId="478"/>
          <ac:cxnSpMkLst>
            <pc:docMk/>
            <pc:sldMk cId="4176048295" sldId="268"/>
            <ac:cxnSpMk id="8" creationId="{B6B4F461-C49A-6F1B-C7B7-57DDD502F09D}"/>
          </ac:cxnSpMkLst>
        </pc:cxnChg>
        <pc:cxnChg chg="add del mod">
          <ac:chgData name="Tamara Sutter" userId="caddf8470786f745" providerId="LiveId" clId="{ED0CA840-0A37-4247-82FC-F5CE1F3C2F2F}" dt="2023-04-28T13:40:54.351" v="2834" actId="478"/>
          <ac:cxnSpMkLst>
            <pc:docMk/>
            <pc:sldMk cId="4176048295" sldId="268"/>
            <ac:cxnSpMk id="9" creationId="{98FD2AB2-4A36-D0B9-9BD3-61E35FD79277}"/>
          </ac:cxnSpMkLst>
        </pc:cxnChg>
        <pc:cxnChg chg="add del mod">
          <ac:chgData name="Tamara Sutter" userId="caddf8470786f745" providerId="LiveId" clId="{ED0CA840-0A37-4247-82FC-F5CE1F3C2F2F}" dt="2023-04-28T13:40:54.351" v="2834" actId="478"/>
          <ac:cxnSpMkLst>
            <pc:docMk/>
            <pc:sldMk cId="4176048295" sldId="268"/>
            <ac:cxnSpMk id="10" creationId="{29588904-72F0-E197-2909-6337DE911663}"/>
          </ac:cxnSpMkLst>
        </pc:cxnChg>
        <pc:cxnChg chg="add del mod">
          <ac:chgData name="Tamara Sutter" userId="caddf8470786f745" providerId="LiveId" clId="{ED0CA840-0A37-4247-82FC-F5CE1F3C2F2F}" dt="2023-04-28T13:40:54.351" v="2834" actId="478"/>
          <ac:cxnSpMkLst>
            <pc:docMk/>
            <pc:sldMk cId="4176048295" sldId="268"/>
            <ac:cxnSpMk id="11" creationId="{3D2EF3B0-1578-3C94-34CB-1515E8A65B85}"/>
          </ac:cxnSpMkLst>
        </pc:cxnChg>
        <pc:cxnChg chg="add del mod">
          <ac:chgData name="Tamara Sutter" userId="caddf8470786f745" providerId="LiveId" clId="{ED0CA840-0A37-4247-82FC-F5CE1F3C2F2F}" dt="2023-04-28T13:40:54.351" v="2834" actId="478"/>
          <ac:cxnSpMkLst>
            <pc:docMk/>
            <pc:sldMk cId="4176048295" sldId="268"/>
            <ac:cxnSpMk id="12" creationId="{7537FE96-DCCB-AB25-720F-0A921F337358}"/>
          </ac:cxnSpMkLst>
        </pc:cxnChg>
        <pc:cxnChg chg="add mod">
          <ac:chgData name="Tamara Sutter" userId="caddf8470786f745" providerId="LiveId" clId="{ED0CA840-0A37-4247-82FC-F5CE1F3C2F2F}" dt="2023-04-28T13:46:46.645" v="3043" actId="1076"/>
          <ac:cxnSpMkLst>
            <pc:docMk/>
            <pc:sldMk cId="4176048295" sldId="268"/>
            <ac:cxnSpMk id="21" creationId="{5CE8E32F-F0C0-6977-CEDE-CF00EC3E95A6}"/>
          </ac:cxnSpMkLst>
        </pc:cxnChg>
        <pc:cxnChg chg="add mod">
          <ac:chgData name="Tamara Sutter" userId="caddf8470786f745" providerId="LiveId" clId="{ED0CA840-0A37-4247-82FC-F5CE1F3C2F2F}" dt="2023-04-28T13:46:46.645" v="3043" actId="1076"/>
          <ac:cxnSpMkLst>
            <pc:docMk/>
            <pc:sldMk cId="4176048295" sldId="268"/>
            <ac:cxnSpMk id="22" creationId="{2354D8E8-D175-F5A4-91E5-8D9A8861DE77}"/>
          </ac:cxnSpMkLst>
        </pc:cxnChg>
        <pc:cxnChg chg="add mod">
          <ac:chgData name="Tamara Sutter" userId="caddf8470786f745" providerId="LiveId" clId="{ED0CA840-0A37-4247-82FC-F5CE1F3C2F2F}" dt="2023-04-28T13:46:40.129" v="3042" actId="1076"/>
          <ac:cxnSpMkLst>
            <pc:docMk/>
            <pc:sldMk cId="4176048295" sldId="268"/>
            <ac:cxnSpMk id="23" creationId="{636B0D0E-E963-21DC-0D76-1EFFDC118926}"/>
          </ac:cxnSpMkLst>
        </pc:cxnChg>
        <pc:cxnChg chg="add mod">
          <ac:chgData name="Tamara Sutter" userId="caddf8470786f745" providerId="LiveId" clId="{ED0CA840-0A37-4247-82FC-F5CE1F3C2F2F}" dt="2023-04-28T13:46:40.129" v="3042" actId="1076"/>
          <ac:cxnSpMkLst>
            <pc:docMk/>
            <pc:sldMk cId="4176048295" sldId="268"/>
            <ac:cxnSpMk id="24" creationId="{35D87A71-F684-5236-4E16-AEEB1806EA43}"/>
          </ac:cxnSpMkLst>
        </pc:cxnChg>
        <pc:cxnChg chg="add mod">
          <ac:chgData name="Tamara Sutter" userId="caddf8470786f745" providerId="LiveId" clId="{ED0CA840-0A37-4247-82FC-F5CE1F3C2F2F}" dt="2023-04-28T13:46:22.362" v="3038" actId="1076"/>
          <ac:cxnSpMkLst>
            <pc:docMk/>
            <pc:sldMk cId="4176048295" sldId="268"/>
            <ac:cxnSpMk id="25" creationId="{56A8A054-5939-FC88-6144-1BE4E8D8C217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5A4B-78F4-4146-8702-CBD705513941}" type="datetimeFigureOut">
              <a:rPr lang="de-CH" smtClean="0"/>
              <a:t>30.04.2023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9AC0-1D01-4B95-841B-ECE9F3521753}" type="slidenum">
              <a:rPr lang="de-CH" smtClean="0"/>
              <a:t>‹Nr.›</a:t>
            </a:fld>
            <a:endParaRPr lang="de-C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83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5A4B-78F4-4146-8702-CBD705513941}" type="datetimeFigureOut">
              <a:rPr lang="de-CH" smtClean="0"/>
              <a:t>30.04.2023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9AC0-1D01-4B95-841B-ECE9F35217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608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5A4B-78F4-4146-8702-CBD705513941}" type="datetimeFigureOut">
              <a:rPr lang="de-CH" smtClean="0"/>
              <a:t>30.04.2023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9AC0-1D01-4B95-841B-ECE9F35217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990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5A4B-78F4-4146-8702-CBD705513941}" type="datetimeFigureOut">
              <a:rPr lang="de-CH" smtClean="0"/>
              <a:t>30.04.2023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9AC0-1D01-4B95-841B-ECE9F35217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514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5A4B-78F4-4146-8702-CBD705513941}" type="datetimeFigureOut">
              <a:rPr lang="de-CH" smtClean="0"/>
              <a:t>30.04.2023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9AC0-1D01-4B95-841B-ECE9F3521753}" type="slidenum">
              <a:rPr lang="de-CH" smtClean="0"/>
              <a:t>‹Nr.›</a:t>
            </a:fld>
            <a:endParaRPr lang="de-C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23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5A4B-78F4-4146-8702-CBD705513941}" type="datetimeFigureOut">
              <a:rPr lang="de-CH" smtClean="0"/>
              <a:t>30.04.2023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9AC0-1D01-4B95-841B-ECE9F35217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049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5A4B-78F4-4146-8702-CBD705513941}" type="datetimeFigureOut">
              <a:rPr lang="de-CH" smtClean="0"/>
              <a:t>30.04.2023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9AC0-1D01-4B95-841B-ECE9F35217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490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5A4B-78F4-4146-8702-CBD705513941}" type="datetimeFigureOut">
              <a:rPr lang="de-CH" smtClean="0"/>
              <a:t>30.04.2023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9AC0-1D01-4B95-841B-ECE9F35217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942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5A4B-78F4-4146-8702-CBD705513941}" type="datetimeFigureOut">
              <a:rPr lang="de-CH" smtClean="0"/>
              <a:t>30.04.2023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9AC0-1D01-4B95-841B-ECE9F35217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474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3B15A4B-78F4-4146-8702-CBD705513941}" type="datetimeFigureOut">
              <a:rPr lang="de-CH" smtClean="0"/>
              <a:t>30.04.2023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2D9AC0-1D01-4B95-841B-ECE9F35217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3154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5A4B-78F4-4146-8702-CBD705513941}" type="datetimeFigureOut">
              <a:rPr lang="de-CH" smtClean="0"/>
              <a:t>30.04.2023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9AC0-1D01-4B95-841B-ECE9F35217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318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3B15A4B-78F4-4146-8702-CBD705513941}" type="datetimeFigureOut">
              <a:rPr lang="de-CH" smtClean="0"/>
              <a:t>30.04.2023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2D9AC0-1D01-4B95-841B-ECE9F3521753}" type="slidenum">
              <a:rPr lang="de-CH" smtClean="0"/>
              <a:t>‹Nr.›</a:t>
            </a:fld>
            <a:endParaRPr lang="de-CH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91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EACD85A-8784-CD82-895C-F78CF875E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675" y="640080"/>
            <a:ext cx="3444315" cy="55778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3FCFC1B-5E79-425A-614C-AC009BCCD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885" y="640080"/>
            <a:ext cx="3659246" cy="2926080"/>
          </a:xfrm>
        </p:spPr>
        <p:txBody>
          <a:bodyPr>
            <a:normAutofit/>
          </a:bodyPr>
          <a:lstStyle/>
          <a:p>
            <a:r>
              <a:rPr lang="de-CH" sz="4400" dirty="0">
                <a:solidFill>
                  <a:srgbClr val="FFFFFF"/>
                </a:solidFill>
              </a:rPr>
              <a:t>Schilddrüse</a:t>
            </a:r>
            <a:br>
              <a:rPr lang="de-CH" sz="4400" dirty="0">
                <a:solidFill>
                  <a:srgbClr val="FFFFFF"/>
                </a:solidFill>
              </a:rPr>
            </a:br>
            <a:r>
              <a:rPr lang="de-CH" sz="4400" dirty="0">
                <a:solidFill>
                  <a:srgbClr val="FFFFFF"/>
                </a:solidFill>
              </a:rPr>
              <a:t>(Glandula Thyroidea)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ADEE2E67-286E-9BA8-5328-D2F70A728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885" y="3578084"/>
            <a:ext cx="3659246" cy="2639835"/>
          </a:xfrm>
        </p:spPr>
        <p:txBody>
          <a:bodyPr>
            <a:normAutofit/>
          </a:bodyPr>
          <a:lstStyle/>
          <a:p>
            <a:r>
              <a:rPr lang="de-CH" sz="1500" dirty="0">
                <a:solidFill>
                  <a:srgbClr val="FFFFFF"/>
                </a:solidFill>
              </a:rPr>
              <a:t>Struma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572267A-8B4F-59BF-D0F4-EF6495D90D25}"/>
              </a:ext>
            </a:extLst>
          </p:cNvPr>
          <p:cNvSpPr/>
          <p:nvPr/>
        </p:nvSpPr>
        <p:spPr>
          <a:xfrm>
            <a:off x="5120640" y="4142935"/>
            <a:ext cx="597877" cy="47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70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3" name="Rectangle 1082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5" name="Group 1084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1086" name="Rectangle 1085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Rectangle 1086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0" name="Picture 6" descr="Struma pasient - Levanger Fotomuseum / DigitaltMuseum">
            <a:extLst>
              <a:ext uri="{FF2B5EF4-FFF2-40B4-BE49-F238E27FC236}">
                <a16:creationId xmlns:a16="http://schemas.microsoft.com/office/drawing/2014/main" id="{F6E98630-CA40-51D7-62DB-616D43AD1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0"/>
          <a:stretch/>
        </p:blipFill>
        <p:spPr bwMode="auto">
          <a:xfrm>
            <a:off x="706568" y="1075130"/>
            <a:ext cx="3209544" cy="44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9" name="Group 1088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1090" name="Rectangle 1089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4" descr="undefined">
            <a:extLst>
              <a:ext uri="{FF2B5EF4-FFF2-40B4-BE49-F238E27FC236}">
                <a16:creationId xmlns:a16="http://schemas.microsoft.com/office/drawing/2014/main" id="{D2473F84-0B8B-09EE-6FEF-E1661EE72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333" y="1048815"/>
            <a:ext cx="3209544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3" name="Group 1092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1094" name="Rectangle 1093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Rectangle 1094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Auf dem Bild ist ein Mann mit einem Kropf zu sehen.">
            <a:extLst>
              <a:ext uri="{FF2B5EF4-FFF2-40B4-BE49-F238E27FC236}">
                <a16:creationId xmlns:a16="http://schemas.microsoft.com/office/drawing/2014/main" id="{B1105D2A-892B-3B18-7617-034EBEDE6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3" t="-940" r="17127" b="427"/>
          <a:stretch/>
        </p:blipFill>
        <p:spPr bwMode="auto">
          <a:xfrm>
            <a:off x="8275887" y="1733825"/>
            <a:ext cx="3209544" cy="308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335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496881-09E7-53CB-AC15-C8D807BE9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Ablauf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C54C89-2B4C-B07B-87AA-CC53ABE82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Vorstellung der Lernziele</a:t>
            </a:r>
            <a:endParaRPr lang="de-CH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Einführung in die Entstehung von Kropf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Gruppenarbeit zu drei Schilddrüsenerkrankungen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Abschluss Spiel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Ausblick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dirty="0"/>
          </a:p>
          <a:p>
            <a:pPr>
              <a:buFont typeface="Wingdings" panose="05000000000000000000" pitchFamily="2" charset="2"/>
              <a:buChar char="§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16985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63799-926F-2372-CF30-38565962C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Lernziele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A5D007-C990-BADB-F591-72DD2BCFD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 kann Ursachen nennen, die zu einer Vergrösserung der Schilddrüse führen können.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e-CH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 kann </a:t>
            </a: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Schritte aufzeichnen und sie miteinander vergleichen, welche durch Jodmangel, Hashimoto Thyreoiditis und Morbus Basedow zu einem Struma führen.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CH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 kann </a:t>
            </a: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Funktionen der Schilddrüsenhormone T3 und T4 beschreiben. 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dirty="0"/>
          </a:p>
          <a:p>
            <a:pPr>
              <a:buFont typeface="Wingdings" panose="05000000000000000000" pitchFamily="2" charset="2"/>
              <a:buChar char="§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48165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7F51D12-2BF9-E66F-593A-C579F0C54D9A}"/>
              </a:ext>
            </a:extLst>
          </p:cNvPr>
          <p:cNvSpPr/>
          <p:nvPr/>
        </p:nvSpPr>
        <p:spPr>
          <a:xfrm>
            <a:off x="4726363" y="1755369"/>
            <a:ext cx="2443942" cy="820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Hormonstörungen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FA4BD03-93ED-2528-061F-D57FAFD69826}"/>
              </a:ext>
            </a:extLst>
          </p:cNvPr>
          <p:cNvSpPr/>
          <p:nvPr/>
        </p:nvSpPr>
        <p:spPr>
          <a:xfrm>
            <a:off x="1091738" y="5383876"/>
            <a:ext cx="2443942" cy="820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Jodmangel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AF17C13-F154-DD0E-5865-9AB4BCC70787}"/>
              </a:ext>
            </a:extLst>
          </p:cNvPr>
          <p:cNvSpPr/>
          <p:nvPr/>
        </p:nvSpPr>
        <p:spPr>
          <a:xfrm>
            <a:off x="4732713" y="2856806"/>
            <a:ext cx="2443942" cy="820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Erkrankung der Schilddrüse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496FF52-F57B-7346-116B-D227E225CD66}"/>
              </a:ext>
            </a:extLst>
          </p:cNvPr>
          <p:cNvSpPr/>
          <p:nvPr/>
        </p:nvSpPr>
        <p:spPr>
          <a:xfrm>
            <a:off x="4732713" y="4001191"/>
            <a:ext cx="2443942" cy="820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Struma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CF11ADB-5446-A308-2DEA-F76977E6BA30}"/>
              </a:ext>
            </a:extLst>
          </p:cNvPr>
          <p:cNvSpPr/>
          <p:nvPr/>
        </p:nvSpPr>
        <p:spPr>
          <a:xfrm>
            <a:off x="8642466" y="5370020"/>
            <a:ext cx="2443942" cy="820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Morbus Basedow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39FEA3A-1416-F457-D511-91B108035B1B}"/>
              </a:ext>
            </a:extLst>
          </p:cNvPr>
          <p:cNvSpPr/>
          <p:nvPr/>
        </p:nvSpPr>
        <p:spPr>
          <a:xfrm>
            <a:off x="4732713" y="5383875"/>
            <a:ext cx="2443942" cy="820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Hashimoto Thyreoiditis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4ABC024-EA37-F3D1-C1F9-A1180DECBE27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5948334" y="2575558"/>
            <a:ext cx="6350" cy="2812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0C661950-C6D0-D485-D5E9-00587ED3A3B6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5954684" y="3676995"/>
            <a:ext cx="0" cy="3241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Verbinder: gewinkelt 16">
            <a:extLst>
              <a:ext uri="{FF2B5EF4-FFF2-40B4-BE49-F238E27FC236}">
                <a16:creationId xmlns:a16="http://schemas.microsoft.com/office/drawing/2014/main" id="{6CB3F9C2-387D-6FFA-89AF-1E03F051F813}"/>
              </a:ext>
            </a:extLst>
          </p:cNvPr>
          <p:cNvCxnSpPr>
            <a:stCxn id="8" idx="2"/>
            <a:endCxn id="6" idx="0"/>
          </p:cNvCxnSpPr>
          <p:nvPr/>
        </p:nvCxnSpPr>
        <p:spPr>
          <a:xfrm rot="5400000">
            <a:off x="3852949" y="3282141"/>
            <a:ext cx="562496" cy="364097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Verbinder: gewinkelt 17">
            <a:extLst>
              <a:ext uri="{FF2B5EF4-FFF2-40B4-BE49-F238E27FC236}">
                <a16:creationId xmlns:a16="http://schemas.microsoft.com/office/drawing/2014/main" id="{6BB9DD57-EBD9-7B22-7BF1-47DA56040D22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rot="5400000">
            <a:off x="5673437" y="5102627"/>
            <a:ext cx="562495" cy="1270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Verbinder: gewinkelt 20">
            <a:extLst>
              <a:ext uri="{FF2B5EF4-FFF2-40B4-BE49-F238E27FC236}">
                <a16:creationId xmlns:a16="http://schemas.microsoft.com/office/drawing/2014/main" id="{125C8CCC-6F6A-F59B-F323-48E099FB0970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rot="16200000" flipH="1">
            <a:off x="7635240" y="3140823"/>
            <a:ext cx="548640" cy="3909753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0B59F26C-FA52-62CE-FE51-1D292CFF0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09801"/>
            <a:ext cx="10058400" cy="1450757"/>
          </a:xfrm>
        </p:spPr>
        <p:txBody>
          <a:bodyPr/>
          <a:lstStyle/>
          <a:p>
            <a:r>
              <a:rPr lang="de-CH" dirty="0"/>
              <a:t>Einführung</a:t>
            </a:r>
          </a:p>
        </p:txBody>
      </p:sp>
    </p:spTree>
    <p:extLst>
      <p:ext uri="{BB962C8B-B14F-4D97-AF65-F5344CB8AC3E}">
        <p14:creationId xmlns:p14="http://schemas.microsoft.com/office/powerpoint/2010/main" val="1997278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1A2B52-B610-85C1-D887-DE214AAEF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Gruppenarbeit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2D5936-F8AA-E4F4-18B3-F57831C9C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1. In Einzelarbeit Einführungstext lesen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2. In Einzelarbeit zugeteilten Informationstext lesen und Aufgabe 1 lösen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dirty="0">
                <a:solidFill>
                  <a:srgbClr val="00B0F0"/>
                </a:solidFill>
              </a:rPr>
              <a:t>Jodmangel-Struma-&gt; 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dirty="0">
                <a:solidFill>
                  <a:srgbClr val="92D050"/>
                </a:solidFill>
              </a:rPr>
              <a:t>Hashimoto Thyreoiditis-&gt; 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dirty="0">
                <a:solidFill>
                  <a:srgbClr val="7030A0"/>
                </a:solidFill>
              </a:rPr>
              <a:t>Morbus Basedow-&gt; 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3. In 3er Gruppen (</a:t>
            </a:r>
            <a:r>
              <a:rPr lang="de-CH" dirty="0">
                <a:solidFill>
                  <a:srgbClr val="00B0F0"/>
                </a:solidFill>
              </a:rPr>
              <a:t>1</a:t>
            </a:r>
            <a:r>
              <a:rPr lang="de-CH" dirty="0"/>
              <a:t>, </a:t>
            </a:r>
            <a:r>
              <a:rPr lang="de-CH" dirty="0">
                <a:solidFill>
                  <a:srgbClr val="92D050"/>
                </a:solidFill>
              </a:rPr>
              <a:t>2</a:t>
            </a:r>
            <a:r>
              <a:rPr lang="de-CH" dirty="0"/>
              <a:t>, </a:t>
            </a:r>
            <a:r>
              <a:rPr lang="de-CH" dirty="0">
                <a:solidFill>
                  <a:srgbClr val="7030A0"/>
                </a:solidFill>
              </a:rPr>
              <a:t>3</a:t>
            </a:r>
            <a:r>
              <a:rPr lang="de-CH" dirty="0"/>
              <a:t>)  Ergebnisse vorstellen und in der Tabelle zusammentragen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Zeit: Aufgabe 1-&gt; </a:t>
            </a:r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5 Minuten</a:t>
            </a:r>
          </a:p>
          <a:p>
            <a:pPr marL="0" indent="0">
              <a:buNone/>
            </a:pPr>
            <a:r>
              <a:rPr lang="de-CH" dirty="0"/>
              <a:t>           Aufgabe 2-&gt; </a:t>
            </a:r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10 Minuten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>
                <a:solidFill>
                  <a:schemeClr val="tx1"/>
                </a:solidFill>
              </a:rPr>
              <a:t>Lösungen im Plenum besprechen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746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84BD4-E354-D90B-38EB-2ACE60C60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de-CH" dirty="0"/>
              <a:t>Lösung Gruppenarbeit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C435C7C4-5C1D-5963-98AA-D2AE000AD2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129602"/>
              </p:ext>
            </p:extLst>
          </p:nvPr>
        </p:nvGraphicFramePr>
        <p:xfrm>
          <a:off x="681645" y="1895302"/>
          <a:ext cx="10473722" cy="4290211"/>
        </p:xfrm>
        <a:graphic>
          <a:graphicData uri="http://schemas.openxmlformats.org/drawingml/2006/table">
            <a:tbl>
              <a:tblPr firstRow="1" firstCol="1" bandRow="1"/>
              <a:tblGrid>
                <a:gridCol w="2689419">
                  <a:extLst>
                    <a:ext uri="{9D8B030D-6E8A-4147-A177-3AD203B41FA5}">
                      <a16:colId xmlns:a16="http://schemas.microsoft.com/office/drawing/2014/main" val="1579236531"/>
                    </a:ext>
                  </a:extLst>
                </a:gridCol>
                <a:gridCol w="2400494">
                  <a:extLst>
                    <a:ext uri="{9D8B030D-6E8A-4147-A177-3AD203B41FA5}">
                      <a16:colId xmlns:a16="http://schemas.microsoft.com/office/drawing/2014/main" val="1118805132"/>
                    </a:ext>
                  </a:extLst>
                </a:gridCol>
                <a:gridCol w="2587474">
                  <a:extLst>
                    <a:ext uri="{9D8B030D-6E8A-4147-A177-3AD203B41FA5}">
                      <a16:colId xmlns:a16="http://schemas.microsoft.com/office/drawing/2014/main" val="3278094617"/>
                    </a:ext>
                  </a:extLst>
                </a:gridCol>
                <a:gridCol w="2796335">
                  <a:extLst>
                    <a:ext uri="{9D8B030D-6E8A-4147-A177-3AD203B41FA5}">
                      <a16:colId xmlns:a16="http://schemas.microsoft.com/office/drawing/2014/main" val="456497911"/>
                    </a:ext>
                  </a:extLst>
                </a:gridCol>
              </a:tblGrid>
              <a:tr h="284814">
                <a:tc>
                  <a:txBody>
                    <a:bodyPr/>
                    <a:lstStyle/>
                    <a:p>
                      <a:pPr algn="ctr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255" marR="75255" marT="10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de-DE" sz="1400" b="1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Jodmangel</a:t>
                      </a:r>
                      <a:endParaRPr lang="de-DE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75255" marR="75255" marT="10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de-DE" sz="1400" b="1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Hashimoto Thyreoiditis</a:t>
                      </a:r>
                      <a:endParaRPr lang="de-DE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75255" marR="75255" marT="10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de-DE" sz="1400" b="1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Morbus Basedow</a:t>
                      </a:r>
                      <a:endParaRPr lang="de-DE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75255" marR="75255" marT="10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925101"/>
                  </a:ext>
                </a:extLst>
              </a:tr>
              <a:tr h="930146">
                <a:tc>
                  <a:txBody>
                    <a:bodyPr/>
                    <a:lstStyle/>
                    <a:p>
                      <a:pPr algn="l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de-DE" sz="1400" b="1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Vorgänge, die zur Kropfbildung führen</a:t>
                      </a:r>
                      <a:endParaRPr lang="de-DE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5255" marR="75255" marT="10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Vermehrung und Vergrößerung der Schilddrüsenzellen</a:t>
                      </a:r>
                      <a:endParaRPr lang="de-DE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5255" marR="75255" marT="10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Autoimmunreaktion</a:t>
                      </a:r>
                      <a:endParaRPr lang="de-DE" sz="1400" b="0" i="0" u="none" strike="noStrike" dirty="0">
                        <a:effectLst/>
                        <a:latin typeface="+mn-lt"/>
                      </a:endParaRPr>
                    </a:p>
                    <a:p>
                      <a:pPr marL="285750" indent="-285750" algn="l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Entzündungsreaktion</a:t>
                      </a:r>
                      <a:endParaRPr lang="de-DE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5255" marR="75255" marT="10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Wachstum Schilddrüse für mehr Hormonbildung</a:t>
                      </a:r>
                      <a:endParaRPr lang="de-DE" sz="1400" b="0" i="0" u="none" strike="noStrike" dirty="0">
                        <a:effectLst/>
                        <a:latin typeface="+mn-lt"/>
                      </a:endParaRPr>
                    </a:p>
                    <a:p>
                      <a:pPr marL="285750" indent="-285750" algn="l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ggf. Entzündung</a:t>
                      </a:r>
                      <a:endParaRPr lang="de-DE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5255" marR="75255" marT="10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056372"/>
                  </a:ext>
                </a:extLst>
              </a:tr>
              <a:tr h="1029123">
                <a:tc>
                  <a:txBody>
                    <a:bodyPr/>
                    <a:lstStyle/>
                    <a:p>
                      <a:pPr algn="l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de-DE" sz="1400" b="1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mögliche Auslöser</a:t>
                      </a:r>
                      <a:endParaRPr lang="de-DE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5255" marR="75255" marT="10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wenig Jod</a:t>
                      </a:r>
                      <a:endParaRPr lang="de-DE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5255" marR="75255" marT="10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viel Jod</a:t>
                      </a:r>
                      <a:endParaRPr lang="de-DE" sz="1400" b="0" i="0" u="none" strike="noStrike" dirty="0">
                        <a:effectLst/>
                        <a:latin typeface="+mn-lt"/>
                      </a:endParaRPr>
                    </a:p>
                    <a:p>
                      <a:pPr marL="285750" indent="-285750" algn="l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hormonelle Umstellung</a:t>
                      </a:r>
                      <a:endParaRPr lang="de-DE" sz="1400" b="0" i="0" u="none" strike="noStrike" dirty="0">
                        <a:effectLst/>
                        <a:latin typeface="+mn-lt"/>
                      </a:endParaRPr>
                    </a:p>
                    <a:p>
                      <a:pPr marL="285750" indent="-285750" algn="l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Belastungssituationen</a:t>
                      </a:r>
                      <a:endParaRPr lang="de-DE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5255" marR="75255" marT="10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viel Jod</a:t>
                      </a:r>
                      <a:endParaRPr lang="de-DE" sz="1400" b="0" i="0" u="none" strike="noStrike" dirty="0">
                        <a:effectLst/>
                        <a:latin typeface="+mn-lt"/>
                      </a:endParaRPr>
                    </a:p>
                    <a:p>
                      <a:pPr marL="285750" indent="-285750" algn="l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genetischer Defekt</a:t>
                      </a:r>
                      <a:endParaRPr lang="de-DE" sz="1400" b="0" i="0" u="none" strike="noStrike" dirty="0">
                        <a:effectLst/>
                        <a:latin typeface="+mn-lt"/>
                      </a:endParaRPr>
                    </a:p>
                    <a:p>
                      <a:pPr marL="285750" indent="-285750" algn="l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Stress, Infektion, Rauchen</a:t>
                      </a:r>
                      <a:endParaRPr lang="de-DE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5255" marR="75255" marT="10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336163"/>
                  </a:ext>
                </a:extLst>
              </a:tr>
              <a:tr h="1203323">
                <a:tc>
                  <a:txBody>
                    <a:bodyPr/>
                    <a:lstStyle/>
                    <a:p>
                      <a:pPr algn="l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de-DE" sz="1400" b="1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Ursachen</a:t>
                      </a:r>
                      <a:endParaRPr lang="de-DE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5255" marR="75255" marT="10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Jodmangel</a:t>
                      </a:r>
                      <a:endParaRPr lang="de-DE" sz="1400" b="0" i="0" u="none" strike="noStrike" dirty="0">
                        <a:effectLst/>
                        <a:latin typeface="+mn-lt"/>
                      </a:endParaRPr>
                    </a:p>
                    <a:p>
                      <a:pPr marL="285750" indent="-285750" algn="l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Signal für mehr T3/T4-Bildung</a:t>
                      </a:r>
                      <a:endParaRPr lang="de-DE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5255" marR="75255" marT="10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Antikörper gegen Schilddrüsenproteine</a:t>
                      </a:r>
                      <a:endParaRPr lang="de-DE" sz="1400" b="0" i="0" u="none" strike="noStrike" dirty="0">
                        <a:effectLst/>
                        <a:latin typeface="+mn-lt"/>
                      </a:endParaRPr>
                    </a:p>
                    <a:p>
                      <a:pPr marL="285750" indent="-285750" algn="l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Zerstörung der Schilddrüsenzellen</a:t>
                      </a:r>
                      <a:endParaRPr lang="de-DE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5255" marR="75255" marT="10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Antikörper bindet an Rezeptor der Schilddrüsenzelle</a:t>
                      </a:r>
                      <a:endParaRPr lang="de-DE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5255" marR="75255" marT="10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464016"/>
                  </a:ext>
                </a:extLst>
              </a:tr>
              <a:tr h="284814">
                <a:tc>
                  <a:txBody>
                    <a:bodyPr/>
                    <a:lstStyle/>
                    <a:p>
                      <a:pPr algn="l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de-DE" sz="1400" b="1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Folgen für die Hormonbildung</a:t>
                      </a:r>
                      <a:endParaRPr lang="de-DE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5255" marR="75255" marT="10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weniger</a:t>
                      </a:r>
                      <a:r>
                        <a:rPr lang="de-DE" sz="14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T3/T4- Bildung</a:t>
                      </a:r>
                      <a:endParaRPr lang="de-DE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5255" marR="75255" marT="10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weniger</a:t>
                      </a: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4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T3/T4- Bildung</a:t>
                      </a:r>
                      <a:endParaRPr lang="de-DE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5255" marR="75255" marT="10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mehr</a:t>
                      </a:r>
                      <a:r>
                        <a:rPr lang="de-DE" sz="14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T3/T4 Bildung</a:t>
                      </a:r>
                      <a:endParaRPr lang="de-DE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5255" marR="75255" marT="10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57142"/>
                  </a:ext>
                </a:extLst>
              </a:tr>
              <a:tr h="557991">
                <a:tc>
                  <a:txBody>
                    <a:bodyPr/>
                    <a:lstStyle/>
                    <a:p>
                      <a:pPr algn="l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de-DE" sz="1400" b="1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Art der Funktionsstörung der Schilddrüse</a:t>
                      </a:r>
                      <a:endParaRPr lang="de-DE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5255" marR="75255" marT="10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de-DE" sz="1400" b="0" i="0" u="none" strike="noStrike" dirty="0">
                          <a:effectLst/>
                          <a:highlight>
                            <a:srgbClr val="00FF00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Hypothyreose</a:t>
                      </a:r>
                      <a:endParaRPr lang="de-DE" sz="1400" b="0" i="0" u="none" strike="noStrike" dirty="0">
                        <a:effectLst/>
                        <a:highlight>
                          <a:srgbClr val="00FF00"/>
                        </a:highlight>
                        <a:latin typeface="+mn-lt"/>
                      </a:endParaRPr>
                    </a:p>
                  </a:txBody>
                  <a:tcPr marL="75255" marR="75255" marT="10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de-DE" sz="1400" b="0" i="0" u="none" strike="noStrike" dirty="0">
                          <a:effectLst/>
                          <a:highlight>
                            <a:srgbClr val="00FF00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Hypothyreose</a:t>
                      </a:r>
                      <a:endParaRPr lang="de-DE" sz="1400" b="0" i="0" u="none" strike="noStrike" dirty="0">
                        <a:effectLst/>
                        <a:highlight>
                          <a:srgbClr val="00FF00"/>
                        </a:highlight>
                        <a:latin typeface="+mn-lt"/>
                      </a:endParaRPr>
                    </a:p>
                  </a:txBody>
                  <a:tcPr marL="75255" marR="75255" marT="10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de-DE" sz="1400" b="0" i="0" u="none" strike="noStrike" dirty="0">
                          <a:effectLst/>
                          <a:highlight>
                            <a:srgbClr val="00FFFF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Hyperthyreose</a:t>
                      </a:r>
                      <a:endParaRPr lang="de-DE" sz="1400" b="0" i="0" u="none" strike="noStrike" dirty="0">
                        <a:effectLst/>
                        <a:highlight>
                          <a:srgbClr val="00FFFF"/>
                        </a:highlight>
                        <a:latin typeface="+mn-lt"/>
                      </a:endParaRPr>
                    </a:p>
                  </a:txBody>
                  <a:tcPr marL="75255" marR="75255" marT="104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633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50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B8F0B-8DAF-773A-D683-74F55D4C8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de-CH" dirty="0"/>
              <a:t>Tabu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F34FC1-80D0-03BC-803A-0E76DF744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de-CH" dirty="0"/>
              <a:t>Regeln: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Falls vorhanden, muss </a:t>
            </a:r>
            <a:r>
              <a:rPr lang="de-CH" b="1" dirty="0"/>
              <a:t>Fachbegriff</a:t>
            </a:r>
            <a:r>
              <a:rPr lang="de-CH" dirty="0"/>
              <a:t> genannt werden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Es darf kein Teil/keine Abwandlung des gesuchten Wortes verwendet werden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Es darf </a:t>
            </a:r>
            <a:r>
              <a:rPr lang="de-CH" b="1" dirty="0"/>
              <a:t>keine Pantomime </a:t>
            </a:r>
            <a:r>
              <a:rPr lang="de-CH" dirty="0"/>
              <a:t>benutzt werden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Beide Gruppen dürfen raten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Punkt für Gruppe die Wort erraten hat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Abwechselnd</a:t>
            </a:r>
          </a:p>
        </p:txBody>
      </p:sp>
      <p:pic>
        <p:nvPicPr>
          <p:cNvPr id="1028" name="Picture 4" descr="Kind erklären freund | Premium-Vektor">
            <a:extLst>
              <a:ext uri="{FF2B5EF4-FFF2-40B4-BE49-F238E27FC236}">
                <a16:creationId xmlns:a16="http://schemas.microsoft.com/office/drawing/2014/main" id="{F2CDA40C-6BC8-3BA2-1E98-D18074D55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0571" y="2117520"/>
            <a:ext cx="3135109" cy="313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B1463-2AF3-AE98-72D3-EEE5A89B0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Ausblick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25686A-A90F-7138-F684-8D28DACAE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Diagnostik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Fallbeispiel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dirty="0"/>
          </a:p>
        </p:txBody>
      </p:sp>
      <p:sp>
        <p:nvSpPr>
          <p:cNvPr id="2048" name="Rechteck 2047">
            <a:extLst>
              <a:ext uri="{FF2B5EF4-FFF2-40B4-BE49-F238E27FC236}">
                <a16:creationId xmlns:a16="http://schemas.microsoft.com/office/drawing/2014/main" id="{462EEE7C-A62C-BE16-DDE3-883377FAAE88}"/>
              </a:ext>
            </a:extLst>
          </p:cNvPr>
          <p:cNvSpPr/>
          <p:nvPr/>
        </p:nvSpPr>
        <p:spPr>
          <a:xfrm>
            <a:off x="5992457" y="2995561"/>
            <a:ext cx="1846441" cy="8289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600" dirty="0"/>
              <a:t>Laboruntersuchung/ bildgebende Verfahren</a:t>
            </a:r>
          </a:p>
        </p:txBody>
      </p:sp>
      <p:sp>
        <p:nvSpPr>
          <p:cNvPr id="2049" name="Rechteck 2048">
            <a:extLst>
              <a:ext uri="{FF2B5EF4-FFF2-40B4-BE49-F238E27FC236}">
                <a16:creationId xmlns:a16="http://schemas.microsoft.com/office/drawing/2014/main" id="{255D8F5B-08F3-3FFE-4BFC-9A3B0ABD71A5}"/>
              </a:ext>
            </a:extLst>
          </p:cNvPr>
          <p:cNvSpPr/>
          <p:nvPr/>
        </p:nvSpPr>
        <p:spPr>
          <a:xfrm>
            <a:off x="3649149" y="4037925"/>
            <a:ext cx="1499199" cy="765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600" dirty="0"/>
              <a:t>Diagnostik</a:t>
            </a:r>
          </a:p>
        </p:txBody>
      </p:sp>
      <p:cxnSp>
        <p:nvCxnSpPr>
          <p:cNvPr id="2050" name="Verbinder: gewinkelt 2049">
            <a:extLst>
              <a:ext uri="{FF2B5EF4-FFF2-40B4-BE49-F238E27FC236}">
                <a16:creationId xmlns:a16="http://schemas.microsoft.com/office/drawing/2014/main" id="{0258883C-10A0-E0C7-65AA-206AA5EEC9F7}"/>
              </a:ext>
            </a:extLst>
          </p:cNvPr>
          <p:cNvCxnSpPr>
            <a:cxnSpLocks/>
            <a:stCxn id="2049" idx="3"/>
            <a:endCxn id="2048" idx="1"/>
          </p:cNvCxnSpPr>
          <p:nvPr/>
        </p:nvCxnSpPr>
        <p:spPr>
          <a:xfrm flipV="1">
            <a:off x="5148348" y="3410021"/>
            <a:ext cx="844109" cy="101087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1" name="Verbinder: gewinkelt 2050">
            <a:extLst>
              <a:ext uri="{FF2B5EF4-FFF2-40B4-BE49-F238E27FC236}">
                <a16:creationId xmlns:a16="http://schemas.microsoft.com/office/drawing/2014/main" id="{7E9A79EE-D18A-0004-CE7F-BD6F37598165}"/>
              </a:ext>
            </a:extLst>
          </p:cNvPr>
          <p:cNvCxnSpPr>
            <a:cxnSpLocks/>
            <a:stCxn id="2049" idx="3"/>
            <a:endCxn id="2054" idx="1"/>
          </p:cNvCxnSpPr>
          <p:nvPr/>
        </p:nvCxnSpPr>
        <p:spPr>
          <a:xfrm>
            <a:off x="5148348" y="4420896"/>
            <a:ext cx="844110" cy="122038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2" name="Verbinder: gewinkelt 2051">
            <a:extLst>
              <a:ext uri="{FF2B5EF4-FFF2-40B4-BE49-F238E27FC236}">
                <a16:creationId xmlns:a16="http://schemas.microsoft.com/office/drawing/2014/main" id="{F126A9F3-651C-A06E-ABB7-C1AF82D17A35}"/>
              </a:ext>
            </a:extLst>
          </p:cNvPr>
          <p:cNvCxnSpPr>
            <a:cxnSpLocks/>
            <a:stCxn id="2048" idx="3"/>
            <a:endCxn id="2059" idx="1"/>
          </p:cNvCxnSpPr>
          <p:nvPr/>
        </p:nvCxnSpPr>
        <p:spPr>
          <a:xfrm>
            <a:off x="7838898" y="3410021"/>
            <a:ext cx="1234812" cy="84588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3" name="Gerade Verbindung mit Pfeil 2052">
            <a:extLst>
              <a:ext uri="{FF2B5EF4-FFF2-40B4-BE49-F238E27FC236}">
                <a16:creationId xmlns:a16="http://schemas.microsoft.com/office/drawing/2014/main" id="{80FE35D3-730D-6713-9349-89B8064BB159}"/>
              </a:ext>
            </a:extLst>
          </p:cNvPr>
          <p:cNvCxnSpPr>
            <a:cxnSpLocks/>
            <a:stCxn id="2054" idx="3"/>
            <a:endCxn id="2055" idx="1"/>
          </p:cNvCxnSpPr>
          <p:nvPr/>
        </p:nvCxnSpPr>
        <p:spPr>
          <a:xfrm flipV="1">
            <a:off x="7838899" y="5641279"/>
            <a:ext cx="123481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Rechteck 2053">
            <a:extLst>
              <a:ext uri="{FF2B5EF4-FFF2-40B4-BE49-F238E27FC236}">
                <a16:creationId xmlns:a16="http://schemas.microsoft.com/office/drawing/2014/main" id="{08D65107-CDAB-3EB1-DAC6-84B0E679F87C}"/>
              </a:ext>
            </a:extLst>
          </p:cNvPr>
          <p:cNvSpPr/>
          <p:nvPr/>
        </p:nvSpPr>
        <p:spPr>
          <a:xfrm>
            <a:off x="5992458" y="5226820"/>
            <a:ext cx="1846441" cy="8289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600" dirty="0"/>
              <a:t>Biopsie/ Punktion</a:t>
            </a:r>
          </a:p>
        </p:txBody>
      </p:sp>
      <p:sp>
        <p:nvSpPr>
          <p:cNvPr id="2055" name="Rechteck 2054">
            <a:extLst>
              <a:ext uri="{FF2B5EF4-FFF2-40B4-BE49-F238E27FC236}">
                <a16:creationId xmlns:a16="http://schemas.microsoft.com/office/drawing/2014/main" id="{5E13AB98-49B1-754D-2BFF-4958E4AD7A05}"/>
              </a:ext>
            </a:extLst>
          </p:cNvPr>
          <p:cNvSpPr/>
          <p:nvPr/>
        </p:nvSpPr>
        <p:spPr>
          <a:xfrm>
            <a:off x="9073711" y="5226819"/>
            <a:ext cx="1893547" cy="8289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600" dirty="0"/>
              <a:t>Feinnadelaspirations-biopsie</a:t>
            </a:r>
          </a:p>
        </p:txBody>
      </p:sp>
      <p:sp>
        <p:nvSpPr>
          <p:cNvPr id="2057" name="Rechteck 2056">
            <a:extLst>
              <a:ext uri="{FF2B5EF4-FFF2-40B4-BE49-F238E27FC236}">
                <a16:creationId xmlns:a16="http://schemas.microsoft.com/office/drawing/2014/main" id="{49DBD2E9-9897-C355-F672-FFC2698F1E9F}"/>
              </a:ext>
            </a:extLst>
          </p:cNvPr>
          <p:cNvSpPr/>
          <p:nvPr/>
        </p:nvSpPr>
        <p:spPr>
          <a:xfrm>
            <a:off x="9073709" y="2177851"/>
            <a:ext cx="1846441" cy="8289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600" dirty="0"/>
              <a:t>Blutuntersuchung T3, T4, TSH, TRH</a:t>
            </a:r>
          </a:p>
        </p:txBody>
      </p:sp>
      <p:sp>
        <p:nvSpPr>
          <p:cNvPr id="2059" name="Rechteck 2058">
            <a:extLst>
              <a:ext uri="{FF2B5EF4-FFF2-40B4-BE49-F238E27FC236}">
                <a16:creationId xmlns:a16="http://schemas.microsoft.com/office/drawing/2014/main" id="{2CC9F01B-0889-3A0F-E70A-951ED0764180}"/>
              </a:ext>
            </a:extLst>
          </p:cNvPr>
          <p:cNvSpPr/>
          <p:nvPr/>
        </p:nvSpPr>
        <p:spPr>
          <a:xfrm>
            <a:off x="9073710" y="3841448"/>
            <a:ext cx="1846441" cy="8289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600" dirty="0"/>
              <a:t>Ultraschall</a:t>
            </a:r>
          </a:p>
        </p:txBody>
      </p:sp>
      <p:cxnSp>
        <p:nvCxnSpPr>
          <p:cNvPr id="2061" name="Verbinder: gewinkelt 2060">
            <a:extLst>
              <a:ext uri="{FF2B5EF4-FFF2-40B4-BE49-F238E27FC236}">
                <a16:creationId xmlns:a16="http://schemas.microsoft.com/office/drawing/2014/main" id="{94F27BBD-41DE-9E43-7558-30CFA7FF2172}"/>
              </a:ext>
            </a:extLst>
          </p:cNvPr>
          <p:cNvCxnSpPr>
            <a:cxnSpLocks/>
            <a:stCxn id="2048" idx="3"/>
            <a:endCxn id="2057" idx="1"/>
          </p:cNvCxnSpPr>
          <p:nvPr/>
        </p:nvCxnSpPr>
        <p:spPr>
          <a:xfrm flipV="1">
            <a:off x="7838898" y="2592311"/>
            <a:ext cx="1234811" cy="81771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66" name="Grafik 2065" descr="Lupe mit einfarbiger Füllung">
            <a:extLst>
              <a:ext uri="{FF2B5EF4-FFF2-40B4-BE49-F238E27FC236}">
                <a16:creationId xmlns:a16="http://schemas.microsoft.com/office/drawing/2014/main" id="{36FB1B5C-3E51-11BC-A153-CC9FDEF7B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7343" y="8229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51832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305</Words>
  <Application>Microsoft Office PowerPoint</Application>
  <PresentationFormat>Breitbild</PresentationFormat>
  <Paragraphs>79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Rückblick</vt:lpstr>
      <vt:lpstr>Schilddrüse (Glandula Thyroidea)</vt:lpstr>
      <vt:lpstr>PowerPoint-Präsentation</vt:lpstr>
      <vt:lpstr>Ablauf</vt:lpstr>
      <vt:lpstr>Lernziele</vt:lpstr>
      <vt:lpstr>Einführung</vt:lpstr>
      <vt:lpstr>Gruppenarbeit</vt:lpstr>
      <vt:lpstr>Lösung Gruppenarbeit</vt:lpstr>
      <vt:lpstr>Tabu</vt:lpstr>
      <vt:lpstr>Ausblick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Schilddrüse</dc:title>
  <dc:creator>Tamara Sutter</dc:creator>
  <cp:lastModifiedBy>Tamara Sutter</cp:lastModifiedBy>
  <cp:revision>1</cp:revision>
  <dcterms:created xsi:type="dcterms:W3CDTF">2023-04-13T11:30:16Z</dcterms:created>
  <dcterms:modified xsi:type="dcterms:W3CDTF">2023-04-30T08:46:46Z</dcterms:modified>
</cp:coreProperties>
</file>