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68" r:id="rId5"/>
    <p:sldId id="259" r:id="rId6"/>
    <p:sldId id="269" r:id="rId7"/>
    <p:sldId id="271" r:id="rId8"/>
    <p:sldId id="261" r:id="rId9"/>
    <p:sldId id="258" r:id="rId10"/>
    <p:sldId id="262" r:id="rId11"/>
    <p:sldId id="276" r:id="rId12"/>
    <p:sldId id="263" r:id="rId13"/>
    <p:sldId id="277" r:id="rId14"/>
    <p:sldId id="272" r:id="rId15"/>
    <p:sldId id="267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20094-214F-4425-A483-D219BA99AECB}" v="73" dt="2023-03-30T18:33:38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Sutter" userId="caddf8470786f745" providerId="LiveId" clId="{36920094-214F-4425-A483-D219BA99AECB}"/>
    <pc:docChg chg="undo custSel addSld delSld modSld sldOrd">
      <pc:chgData name="Tamara Sutter" userId="caddf8470786f745" providerId="LiveId" clId="{36920094-214F-4425-A483-D219BA99AECB}" dt="2023-04-03T10:58:22.605" v="5690" actId="20577"/>
      <pc:docMkLst>
        <pc:docMk/>
      </pc:docMkLst>
      <pc:sldChg chg="modSp mod">
        <pc:chgData name="Tamara Sutter" userId="caddf8470786f745" providerId="LiveId" clId="{36920094-214F-4425-A483-D219BA99AECB}" dt="2023-03-25T12:10:39.707" v="4410" actId="20577"/>
        <pc:sldMkLst>
          <pc:docMk/>
          <pc:sldMk cId="1920404510" sldId="256"/>
        </pc:sldMkLst>
        <pc:spChg chg="mod">
          <ac:chgData name="Tamara Sutter" userId="caddf8470786f745" providerId="LiveId" clId="{36920094-214F-4425-A483-D219BA99AECB}" dt="2023-03-25T12:10:39.707" v="4410" actId="20577"/>
          <ac:spMkLst>
            <pc:docMk/>
            <pc:sldMk cId="1920404510" sldId="256"/>
            <ac:spMk id="2" creationId="{FE327592-8373-C493-0A73-27151B57BB58}"/>
          </ac:spMkLst>
        </pc:spChg>
        <pc:spChg chg="mod">
          <ac:chgData name="Tamara Sutter" userId="caddf8470786f745" providerId="LiveId" clId="{36920094-214F-4425-A483-D219BA99AECB}" dt="2023-03-25T12:10:07.371" v="4406" actId="313"/>
          <ac:spMkLst>
            <pc:docMk/>
            <pc:sldMk cId="1920404510" sldId="256"/>
            <ac:spMk id="3" creationId="{0B0C514F-BC3B-F9FD-81F6-C0761A1F8CD2}"/>
          </ac:spMkLst>
        </pc:spChg>
      </pc:sldChg>
      <pc:sldChg chg="addSp delSp modSp mod modClrScheme modAnim chgLayout">
        <pc:chgData name="Tamara Sutter" userId="caddf8470786f745" providerId="LiveId" clId="{36920094-214F-4425-A483-D219BA99AECB}" dt="2023-03-25T08:50:18.116" v="3611"/>
        <pc:sldMkLst>
          <pc:docMk/>
          <pc:sldMk cId="1329342122" sldId="257"/>
        </pc:sldMkLst>
        <pc:spChg chg="mod ord">
          <ac:chgData name="Tamara Sutter" userId="caddf8470786f745" providerId="LiveId" clId="{36920094-214F-4425-A483-D219BA99AECB}" dt="2023-03-25T08:50:18.116" v="3611"/>
          <ac:spMkLst>
            <pc:docMk/>
            <pc:sldMk cId="1329342122" sldId="257"/>
            <ac:spMk id="2" creationId="{EEAF7A65-BCE8-4602-8359-DE2BBED48BDE}"/>
          </ac:spMkLst>
        </pc:spChg>
        <pc:spChg chg="mod ord">
          <ac:chgData name="Tamara Sutter" userId="caddf8470786f745" providerId="LiveId" clId="{36920094-214F-4425-A483-D219BA99AECB}" dt="2023-03-23T16:09:18.878" v="3470" actId="700"/>
          <ac:spMkLst>
            <pc:docMk/>
            <pc:sldMk cId="1329342122" sldId="257"/>
            <ac:spMk id="3" creationId="{B6F00BE8-3CC0-E8A4-5C17-BBE0C6CF82E0}"/>
          </ac:spMkLst>
        </pc:spChg>
        <pc:spChg chg="del mod ord">
          <ac:chgData name="Tamara Sutter" userId="caddf8470786f745" providerId="LiveId" clId="{36920094-214F-4425-A483-D219BA99AECB}" dt="2023-03-23T16:09:40.179" v="3480" actId="478"/>
          <ac:spMkLst>
            <pc:docMk/>
            <pc:sldMk cId="1329342122" sldId="257"/>
            <ac:spMk id="4" creationId="{C1501F25-01C4-29C9-E1CD-9A9F83F77B89}"/>
          </ac:spMkLst>
        </pc:spChg>
        <pc:picChg chg="add mod">
          <ac:chgData name="Tamara Sutter" userId="caddf8470786f745" providerId="LiveId" clId="{36920094-214F-4425-A483-D219BA99AECB}" dt="2023-03-23T16:09:49.035" v="3481" actId="1076"/>
          <ac:picMkLst>
            <pc:docMk/>
            <pc:sldMk cId="1329342122" sldId="257"/>
            <ac:picMk id="5" creationId="{50D84725-CE4F-7476-8F1F-DD96963F91BD}"/>
          </ac:picMkLst>
        </pc:picChg>
      </pc:sldChg>
      <pc:sldChg chg="addSp delSp modSp mod setBg delDesignElem">
        <pc:chgData name="Tamara Sutter" userId="caddf8470786f745" providerId="LiveId" clId="{36920094-214F-4425-A483-D219BA99AECB}" dt="2023-03-25T12:09:42.866" v="4404" actId="1076"/>
        <pc:sldMkLst>
          <pc:docMk/>
          <pc:sldMk cId="621141623" sldId="258"/>
        </pc:sldMkLst>
        <pc:spChg chg="mod">
          <ac:chgData name="Tamara Sutter" userId="caddf8470786f745" providerId="LiveId" clId="{36920094-214F-4425-A483-D219BA99AECB}" dt="2023-03-25T12:09:15.527" v="4400" actId="14100"/>
          <ac:spMkLst>
            <pc:docMk/>
            <pc:sldMk cId="621141623" sldId="258"/>
            <ac:spMk id="2" creationId="{0312DD0B-E9E7-26D2-B2CA-BE55CDF71917}"/>
          </ac:spMkLst>
        </pc:spChg>
        <pc:spChg chg="mod ord">
          <ac:chgData name="Tamara Sutter" userId="caddf8470786f745" providerId="LiveId" clId="{36920094-214F-4425-A483-D219BA99AECB}" dt="2023-03-25T12:09:42.866" v="4404" actId="1076"/>
          <ac:spMkLst>
            <pc:docMk/>
            <pc:sldMk cId="621141623" sldId="258"/>
            <ac:spMk id="3" creationId="{84FD5A0F-AFE8-44AD-945F-114FAA8CCDF8}"/>
          </ac:spMkLst>
        </pc:spChg>
        <pc:spChg chg="add del">
          <ac:chgData name="Tamara Sutter" userId="caddf8470786f745" providerId="LiveId" clId="{36920094-214F-4425-A483-D219BA99AECB}" dt="2023-03-23T16:06:57.282" v="3467"/>
          <ac:spMkLst>
            <pc:docMk/>
            <pc:sldMk cId="621141623" sldId="258"/>
            <ac:spMk id="10" creationId="{C33BF9DD-8A45-4EEE-B231-0A14D322E5F9}"/>
          </ac:spMkLst>
        </pc:spChg>
        <pc:spChg chg="add del">
          <ac:chgData name="Tamara Sutter" userId="caddf8470786f745" providerId="LiveId" clId="{36920094-214F-4425-A483-D219BA99AECB}" dt="2023-03-23T16:06:57.282" v="3467"/>
          <ac:spMkLst>
            <pc:docMk/>
            <pc:sldMk cId="621141623" sldId="258"/>
            <ac:spMk id="14" creationId="{D5FBCAC9-BD8B-4F3B-AD74-EF37D4211349}"/>
          </ac:spMkLst>
        </pc:spChg>
        <pc:spChg chg="add del">
          <ac:chgData name="Tamara Sutter" userId="caddf8470786f745" providerId="LiveId" clId="{36920094-214F-4425-A483-D219BA99AECB}" dt="2023-03-23T16:06:57.282" v="3467"/>
          <ac:spMkLst>
            <pc:docMk/>
            <pc:sldMk cId="621141623" sldId="258"/>
            <ac:spMk id="16" creationId="{9556C5A8-AD7E-4CE7-87BE-9EA3B5E1786F}"/>
          </ac:spMkLst>
        </pc:spChg>
        <pc:picChg chg="add mod">
          <ac:chgData name="Tamara Sutter" userId="caddf8470786f745" providerId="LiveId" clId="{36920094-214F-4425-A483-D219BA99AECB}" dt="2023-03-25T12:09:21.299" v="4401" actId="1076"/>
          <ac:picMkLst>
            <pc:docMk/>
            <pc:sldMk cId="621141623" sldId="258"/>
            <ac:picMk id="5" creationId="{DF55F167-2E22-7D9D-946F-2793339C199A}"/>
          </ac:picMkLst>
        </pc:picChg>
        <pc:cxnChg chg="add del">
          <ac:chgData name="Tamara Sutter" userId="caddf8470786f745" providerId="LiveId" clId="{36920094-214F-4425-A483-D219BA99AECB}" dt="2023-03-23T16:06:57.282" v="3467"/>
          <ac:cxnSpMkLst>
            <pc:docMk/>
            <pc:sldMk cId="621141623" sldId="258"/>
            <ac:cxnSpMk id="12" creationId="{9020DCC9-F851-4562-BB20-1AB3C51BFD08}"/>
          </ac:cxnSpMkLst>
        </pc:cxnChg>
      </pc:sldChg>
      <pc:sldChg chg="modSp mod">
        <pc:chgData name="Tamara Sutter" userId="caddf8470786f745" providerId="LiveId" clId="{36920094-214F-4425-A483-D219BA99AECB}" dt="2023-03-30T09:22:18.421" v="5097" actId="20577"/>
        <pc:sldMkLst>
          <pc:docMk/>
          <pc:sldMk cId="524267770" sldId="259"/>
        </pc:sldMkLst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524267770" sldId="259"/>
            <ac:spMk id="2" creationId="{EEAF7A65-BCE8-4602-8359-DE2BBED48BDE}"/>
          </ac:spMkLst>
        </pc:spChg>
        <pc:spChg chg="mod">
          <ac:chgData name="Tamara Sutter" userId="caddf8470786f745" providerId="LiveId" clId="{36920094-214F-4425-A483-D219BA99AECB}" dt="2023-03-30T09:22:18.421" v="5097" actId="20577"/>
          <ac:spMkLst>
            <pc:docMk/>
            <pc:sldMk cId="524267770" sldId="259"/>
            <ac:spMk id="3" creationId="{B6F00BE8-3CC0-E8A4-5C17-BBE0C6CF82E0}"/>
          </ac:spMkLst>
        </pc:spChg>
        <pc:spChg chg="mod">
          <ac:chgData name="Tamara Sutter" userId="caddf8470786f745" providerId="LiveId" clId="{36920094-214F-4425-A483-D219BA99AECB}" dt="2023-03-25T12:11:40.606" v="4467" actId="20577"/>
          <ac:spMkLst>
            <pc:docMk/>
            <pc:sldMk cId="524267770" sldId="259"/>
            <ac:spMk id="4" creationId="{C1501F25-01C4-29C9-E1CD-9A9F83F77B89}"/>
          </ac:spMkLst>
        </pc:spChg>
      </pc:sldChg>
      <pc:sldChg chg="modSp new del mod">
        <pc:chgData name="Tamara Sutter" userId="caddf8470786f745" providerId="LiveId" clId="{36920094-214F-4425-A483-D219BA99AECB}" dt="2023-03-25T12:24:22.146" v="4834" actId="2696"/>
        <pc:sldMkLst>
          <pc:docMk/>
          <pc:sldMk cId="1462593841" sldId="260"/>
        </pc:sldMkLst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1462593841" sldId="260"/>
            <ac:spMk id="2" creationId="{3A8EBED6-4C6F-E90A-EBBA-968321947DC6}"/>
          </ac:spMkLst>
        </pc:spChg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1462593841" sldId="260"/>
            <ac:spMk id="3" creationId="{2D62C2D6-C4B4-B014-C17D-0EF9F22654BA}"/>
          </ac:spMkLst>
        </pc:spChg>
      </pc:sldChg>
      <pc:sldChg chg="addSp modSp new mod ord">
        <pc:chgData name="Tamara Sutter" userId="caddf8470786f745" providerId="LiveId" clId="{36920094-214F-4425-A483-D219BA99AECB}" dt="2023-03-25T12:13:13.492" v="4486" actId="20577"/>
        <pc:sldMkLst>
          <pc:docMk/>
          <pc:sldMk cId="2786645609" sldId="261"/>
        </pc:sldMkLst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2786645609" sldId="261"/>
            <ac:spMk id="2" creationId="{EE362095-663F-A3B5-350B-78F2E0D8B897}"/>
          </ac:spMkLst>
        </pc:spChg>
        <pc:spChg chg="mod">
          <ac:chgData name="Tamara Sutter" userId="caddf8470786f745" providerId="LiveId" clId="{36920094-214F-4425-A483-D219BA99AECB}" dt="2023-03-25T12:13:13.492" v="4486" actId="20577"/>
          <ac:spMkLst>
            <pc:docMk/>
            <pc:sldMk cId="2786645609" sldId="261"/>
            <ac:spMk id="3" creationId="{6B5EDA4B-50B0-7DFC-1598-4F4621B4E0CC}"/>
          </ac:spMkLst>
        </pc:spChg>
        <pc:picChg chg="add mod modCrop">
          <ac:chgData name="Tamara Sutter" userId="caddf8470786f745" providerId="LiveId" clId="{36920094-214F-4425-A483-D219BA99AECB}" dt="2023-03-25T12:13:09.348" v="4485" actId="1076"/>
          <ac:picMkLst>
            <pc:docMk/>
            <pc:sldMk cId="2786645609" sldId="261"/>
            <ac:picMk id="5" creationId="{187C3ECE-DA1A-25DF-C0DD-3DFE7AE3C607}"/>
          </ac:picMkLst>
        </pc:picChg>
      </pc:sldChg>
      <pc:sldChg chg="addSp modSp new mod">
        <pc:chgData name="Tamara Sutter" userId="caddf8470786f745" providerId="LiveId" clId="{36920094-214F-4425-A483-D219BA99AECB}" dt="2023-03-25T12:14:53.355" v="4491" actId="20577"/>
        <pc:sldMkLst>
          <pc:docMk/>
          <pc:sldMk cId="3233185988" sldId="262"/>
        </pc:sldMkLst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3233185988" sldId="262"/>
            <ac:spMk id="2" creationId="{A953A883-2D53-CF9D-5402-697C8CA376AD}"/>
          </ac:spMkLst>
        </pc:spChg>
        <pc:spChg chg="mod">
          <ac:chgData name="Tamara Sutter" userId="caddf8470786f745" providerId="LiveId" clId="{36920094-214F-4425-A483-D219BA99AECB}" dt="2023-03-25T12:14:27.032" v="4489" actId="14100"/>
          <ac:spMkLst>
            <pc:docMk/>
            <pc:sldMk cId="3233185988" sldId="262"/>
            <ac:spMk id="3" creationId="{B63C6D57-C8B2-C5A3-D1C5-249BE28A5824}"/>
          </ac:spMkLst>
        </pc:spChg>
        <pc:spChg chg="add mod">
          <ac:chgData name="Tamara Sutter" userId="caddf8470786f745" providerId="LiveId" clId="{36920094-214F-4425-A483-D219BA99AECB}" dt="2023-03-25T12:14:53.355" v="4491" actId="20577"/>
          <ac:spMkLst>
            <pc:docMk/>
            <pc:sldMk cId="3233185988" sldId="262"/>
            <ac:spMk id="4" creationId="{35BC1B52-797D-99C1-32F9-67B7147436EF}"/>
          </ac:spMkLst>
        </pc:spChg>
        <pc:spChg chg="add mod">
          <ac:chgData name="Tamara Sutter" userId="caddf8470786f745" providerId="LiveId" clId="{36920094-214F-4425-A483-D219BA99AECB}" dt="2023-03-25T12:14:52.004" v="4490" actId="20577"/>
          <ac:spMkLst>
            <pc:docMk/>
            <pc:sldMk cId="3233185988" sldId="262"/>
            <ac:spMk id="5" creationId="{92D7C0AE-ACA8-6CCF-7F64-1668ECB655F8}"/>
          </ac:spMkLst>
        </pc:spChg>
        <pc:spChg chg="add mod">
          <ac:chgData name="Tamara Sutter" userId="caddf8470786f745" providerId="LiveId" clId="{36920094-214F-4425-A483-D219BA99AECB}" dt="2023-03-17T09:20:51.909" v="1551" actId="1076"/>
          <ac:spMkLst>
            <pc:docMk/>
            <pc:sldMk cId="3233185988" sldId="262"/>
            <ac:spMk id="6" creationId="{D31237A5-19CD-88A6-BC6C-43C561848362}"/>
          </ac:spMkLst>
        </pc:spChg>
        <pc:picChg chg="add mod modCrop">
          <ac:chgData name="Tamara Sutter" userId="caddf8470786f745" providerId="LiveId" clId="{36920094-214F-4425-A483-D219BA99AECB}" dt="2023-03-25T12:14:15.630" v="4488" actId="1076"/>
          <ac:picMkLst>
            <pc:docMk/>
            <pc:sldMk cId="3233185988" sldId="262"/>
            <ac:picMk id="13" creationId="{E7BC75A9-FA47-BBEB-83F0-B48E4A5CFD43}"/>
          </ac:picMkLst>
        </pc:picChg>
        <pc:cxnChg chg="add mod">
          <ac:chgData name="Tamara Sutter" userId="caddf8470786f745" providerId="LiveId" clId="{36920094-214F-4425-A483-D219BA99AECB}" dt="2023-03-17T09:21:33.795" v="1555" actId="1582"/>
          <ac:cxnSpMkLst>
            <pc:docMk/>
            <pc:sldMk cId="3233185988" sldId="262"/>
            <ac:cxnSpMk id="8" creationId="{06B83795-5218-18AD-3101-A628BEB0FA87}"/>
          </ac:cxnSpMkLst>
        </pc:cxnChg>
        <pc:cxnChg chg="add mod">
          <ac:chgData name="Tamara Sutter" userId="caddf8470786f745" providerId="LiveId" clId="{36920094-214F-4425-A483-D219BA99AECB}" dt="2023-03-17T09:21:46.861" v="1559" actId="14100"/>
          <ac:cxnSpMkLst>
            <pc:docMk/>
            <pc:sldMk cId="3233185988" sldId="262"/>
            <ac:cxnSpMk id="9" creationId="{AE642693-4DA4-3721-32E1-161AEEE68B99}"/>
          </ac:cxnSpMkLst>
        </pc:cxnChg>
      </pc:sldChg>
      <pc:sldChg chg="modSp new mod">
        <pc:chgData name="Tamara Sutter" userId="caddf8470786f745" providerId="LiveId" clId="{36920094-214F-4425-A483-D219BA99AECB}" dt="2023-04-03T10:57:55.070" v="5669" actId="20577"/>
        <pc:sldMkLst>
          <pc:docMk/>
          <pc:sldMk cId="2570599402" sldId="263"/>
        </pc:sldMkLst>
        <pc:spChg chg="mod">
          <ac:chgData name="Tamara Sutter" userId="caddf8470786f745" providerId="LiveId" clId="{36920094-214F-4425-A483-D219BA99AECB}" dt="2023-03-30T09:25:25.788" v="5201" actId="20577"/>
          <ac:spMkLst>
            <pc:docMk/>
            <pc:sldMk cId="2570599402" sldId="263"/>
            <ac:spMk id="2" creationId="{9973AFFC-44E9-AC50-928C-7EF736F63EE6}"/>
          </ac:spMkLst>
        </pc:spChg>
        <pc:spChg chg="mod">
          <ac:chgData name="Tamara Sutter" userId="caddf8470786f745" providerId="LiveId" clId="{36920094-214F-4425-A483-D219BA99AECB}" dt="2023-04-03T10:57:55.070" v="5669" actId="20577"/>
          <ac:spMkLst>
            <pc:docMk/>
            <pc:sldMk cId="2570599402" sldId="263"/>
            <ac:spMk id="3" creationId="{1C85B800-8E10-7B93-3BA4-8DD93E26E80F}"/>
          </ac:spMkLst>
        </pc:spChg>
      </pc:sldChg>
      <pc:sldChg chg="modSp new del mod">
        <pc:chgData name="Tamara Sutter" userId="caddf8470786f745" providerId="LiveId" clId="{36920094-214F-4425-A483-D219BA99AECB}" dt="2023-03-25T10:25:53.794" v="3878" actId="2696"/>
        <pc:sldMkLst>
          <pc:docMk/>
          <pc:sldMk cId="218113499" sldId="264"/>
        </pc:sldMkLst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218113499" sldId="264"/>
            <ac:spMk id="2" creationId="{06480874-6881-7417-1108-B8E3DE5E4758}"/>
          </ac:spMkLst>
        </pc:spChg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218113499" sldId="264"/>
            <ac:spMk id="3" creationId="{04C6B2ED-47EF-08FF-7D6E-18E07556C8AE}"/>
          </ac:spMkLst>
        </pc:spChg>
      </pc:sldChg>
      <pc:sldChg chg="addSp delSp modSp new del mod setBg delDesignElem">
        <pc:chgData name="Tamara Sutter" userId="caddf8470786f745" providerId="LiveId" clId="{36920094-214F-4425-A483-D219BA99AECB}" dt="2023-03-25T10:26:00.829" v="3879" actId="2696"/>
        <pc:sldMkLst>
          <pc:docMk/>
          <pc:sldMk cId="3045752817" sldId="265"/>
        </pc:sldMkLst>
        <pc:spChg chg="mod">
          <ac:chgData name="Tamara Sutter" userId="caddf8470786f745" providerId="LiveId" clId="{36920094-214F-4425-A483-D219BA99AECB}" dt="2023-03-17T10:45:27.368" v="1712" actId="20577"/>
          <ac:spMkLst>
            <pc:docMk/>
            <pc:sldMk cId="3045752817" sldId="265"/>
            <ac:spMk id="2" creationId="{4BAA9366-F3E0-6F05-5D0D-1F8CDCE01D53}"/>
          </ac:spMkLst>
        </pc:spChg>
        <pc:spChg chg="mod">
          <ac:chgData name="Tamara Sutter" userId="caddf8470786f745" providerId="LiveId" clId="{36920094-214F-4425-A483-D219BA99AECB}" dt="2023-03-17T11:10:19.154" v="1785" actId="20577"/>
          <ac:spMkLst>
            <pc:docMk/>
            <pc:sldMk cId="3045752817" sldId="265"/>
            <ac:spMk id="3" creationId="{FEFC4534-ED88-1E97-0DE8-0CCA21D2C2D0}"/>
          </ac:spMkLst>
        </pc:spChg>
        <pc:spChg chg="add del">
          <ac:chgData name="Tamara Sutter" userId="caddf8470786f745" providerId="LiveId" clId="{36920094-214F-4425-A483-D219BA99AECB}" dt="2023-03-23T16:06:57.282" v="3467"/>
          <ac:spMkLst>
            <pc:docMk/>
            <pc:sldMk cId="3045752817" sldId="265"/>
            <ac:spMk id="8" creationId="{3741B58E-3B65-4A01-A276-975AB2CF8A08}"/>
          </ac:spMkLst>
        </pc:spChg>
        <pc:spChg chg="add del">
          <ac:chgData name="Tamara Sutter" userId="caddf8470786f745" providerId="LiveId" clId="{36920094-214F-4425-A483-D219BA99AECB}" dt="2023-03-23T16:06:57.282" v="3467"/>
          <ac:spMkLst>
            <pc:docMk/>
            <pc:sldMk cId="3045752817" sldId="265"/>
            <ac:spMk id="10" creationId="{7AAC67C3-831B-4AB1-A259-DFB839CAFAFC}"/>
          </ac:spMkLst>
        </pc:spChg>
        <pc:spChg chg="add del">
          <ac:chgData name="Tamara Sutter" userId="caddf8470786f745" providerId="LiveId" clId="{36920094-214F-4425-A483-D219BA99AECB}" dt="2023-03-23T16:06:57.282" v="3467"/>
          <ac:spMkLst>
            <pc:docMk/>
            <pc:sldMk cId="3045752817" sldId="265"/>
            <ac:spMk id="12" creationId="{054B3F04-9EAC-45C0-B3CE-0387EEA10A0C}"/>
          </ac:spMkLst>
        </pc:spChg>
      </pc:sldChg>
      <pc:sldChg chg="modSp new del mod">
        <pc:chgData name="Tamara Sutter" userId="caddf8470786f745" providerId="LiveId" clId="{36920094-214F-4425-A483-D219BA99AECB}" dt="2023-03-25T10:25:43.154" v="3877" actId="2696"/>
        <pc:sldMkLst>
          <pc:docMk/>
          <pc:sldMk cId="1172424665" sldId="266"/>
        </pc:sldMkLst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1172424665" sldId="266"/>
            <ac:spMk id="2" creationId="{60D45CE1-A2B4-4B08-A339-D1EED0FA5C25}"/>
          </ac:spMkLst>
        </pc:spChg>
        <pc:spChg chg="mod">
          <ac:chgData name="Tamara Sutter" userId="caddf8470786f745" providerId="LiveId" clId="{36920094-214F-4425-A483-D219BA99AECB}" dt="2023-03-25T08:50:18.116" v="3611"/>
          <ac:spMkLst>
            <pc:docMk/>
            <pc:sldMk cId="1172424665" sldId="266"/>
            <ac:spMk id="3" creationId="{97162859-CE1A-4911-9F2C-EFB9552BDF1B}"/>
          </ac:spMkLst>
        </pc:spChg>
      </pc:sldChg>
      <pc:sldChg chg="addSp delSp modSp add mod ord modClrScheme delAnim modAnim chgLayout">
        <pc:chgData name="Tamara Sutter" userId="caddf8470786f745" providerId="LiveId" clId="{36920094-214F-4425-A483-D219BA99AECB}" dt="2023-03-25T12:23:11.490" v="4759" actId="20577"/>
        <pc:sldMkLst>
          <pc:docMk/>
          <pc:sldMk cId="1597270556" sldId="267"/>
        </pc:sldMkLst>
        <pc:spChg chg="del mod ord">
          <ac:chgData name="Tamara Sutter" userId="caddf8470786f745" providerId="LiveId" clId="{36920094-214F-4425-A483-D219BA99AECB}" dt="2023-03-25T12:20:53.302" v="4556" actId="478"/>
          <ac:spMkLst>
            <pc:docMk/>
            <pc:sldMk cId="1597270556" sldId="267"/>
            <ac:spMk id="2" creationId="{EEAF7A65-BCE8-4602-8359-DE2BBED48BDE}"/>
          </ac:spMkLst>
        </pc:spChg>
        <pc:spChg chg="mod ord">
          <ac:chgData name="Tamara Sutter" userId="caddf8470786f745" providerId="LiveId" clId="{36920094-214F-4425-A483-D219BA99AECB}" dt="2023-03-25T12:20:50.080" v="4555" actId="700"/>
          <ac:spMkLst>
            <pc:docMk/>
            <pc:sldMk cId="1597270556" sldId="267"/>
            <ac:spMk id="3" creationId="{B6F00BE8-3CC0-E8A4-5C17-BBE0C6CF82E0}"/>
          </ac:spMkLst>
        </pc:spChg>
        <pc:spChg chg="add mod">
          <ac:chgData name="Tamara Sutter" userId="caddf8470786f745" providerId="LiveId" clId="{36920094-214F-4425-A483-D219BA99AECB}" dt="2023-03-25T12:23:11.490" v="4759" actId="20577"/>
          <ac:spMkLst>
            <pc:docMk/>
            <pc:sldMk cId="1597270556" sldId="267"/>
            <ac:spMk id="4" creationId="{13772AF4-4D80-40B4-8DD3-5AEEE6B70A64}"/>
          </ac:spMkLst>
        </pc:spChg>
        <pc:spChg chg="del mod ord">
          <ac:chgData name="Tamara Sutter" userId="caddf8470786f745" providerId="LiveId" clId="{36920094-214F-4425-A483-D219BA99AECB}" dt="2023-03-23T16:10:19.474" v="3484" actId="478"/>
          <ac:spMkLst>
            <pc:docMk/>
            <pc:sldMk cId="1597270556" sldId="267"/>
            <ac:spMk id="4" creationId="{C1501F25-01C4-29C9-E1CD-9A9F83F77B89}"/>
          </ac:spMkLst>
        </pc:spChg>
        <pc:picChg chg="del">
          <ac:chgData name="Tamara Sutter" userId="caddf8470786f745" providerId="LiveId" clId="{36920094-214F-4425-A483-D219BA99AECB}" dt="2023-03-17T11:50:00.977" v="2179" actId="478"/>
          <ac:picMkLst>
            <pc:docMk/>
            <pc:sldMk cId="1597270556" sldId="267"/>
            <ac:picMk id="5" creationId="{50D84725-CE4F-7476-8F1F-DD96963F91BD}"/>
          </ac:picMkLst>
        </pc:picChg>
        <pc:picChg chg="add mod">
          <ac:chgData name="Tamara Sutter" userId="caddf8470786f745" providerId="LiveId" clId="{36920094-214F-4425-A483-D219BA99AECB}" dt="2023-03-25T12:20:55.716" v="4557" actId="1076"/>
          <ac:picMkLst>
            <pc:docMk/>
            <pc:sldMk cId="1597270556" sldId="267"/>
            <ac:picMk id="6" creationId="{4A600F63-28D7-C205-967B-62ABF7DFD327}"/>
          </ac:picMkLst>
        </pc:picChg>
      </pc:sldChg>
      <pc:sldChg chg="addSp delSp modSp add mod modClrScheme delAnim modAnim chgLayout">
        <pc:chgData name="Tamara Sutter" userId="caddf8470786f745" providerId="LiveId" clId="{36920094-214F-4425-A483-D219BA99AECB}" dt="2023-03-25T08:50:18.116" v="3611"/>
        <pc:sldMkLst>
          <pc:docMk/>
          <pc:sldMk cId="3988018068" sldId="268"/>
        </pc:sldMkLst>
        <pc:spChg chg="mod ord">
          <ac:chgData name="Tamara Sutter" userId="caddf8470786f745" providerId="LiveId" clId="{36920094-214F-4425-A483-D219BA99AECB}" dt="2023-03-25T08:50:18.116" v="3611"/>
          <ac:spMkLst>
            <pc:docMk/>
            <pc:sldMk cId="3988018068" sldId="268"/>
            <ac:spMk id="2" creationId="{EEAF7A65-BCE8-4602-8359-DE2BBED48BDE}"/>
          </ac:spMkLst>
        </pc:spChg>
        <pc:spChg chg="mod ord">
          <ac:chgData name="Tamara Sutter" userId="caddf8470786f745" providerId="LiveId" clId="{36920094-214F-4425-A483-D219BA99AECB}" dt="2023-03-23T16:10:58.211" v="3500" actId="700"/>
          <ac:spMkLst>
            <pc:docMk/>
            <pc:sldMk cId="3988018068" sldId="268"/>
            <ac:spMk id="3" creationId="{B6F00BE8-3CC0-E8A4-5C17-BBE0C6CF82E0}"/>
          </ac:spMkLst>
        </pc:spChg>
        <pc:spChg chg="del mod ord">
          <ac:chgData name="Tamara Sutter" userId="caddf8470786f745" providerId="LiveId" clId="{36920094-214F-4425-A483-D219BA99AECB}" dt="2023-03-23T16:11:12.598" v="3509" actId="478"/>
          <ac:spMkLst>
            <pc:docMk/>
            <pc:sldMk cId="3988018068" sldId="268"/>
            <ac:spMk id="4" creationId="{C1501F25-01C4-29C9-E1CD-9A9F83F77B89}"/>
          </ac:spMkLst>
        </pc:spChg>
        <pc:picChg chg="add mod">
          <ac:chgData name="Tamara Sutter" userId="caddf8470786f745" providerId="LiveId" clId="{36920094-214F-4425-A483-D219BA99AECB}" dt="2023-03-23T16:11:20.667" v="3511" actId="1076"/>
          <ac:picMkLst>
            <pc:docMk/>
            <pc:sldMk cId="3988018068" sldId="268"/>
            <ac:picMk id="5" creationId="{7B20BFFA-5AAD-CBBA-E7FE-C4D4166D4596}"/>
          </ac:picMkLst>
        </pc:picChg>
        <pc:picChg chg="del">
          <ac:chgData name="Tamara Sutter" userId="caddf8470786f745" providerId="LiveId" clId="{36920094-214F-4425-A483-D219BA99AECB}" dt="2023-03-17T11:50:52.515" v="2185" actId="478"/>
          <ac:picMkLst>
            <pc:docMk/>
            <pc:sldMk cId="3988018068" sldId="268"/>
            <ac:picMk id="6" creationId="{4A600F63-28D7-C205-967B-62ABF7DFD327}"/>
          </ac:picMkLst>
        </pc:picChg>
      </pc:sldChg>
      <pc:sldChg chg="addSp delSp modSp add del mod delAnim modAnim">
        <pc:chgData name="Tamara Sutter" userId="caddf8470786f745" providerId="LiveId" clId="{36920094-214F-4425-A483-D219BA99AECB}" dt="2023-03-17T11:53:09.155" v="2197" actId="2696"/>
        <pc:sldMkLst>
          <pc:docMk/>
          <pc:sldMk cId="565288042" sldId="269"/>
        </pc:sldMkLst>
        <pc:picChg chg="del">
          <ac:chgData name="Tamara Sutter" userId="caddf8470786f745" providerId="LiveId" clId="{36920094-214F-4425-A483-D219BA99AECB}" dt="2023-03-17T11:51:49.965" v="2192" actId="478"/>
          <ac:picMkLst>
            <pc:docMk/>
            <pc:sldMk cId="565288042" sldId="269"/>
            <ac:picMk id="5" creationId="{7B20BFFA-5AAD-CBBA-E7FE-C4D4166D4596}"/>
          </ac:picMkLst>
        </pc:picChg>
        <pc:picChg chg="add del mod">
          <ac:chgData name="Tamara Sutter" userId="caddf8470786f745" providerId="LiveId" clId="{36920094-214F-4425-A483-D219BA99AECB}" dt="2023-03-17T11:52:33.937" v="2194" actId="478"/>
          <ac:picMkLst>
            <pc:docMk/>
            <pc:sldMk cId="565288042" sldId="269"/>
            <ac:picMk id="6" creationId="{1A9EF856-FD9B-4E2A-21EE-25861D83E2EC}"/>
          </ac:picMkLst>
        </pc:picChg>
        <pc:picChg chg="add del mod">
          <ac:chgData name="Tamara Sutter" userId="caddf8470786f745" providerId="LiveId" clId="{36920094-214F-4425-A483-D219BA99AECB}" dt="2023-03-17T11:53:02.865" v="2196" actId="478"/>
          <ac:picMkLst>
            <pc:docMk/>
            <pc:sldMk cId="565288042" sldId="269"/>
            <ac:picMk id="7" creationId="{CA6F6D6D-0D7C-5DB0-D063-281AEAFA8278}"/>
          </ac:picMkLst>
        </pc:picChg>
      </pc:sldChg>
      <pc:sldChg chg="addSp delSp modSp new mod setBg modClrScheme chgLayout">
        <pc:chgData name="Tamara Sutter" userId="caddf8470786f745" providerId="LiveId" clId="{36920094-214F-4425-A483-D219BA99AECB}" dt="2023-03-30T07:37:15.363" v="5074" actId="20577"/>
        <pc:sldMkLst>
          <pc:docMk/>
          <pc:sldMk cId="1873104638" sldId="269"/>
        </pc:sldMkLst>
        <pc:spChg chg="mod ord">
          <ac:chgData name="Tamara Sutter" userId="caddf8470786f745" providerId="LiveId" clId="{36920094-214F-4425-A483-D219BA99AECB}" dt="2023-03-25T08:50:18.116" v="3611"/>
          <ac:spMkLst>
            <pc:docMk/>
            <pc:sldMk cId="1873104638" sldId="269"/>
            <ac:spMk id="2" creationId="{393BAFB0-05BE-AFB8-5909-CD89C8F4FB0E}"/>
          </ac:spMkLst>
        </pc:spChg>
        <pc:spChg chg="add del mod ord">
          <ac:chgData name="Tamara Sutter" userId="caddf8470786f745" providerId="LiveId" clId="{36920094-214F-4425-A483-D219BA99AECB}" dt="2023-03-30T07:37:15.363" v="5074" actId="20577"/>
          <ac:spMkLst>
            <pc:docMk/>
            <pc:sldMk cId="1873104638" sldId="269"/>
            <ac:spMk id="3" creationId="{8A0B3C68-607D-C825-6893-101D95B6FA04}"/>
          </ac:spMkLst>
        </pc:spChg>
        <pc:spChg chg="del mod ord">
          <ac:chgData name="Tamara Sutter" userId="caddf8470786f745" providerId="LiveId" clId="{36920094-214F-4425-A483-D219BA99AECB}" dt="2023-03-23T16:12:23.777" v="3550" actId="478"/>
          <ac:spMkLst>
            <pc:docMk/>
            <pc:sldMk cId="1873104638" sldId="269"/>
            <ac:spMk id="4" creationId="{05EFB1A9-5CF1-58E4-5570-3ACB2B56ED6C}"/>
          </ac:spMkLst>
        </pc:spChg>
        <pc:spChg chg="add del mod">
          <ac:chgData name="Tamara Sutter" userId="caddf8470786f745" providerId="LiveId" clId="{36920094-214F-4425-A483-D219BA99AECB}" dt="2023-03-23T16:13:22.864" v="3562" actId="478"/>
          <ac:spMkLst>
            <pc:docMk/>
            <pc:sldMk cId="1873104638" sldId="269"/>
            <ac:spMk id="5" creationId="{A054EFC5-FDDC-F7B9-91F1-A23AF2EF4A75}"/>
          </ac:spMkLst>
        </pc:spChg>
        <pc:graphicFrameChg chg="add del">
          <ac:chgData name="Tamara Sutter" userId="caddf8470786f745" providerId="LiveId" clId="{36920094-214F-4425-A483-D219BA99AECB}" dt="2023-03-25T08:50:02.914" v="3605" actId="26606"/>
          <ac:graphicFrameMkLst>
            <pc:docMk/>
            <pc:sldMk cId="1873104638" sldId="269"/>
            <ac:graphicFrameMk id="6" creationId="{4D76CAE6-F91F-BB1B-8F35-0FB2E13C73E2}"/>
          </ac:graphicFrameMkLst>
        </pc:graphicFrameChg>
        <pc:graphicFrameChg chg="add del">
          <ac:chgData name="Tamara Sutter" userId="caddf8470786f745" providerId="LiveId" clId="{36920094-214F-4425-A483-D219BA99AECB}" dt="2023-03-25T08:50:09.456" v="3607" actId="26606"/>
          <ac:graphicFrameMkLst>
            <pc:docMk/>
            <pc:sldMk cId="1873104638" sldId="269"/>
            <ac:graphicFrameMk id="8" creationId="{60E0ED3B-468F-6C89-6A32-8F55373B6A7C}"/>
          </ac:graphicFrameMkLst>
        </pc:graphicFrameChg>
        <pc:graphicFrameChg chg="add del">
          <ac:chgData name="Tamara Sutter" userId="caddf8470786f745" providerId="LiveId" clId="{36920094-214F-4425-A483-D219BA99AECB}" dt="2023-03-25T08:50:14.622" v="3609" actId="26606"/>
          <ac:graphicFrameMkLst>
            <pc:docMk/>
            <pc:sldMk cId="1873104638" sldId="269"/>
            <ac:graphicFrameMk id="10" creationId="{3FD293FB-35B5-D8E2-ED9D-8CA036C570A6}"/>
          </ac:graphicFrameMkLst>
        </pc:graphicFrameChg>
      </pc:sldChg>
      <pc:sldChg chg="modSp new del mod">
        <pc:chgData name="Tamara Sutter" userId="caddf8470786f745" providerId="LiveId" clId="{36920094-214F-4425-A483-D219BA99AECB}" dt="2023-03-25T12:25:38.247" v="4835" actId="2696"/>
        <pc:sldMkLst>
          <pc:docMk/>
          <pc:sldMk cId="3516114157" sldId="270"/>
        </pc:sldMkLst>
        <pc:spChg chg="mod">
          <ac:chgData name="Tamara Sutter" userId="caddf8470786f745" providerId="LiveId" clId="{36920094-214F-4425-A483-D219BA99AECB}" dt="2023-03-25T10:26:16.672" v="3881" actId="20577"/>
          <ac:spMkLst>
            <pc:docMk/>
            <pc:sldMk cId="3516114157" sldId="270"/>
            <ac:spMk id="2" creationId="{3B1C9BBB-521F-1526-C48D-EC62796DC9A4}"/>
          </ac:spMkLst>
        </pc:spChg>
        <pc:spChg chg="mod">
          <ac:chgData name="Tamara Sutter" userId="caddf8470786f745" providerId="LiveId" clId="{36920094-214F-4425-A483-D219BA99AECB}" dt="2023-03-25T10:26:26.827" v="3882" actId="12"/>
          <ac:spMkLst>
            <pc:docMk/>
            <pc:sldMk cId="3516114157" sldId="270"/>
            <ac:spMk id="3" creationId="{165D56FE-AC36-824B-2714-1ED1DB189B6D}"/>
          </ac:spMkLst>
        </pc:spChg>
      </pc:sldChg>
      <pc:sldChg chg="addSp delSp modSp new mod modClrScheme chgLayout">
        <pc:chgData name="Tamara Sutter" userId="caddf8470786f745" providerId="LiveId" clId="{36920094-214F-4425-A483-D219BA99AECB}" dt="2023-03-25T12:06:46.868" v="4398" actId="2711"/>
        <pc:sldMkLst>
          <pc:docMk/>
          <pc:sldMk cId="258092220" sldId="271"/>
        </pc:sldMkLst>
        <pc:spChg chg="del">
          <ac:chgData name="Tamara Sutter" userId="caddf8470786f745" providerId="LiveId" clId="{36920094-214F-4425-A483-D219BA99AECB}" dt="2023-03-25T11:44:32.962" v="3884" actId="700"/>
          <ac:spMkLst>
            <pc:docMk/>
            <pc:sldMk cId="258092220" sldId="271"/>
            <ac:spMk id="2" creationId="{F53188A8-34A1-0946-D5CF-603F0F7FE9D2}"/>
          </ac:spMkLst>
        </pc:spChg>
        <pc:spChg chg="del">
          <ac:chgData name="Tamara Sutter" userId="caddf8470786f745" providerId="LiveId" clId="{36920094-214F-4425-A483-D219BA99AECB}" dt="2023-03-25T11:44:32.962" v="3884" actId="700"/>
          <ac:spMkLst>
            <pc:docMk/>
            <pc:sldMk cId="258092220" sldId="271"/>
            <ac:spMk id="3" creationId="{4877101F-AAE1-96AF-8D60-A3399150F99B}"/>
          </ac:spMkLst>
        </pc:spChg>
        <pc:spChg chg="add mod">
          <ac:chgData name="Tamara Sutter" userId="caddf8470786f745" providerId="LiveId" clId="{36920094-214F-4425-A483-D219BA99AECB}" dt="2023-03-25T11:53:56.177" v="4227" actId="17032"/>
          <ac:spMkLst>
            <pc:docMk/>
            <pc:sldMk cId="258092220" sldId="271"/>
            <ac:spMk id="4" creationId="{2346A415-C796-91E8-E4AC-ED2403A89C6D}"/>
          </ac:spMkLst>
        </pc:spChg>
        <pc:spChg chg="add mod">
          <ac:chgData name="Tamara Sutter" userId="caddf8470786f745" providerId="LiveId" clId="{36920094-214F-4425-A483-D219BA99AECB}" dt="2023-03-25T11:53:56.177" v="4227" actId="17032"/>
          <ac:spMkLst>
            <pc:docMk/>
            <pc:sldMk cId="258092220" sldId="271"/>
            <ac:spMk id="5" creationId="{A09CEBCE-DCD1-6677-FD37-3321ECFA04F0}"/>
          </ac:spMkLst>
        </pc:spChg>
        <pc:spChg chg="add mod">
          <ac:chgData name="Tamara Sutter" userId="caddf8470786f745" providerId="LiveId" clId="{36920094-214F-4425-A483-D219BA99AECB}" dt="2023-03-25T11:53:56.177" v="4227" actId="17032"/>
          <ac:spMkLst>
            <pc:docMk/>
            <pc:sldMk cId="258092220" sldId="271"/>
            <ac:spMk id="6" creationId="{1FCF4188-7A91-6212-34B5-0F1690079159}"/>
          </ac:spMkLst>
        </pc:spChg>
        <pc:spChg chg="add mod">
          <ac:chgData name="Tamara Sutter" userId="caddf8470786f745" providerId="LiveId" clId="{36920094-214F-4425-A483-D219BA99AECB}" dt="2023-03-25T11:53:56.177" v="4227" actId="17032"/>
          <ac:spMkLst>
            <pc:docMk/>
            <pc:sldMk cId="258092220" sldId="271"/>
            <ac:spMk id="7" creationId="{1F9CE24E-38FF-3539-9FD7-6A2C34DAE858}"/>
          </ac:spMkLst>
        </pc:spChg>
        <pc:spChg chg="add mod">
          <ac:chgData name="Tamara Sutter" userId="caddf8470786f745" providerId="LiveId" clId="{36920094-214F-4425-A483-D219BA99AECB}" dt="2023-03-25T11:56:58.731" v="4244" actId="1076"/>
          <ac:spMkLst>
            <pc:docMk/>
            <pc:sldMk cId="258092220" sldId="271"/>
            <ac:spMk id="8" creationId="{E1F2A227-30EF-FE81-4678-20AC75685B13}"/>
          </ac:spMkLst>
        </pc:spChg>
        <pc:spChg chg="add mod">
          <ac:chgData name="Tamara Sutter" userId="caddf8470786f745" providerId="LiveId" clId="{36920094-214F-4425-A483-D219BA99AECB}" dt="2023-03-25T11:52:39.280" v="4221" actId="1076"/>
          <ac:spMkLst>
            <pc:docMk/>
            <pc:sldMk cId="258092220" sldId="271"/>
            <ac:spMk id="9" creationId="{FE2C3ACE-6F25-D31B-9E41-AD114AD965D6}"/>
          </ac:spMkLst>
        </pc:spChg>
        <pc:spChg chg="add mod">
          <ac:chgData name="Tamara Sutter" userId="caddf8470786f745" providerId="LiveId" clId="{36920094-214F-4425-A483-D219BA99AECB}" dt="2023-03-25T11:54:22.513" v="4229" actId="13822"/>
          <ac:spMkLst>
            <pc:docMk/>
            <pc:sldMk cId="258092220" sldId="271"/>
            <ac:spMk id="10" creationId="{5A1E0DF6-FC4F-6083-AB7C-00C16E141A2F}"/>
          </ac:spMkLst>
        </pc:spChg>
        <pc:spChg chg="add mod">
          <ac:chgData name="Tamara Sutter" userId="caddf8470786f745" providerId="LiveId" clId="{36920094-214F-4425-A483-D219BA99AECB}" dt="2023-03-25T11:55:10.762" v="4230" actId="17032"/>
          <ac:spMkLst>
            <pc:docMk/>
            <pc:sldMk cId="258092220" sldId="271"/>
            <ac:spMk id="11" creationId="{DDA63DBC-F31C-5B34-736D-25F56F75285B}"/>
          </ac:spMkLst>
        </pc:spChg>
        <pc:spChg chg="add mod">
          <ac:chgData name="Tamara Sutter" userId="caddf8470786f745" providerId="LiveId" clId="{36920094-214F-4425-A483-D219BA99AECB}" dt="2023-03-25T11:54:22.513" v="4229" actId="13822"/>
          <ac:spMkLst>
            <pc:docMk/>
            <pc:sldMk cId="258092220" sldId="271"/>
            <ac:spMk id="12" creationId="{288872EC-810F-78F4-A05C-03AA3C48F53E}"/>
          </ac:spMkLst>
        </pc:spChg>
        <pc:spChg chg="add del mod">
          <ac:chgData name="Tamara Sutter" userId="caddf8470786f745" providerId="LiveId" clId="{36920094-214F-4425-A483-D219BA99AECB}" dt="2023-03-25T12:02:03.604" v="4275" actId="478"/>
          <ac:spMkLst>
            <pc:docMk/>
            <pc:sldMk cId="258092220" sldId="271"/>
            <ac:spMk id="48" creationId="{D8FDEF14-5DB8-2089-7F29-975486756791}"/>
          </ac:spMkLst>
        </pc:spChg>
        <pc:spChg chg="add del mod">
          <ac:chgData name="Tamara Sutter" userId="caddf8470786f745" providerId="LiveId" clId="{36920094-214F-4425-A483-D219BA99AECB}" dt="2023-03-25T12:02:15.572" v="4281"/>
          <ac:spMkLst>
            <pc:docMk/>
            <pc:sldMk cId="258092220" sldId="271"/>
            <ac:spMk id="49" creationId="{A46AEFC7-BC91-4FC6-A94F-711310EB45D8}"/>
          </ac:spMkLst>
        </pc:spChg>
        <pc:spChg chg="add del mod">
          <ac:chgData name="Tamara Sutter" userId="caddf8470786f745" providerId="LiveId" clId="{36920094-214F-4425-A483-D219BA99AECB}" dt="2023-03-25T12:03:20.446" v="4291" actId="478"/>
          <ac:spMkLst>
            <pc:docMk/>
            <pc:sldMk cId="258092220" sldId="271"/>
            <ac:spMk id="50" creationId="{965410AF-23C8-F22A-E16A-ECF842121C5F}"/>
          </ac:spMkLst>
        </pc:spChg>
        <pc:spChg chg="add del mod ord">
          <ac:chgData name="Tamara Sutter" userId="caddf8470786f745" providerId="LiveId" clId="{36920094-214F-4425-A483-D219BA99AECB}" dt="2023-03-25T12:05:47.627" v="4370" actId="478"/>
          <ac:spMkLst>
            <pc:docMk/>
            <pc:sldMk cId="258092220" sldId="271"/>
            <ac:spMk id="53" creationId="{D39E7891-DB75-C765-AEA7-19BBEE38CEBD}"/>
          </ac:spMkLst>
        </pc:spChg>
        <pc:spChg chg="add del mod">
          <ac:chgData name="Tamara Sutter" userId="caddf8470786f745" providerId="LiveId" clId="{36920094-214F-4425-A483-D219BA99AECB}" dt="2023-03-25T12:05:49.260" v="4371" actId="478"/>
          <ac:spMkLst>
            <pc:docMk/>
            <pc:sldMk cId="258092220" sldId="271"/>
            <ac:spMk id="55" creationId="{2B48CBDD-76A2-34AA-9D31-8568D899B67B}"/>
          </ac:spMkLst>
        </pc:spChg>
        <pc:spChg chg="add mod">
          <ac:chgData name="Tamara Sutter" userId="caddf8470786f745" providerId="LiveId" clId="{36920094-214F-4425-A483-D219BA99AECB}" dt="2023-03-25T12:06:46.868" v="4398" actId="2711"/>
          <ac:spMkLst>
            <pc:docMk/>
            <pc:sldMk cId="258092220" sldId="271"/>
            <ac:spMk id="56" creationId="{F548E17B-2570-EFF3-5037-28A02EB1860D}"/>
          </ac:spMkLst>
        </pc:spChg>
        <pc:picChg chg="add del mod">
          <ac:chgData name="Tamara Sutter" userId="caddf8470786f745" providerId="LiveId" clId="{36920094-214F-4425-A483-D219BA99AECB}" dt="2023-03-25T11:56:06.739" v="4235" actId="478"/>
          <ac:picMkLst>
            <pc:docMk/>
            <pc:sldMk cId="258092220" sldId="271"/>
            <ac:picMk id="38" creationId="{2741134A-7167-A90F-51D8-F22C685D30A3}"/>
          </ac:picMkLst>
        </pc:picChg>
        <pc:picChg chg="add mod">
          <ac:chgData name="Tamara Sutter" userId="caddf8470786f745" providerId="LiveId" clId="{36920094-214F-4425-A483-D219BA99AECB}" dt="2023-03-25T11:56:48.460" v="4239" actId="1076"/>
          <ac:picMkLst>
            <pc:docMk/>
            <pc:sldMk cId="258092220" sldId="271"/>
            <ac:picMk id="40" creationId="{C72ED113-8622-EA18-6665-AF4EA83533BE}"/>
          </ac:picMkLst>
        </pc:picChg>
        <pc:picChg chg="add mod">
          <ac:chgData name="Tamara Sutter" userId="caddf8470786f745" providerId="LiveId" clId="{36920094-214F-4425-A483-D219BA99AECB}" dt="2023-03-25T11:56:54.024" v="4241" actId="1076"/>
          <ac:picMkLst>
            <pc:docMk/>
            <pc:sldMk cId="258092220" sldId="271"/>
            <ac:picMk id="41" creationId="{A2C4B7AC-D6FA-DBB6-3186-1C4346DA2671}"/>
          </ac:picMkLst>
        </pc:picChg>
        <pc:picChg chg="add mod">
          <ac:chgData name="Tamara Sutter" userId="caddf8470786f745" providerId="LiveId" clId="{36920094-214F-4425-A483-D219BA99AECB}" dt="2023-03-25T11:57:11.866" v="4245" actId="1076"/>
          <ac:picMkLst>
            <pc:docMk/>
            <pc:sldMk cId="258092220" sldId="271"/>
            <ac:picMk id="42" creationId="{4E472C76-517E-28CF-29FF-1291E8B83062}"/>
          </ac:picMkLst>
        </pc:picChg>
        <pc:picChg chg="add mod">
          <ac:chgData name="Tamara Sutter" userId="caddf8470786f745" providerId="LiveId" clId="{36920094-214F-4425-A483-D219BA99AECB}" dt="2023-03-25T11:58:25.801" v="4247" actId="1076"/>
          <ac:picMkLst>
            <pc:docMk/>
            <pc:sldMk cId="258092220" sldId="271"/>
            <ac:picMk id="43" creationId="{D5835258-EB50-0912-3AE1-0E35F0610864}"/>
          </ac:picMkLst>
        </pc:picChg>
        <pc:picChg chg="add del mod">
          <ac:chgData name="Tamara Sutter" userId="caddf8470786f745" providerId="LiveId" clId="{36920094-214F-4425-A483-D219BA99AECB}" dt="2023-03-25T11:59:48.780" v="4253" actId="478"/>
          <ac:picMkLst>
            <pc:docMk/>
            <pc:sldMk cId="258092220" sldId="271"/>
            <ac:picMk id="45" creationId="{AC7C3176-2314-194D-64B7-061AD8A2B337}"/>
          </ac:picMkLst>
        </pc:picChg>
        <pc:picChg chg="add del mod">
          <ac:chgData name="Tamara Sutter" userId="caddf8470786f745" providerId="LiveId" clId="{36920094-214F-4425-A483-D219BA99AECB}" dt="2023-03-25T12:03:36.151" v="4296" actId="478"/>
          <ac:picMkLst>
            <pc:docMk/>
            <pc:sldMk cId="258092220" sldId="271"/>
            <ac:picMk id="47" creationId="{CAAB0759-556C-4B16-4C2B-B1C03C757450}"/>
          </ac:picMkLst>
        </pc:picChg>
        <pc:picChg chg="add mod">
          <ac:chgData name="Tamara Sutter" userId="caddf8470786f745" providerId="LiveId" clId="{36920094-214F-4425-A483-D219BA99AECB}" dt="2023-03-25T12:03:41.119" v="4298" actId="1076"/>
          <ac:picMkLst>
            <pc:docMk/>
            <pc:sldMk cId="258092220" sldId="271"/>
            <ac:picMk id="51" creationId="{84143396-D8EB-F4C9-03BD-BAF809914403}"/>
          </ac:picMkLst>
        </pc:picChg>
        <pc:picChg chg="add mod">
          <ac:chgData name="Tamara Sutter" userId="caddf8470786f745" providerId="LiveId" clId="{36920094-214F-4425-A483-D219BA99AECB}" dt="2023-03-25T12:03:49.211" v="4300" actId="1076"/>
          <ac:picMkLst>
            <pc:docMk/>
            <pc:sldMk cId="258092220" sldId="271"/>
            <ac:picMk id="52" creationId="{611152B3-2A27-89DE-DC0A-34747F1DD0B7}"/>
          </ac:picMkLst>
        </pc:picChg>
        <pc:picChg chg="add mod">
          <ac:chgData name="Tamara Sutter" userId="caddf8470786f745" providerId="LiveId" clId="{36920094-214F-4425-A483-D219BA99AECB}" dt="2023-03-25T12:03:33.728" v="4295" actId="1076"/>
          <ac:picMkLst>
            <pc:docMk/>
            <pc:sldMk cId="258092220" sldId="271"/>
            <ac:picMk id="1026" creationId="{3D7BC39E-BC85-5596-D098-CCD5D991B30A}"/>
          </ac:picMkLst>
        </pc:picChg>
        <pc:cxnChg chg="add mod">
          <ac:chgData name="Tamara Sutter" userId="caddf8470786f745" providerId="LiveId" clId="{36920094-214F-4425-A483-D219BA99AECB}" dt="2023-03-25T11:52:48.850" v="4224" actId="14100"/>
          <ac:cxnSpMkLst>
            <pc:docMk/>
            <pc:sldMk cId="258092220" sldId="271"/>
            <ac:cxnSpMk id="14" creationId="{582A823F-219F-B6EC-6487-44FE004593CC}"/>
          </ac:cxnSpMkLst>
        </pc:cxnChg>
        <pc:cxnChg chg="add mod">
          <ac:chgData name="Tamara Sutter" userId="caddf8470786f745" providerId="LiveId" clId="{36920094-214F-4425-A483-D219BA99AECB}" dt="2023-03-25T11:52:41.873" v="4222" actId="14100"/>
          <ac:cxnSpMkLst>
            <pc:docMk/>
            <pc:sldMk cId="258092220" sldId="271"/>
            <ac:cxnSpMk id="15" creationId="{EE5D1679-8853-9782-C541-E8768A8E20BA}"/>
          </ac:cxnSpMkLst>
        </pc:cxnChg>
        <pc:cxnChg chg="add mod">
          <ac:chgData name="Tamara Sutter" userId="caddf8470786f745" providerId="LiveId" clId="{36920094-214F-4425-A483-D219BA99AECB}" dt="2023-03-25T11:52:39.280" v="4221" actId="1076"/>
          <ac:cxnSpMkLst>
            <pc:docMk/>
            <pc:sldMk cId="258092220" sldId="271"/>
            <ac:cxnSpMk id="18" creationId="{C4370664-D354-0A5B-DB26-6607049007E1}"/>
          </ac:cxnSpMkLst>
        </pc:cxnChg>
        <pc:cxnChg chg="add mod">
          <ac:chgData name="Tamara Sutter" userId="caddf8470786f745" providerId="LiveId" clId="{36920094-214F-4425-A483-D219BA99AECB}" dt="2023-03-25T11:52:39.280" v="4221" actId="1076"/>
          <ac:cxnSpMkLst>
            <pc:docMk/>
            <pc:sldMk cId="258092220" sldId="271"/>
            <ac:cxnSpMk id="21" creationId="{0415FD56-E3A0-0262-933F-D82DBBDE1FD9}"/>
          </ac:cxnSpMkLst>
        </pc:cxnChg>
        <pc:cxnChg chg="add mod">
          <ac:chgData name="Tamara Sutter" userId="caddf8470786f745" providerId="LiveId" clId="{36920094-214F-4425-A483-D219BA99AECB}" dt="2023-03-25T11:52:32.228" v="4220" actId="13822"/>
          <ac:cxnSpMkLst>
            <pc:docMk/>
            <pc:sldMk cId="258092220" sldId="271"/>
            <ac:cxnSpMk id="24" creationId="{602A8FCD-FB28-3392-AED1-D9B01099D3F3}"/>
          </ac:cxnSpMkLst>
        </pc:cxnChg>
        <pc:cxnChg chg="add mod">
          <ac:chgData name="Tamara Sutter" userId="caddf8470786f745" providerId="LiveId" clId="{36920094-214F-4425-A483-D219BA99AECB}" dt="2023-03-25T11:52:32.228" v="4220" actId="13822"/>
          <ac:cxnSpMkLst>
            <pc:docMk/>
            <pc:sldMk cId="258092220" sldId="271"/>
            <ac:cxnSpMk id="27" creationId="{98ABEF8F-0454-7A61-35B5-28E031818268}"/>
          </ac:cxnSpMkLst>
        </pc:cxnChg>
        <pc:cxnChg chg="add mod">
          <ac:chgData name="Tamara Sutter" userId="caddf8470786f745" providerId="LiveId" clId="{36920094-214F-4425-A483-D219BA99AECB}" dt="2023-03-25T11:52:32.228" v="4220" actId="13822"/>
          <ac:cxnSpMkLst>
            <pc:docMk/>
            <pc:sldMk cId="258092220" sldId="271"/>
            <ac:cxnSpMk id="30" creationId="{0561B0B5-EFF1-7AD5-4ECE-778F9256CC86}"/>
          </ac:cxnSpMkLst>
        </pc:cxnChg>
      </pc:sldChg>
      <pc:sldChg chg="addSp delSp modSp add mod ord modClrScheme chgLayout">
        <pc:chgData name="Tamara Sutter" userId="caddf8470786f745" providerId="LiveId" clId="{36920094-214F-4425-A483-D219BA99AECB}" dt="2023-03-25T12:20:30.109" v="4554" actId="1076"/>
        <pc:sldMkLst>
          <pc:docMk/>
          <pc:sldMk cId="3556339227" sldId="272"/>
        </pc:sldMkLst>
        <pc:spChg chg="del mod ord">
          <ac:chgData name="Tamara Sutter" userId="caddf8470786f745" providerId="LiveId" clId="{36920094-214F-4425-A483-D219BA99AECB}" dt="2023-03-25T12:19:03.260" v="4505" actId="478"/>
          <ac:spMkLst>
            <pc:docMk/>
            <pc:sldMk cId="3556339227" sldId="272"/>
            <ac:spMk id="2" creationId="{EEAF7A65-BCE8-4602-8359-DE2BBED48BDE}"/>
          </ac:spMkLst>
        </pc:spChg>
        <pc:spChg chg="mod ord">
          <ac:chgData name="Tamara Sutter" userId="caddf8470786f745" providerId="LiveId" clId="{36920094-214F-4425-A483-D219BA99AECB}" dt="2023-03-25T12:18:59.561" v="4504" actId="700"/>
          <ac:spMkLst>
            <pc:docMk/>
            <pc:sldMk cId="3556339227" sldId="272"/>
            <ac:spMk id="3" creationId="{B6F00BE8-3CC0-E8A4-5C17-BBE0C6CF82E0}"/>
          </ac:spMkLst>
        </pc:spChg>
        <pc:spChg chg="add mod">
          <ac:chgData name="Tamara Sutter" userId="caddf8470786f745" providerId="LiveId" clId="{36920094-214F-4425-A483-D219BA99AECB}" dt="2023-03-25T12:20:30.109" v="4554" actId="1076"/>
          <ac:spMkLst>
            <pc:docMk/>
            <pc:sldMk cId="3556339227" sldId="272"/>
            <ac:spMk id="4" creationId="{6120E100-AED2-A8D3-7BF9-DCD33187EBAE}"/>
          </ac:spMkLst>
        </pc:spChg>
        <pc:picChg chg="mod">
          <ac:chgData name="Tamara Sutter" userId="caddf8470786f745" providerId="LiveId" clId="{36920094-214F-4425-A483-D219BA99AECB}" dt="2023-03-25T12:19:07.901" v="4506" actId="1076"/>
          <ac:picMkLst>
            <pc:docMk/>
            <pc:sldMk cId="3556339227" sldId="272"/>
            <ac:picMk id="5" creationId="{50D84725-CE4F-7476-8F1F-DD96963F91BD}"/>
          </ac:picMkLst>
        </pc:picChg>
      </pc:sldChg>
      <pc:sldChg chg="add ord">
        <pc:chgData name="Tamara Sutter" userId="caddf8470786f745" providerId="LiveId" clId="{36920094-214F-4425-A483-D219BA99AECB}" dt="2023-03-25T12:16:07.091" v="4500"/>
        <pc:sldMkLst>
          <pc:docMk/>
          <pc:sldMk cId="3703576972" sldId="273"/>
        </pc:sldMkLst>
      </pc:sldChg>
      <pc:sldChg chg="addSp delSp modSp add mod ord modClrScheme chgLayout">
        <pc:chgData name="Tamara Sutter" userId="caddf8470786f745" providerId="LiveId" clId="{36920094-214F-4425-A483-D219BA99AECB}" dt="2023-03-30T18:34:28.908" v="5610" actId="20577"/>
        <pc:sldMkLst>
          <pc:docMk/>
          <pc:sldMk cId="4137441238" sldId="274"/>
        </pc:sldMkLst>
        <pc:spChg chg="del mod ord">
          <ac:chgData name="Tamara Sutter" userId="caddf8470786f745" providerId="LiveId" clId="{36920094-214F-4425-A483-D219BA99AECB}" dt="2023-03-25T12:22:23.296" v="4652" actId="478"/>
          <ac:spMkLst>
            <pc:docMk/>
            <pc:sldMk cId="4137441238" sldId="274"/>
            <ac:spMk id="2" creationId="{EEAF7A65-BCE8-4602-8359-DE2BBED48BDE}"/>
          </ac:spMkLst>
        </pc:spChg>
        <pc:spChg chg="mod ord">
          <ac:chgData name="Tamara Sutter" userId="caddf8470786f745" providerId="LiveId" clId="{36920094-214F-4425-A483-D219BA99AECB}" dt="2023-03-25T12:22:20.727" v="4651" actId="700"/>
          <ac:spMkLst>
            <pc:docMk/>
            <pc:sldMk cId="4137441238" sldId="274"/>
            <ac:spMk id="3" creationId="{B6F00BE8-3CC0-E8A4-5C17-BBE0C6CF82E0}"/>
          </ac:spMkLst>
        </pc:spChg>
        <pc:spChg chg="add mod">
          <ac:chgData name="Tamara Sutter" userId="caddf8470786f745" providerId="LiveId" clId="{36920094-214F-4425-A483-D219BA99AECB}" dt="2023-03-30T18:34:28.908" v="5610" actId="20577"/>
          <ac:spMkLst>
            <pc:docMk/>
            <pc:sldMk cId="4137441238" sldId="274"/>
            <ac:spMk id="4" creationId="{9DD35F28-720B-87BD-FC57-2B44BA2E7205}"/>
          </ac:spMkLst>
        </pc:spChg>
        <pc:picChg chg="mod">
          <ac:chgData name="Tamara Sutter" userId="caddf8470786f745" providerId="LiveId" clId="{36920094-214F-4425-A483-D219BA99AECB}" dt="2023-03-25T12:22:26.699" v="4653" actId="1076"/>
          <ac:picMkLst>
            <pc:docMk/>
            <pc:sldMk cId="4137441238" sldId="274"/>
            <ac:picMk id="5" creationId="{7B20BFFA-5AAD-CBBA-E7FE-C4D4166D4596}"/>
          </ac:picMkLst>
        </pc:picChg>
      </pc:sldChg>
      <pc:sldChg chg="addSp modSp new mod modClrScheme chgLayout">
        <pc:chgData name="Tamara Sutter" userId="caddf8470786f745" providerId="LiveId" clId="{36920094-214F-4425-A483-D219BA99AECB}" dt="2023-04-03T10:58:22.605" v="5690" actId="20577"/>
        <pc:sldMkLst>
          <pc:docMk/>
          <pc:sldMk cId="149052991" sldId="275"/>
        </pc:sldMkLst>
        <pc:spChg chg="add mod">
          <ac:chgData name="Tamara Sutter" userId="caddf8470786f745" providerId="LiveId" clId="{36920094-214F-4425-A483-D219BA99AECB}" dt="2023-03-25T12:49:28.234" v="4855" actId="20577"/>
          <ac:spMkLst>
            <pc:docMk/>
            <pc:sldMk cId="149052991" sldId="275"/>
            <ac:spMk id="2" creationId="{3B392A77-DD29-F4B6-7507-1DC41D2AF3BA}"/>
          </ac:spMkLst>
        </pc:spChg>
        <pc:spChg chg="add mod">
          <ac:chgData name="Tamara Sutter" userId="caddf8470786f745" providerId="LiveId" clId="{36920094-214F-4425-A483-D219BA99AECB}" dt="2023-04-03T10:58:22.605" v="5690" actId="20577"/>
          <ac:spMkLst>
            <pc:docMk/>
            <pc:sldMk cId="149052991" sldId="275"/>
            <ac:spMk id="3" creationId="{66D8C493-B18B-47E8-6034-2F0225D5A7DD}"/>
          </ac:spMkLst>
        </pc:spChg>
        <pc:picChg chg="add mod">
          <ac:chgData name="Tamara Sutter" userId="caddf8470786f745" providerId="LiveId" clId="{36920094-214F-4425-A483-D219BA99AECB}" dt="2023-03-30T18:33:40.093" v="5546" actId="1076"/>
          <ac:picMkLst>
            <pc:docMk/>
            <pc:sldMk cId="149052991" sldId="275"/>
            <ac:picMk id="4" creationId="{5FE84F61-9102-719D-D8D6-20A2FFC4CD15}"/>
          </ac:picMkLst>
        </pc:picChg>
        <pc:picChg chg="add mod">
          <ac:chgData name="Tamara Sutter" userId="caddf8470786f745" providerId="LiveId" clId="{36920094-214F-4425-A483-D219BA99AECB}" dt="2023-03-30T18:33:38.406" v="5545" actId="1076"/>
          <ac:picMkLst>
            <pc:docMk/>
            <pc:sldMk cId="149052991" sldId="275"/>
            <ac:picMk id="1026" creationId="{60DD89F0-8BDC-1CDE-1007-17B271A12A89}"/>
          </ac:picMkLst>
        </pc:picChg>
      </pc:sldChg>
      <pc:sldChg chg="modSp add del mod">
        <pc:chgData name="Tamara Sutter" userId="caddf8470786f745" providerId="LiveId" clId="{36920094-214F-4425-A483-D219BA99AECB}" dt="2023-03-25T12:33:50.596" v="4840" actId="2696"/>
        <pc:sldMkLst>
          <pc:docMk/>
          <pc:sldMk cId="1837080331" sldId="275"/>
        </pc:sldMkLst>
        <pc:spChg chg="mod">
          <ac:chgData name="Tamara Sutter" userId="caddf8470786f745" providerId="LiveId" clId="{36920094-214F-4425-A483-D219BA99AECB}" dt="2023-03-25T12:33:38.465" v="4839" actId="1076"/>
          <ac:spMkLst>
            <pc:docMk/>
            <pc:sldMk cId="1837080331" sldId="275"/>
            <ac:spMk id="4" creationId="{2346A415-C796-91E8-E4AC-ED2403A89C6D}"/>
          </ac:spMkLst>
        </pc:spChg>
        <pc:spChg chg="mod">
          <ac:chgData name="Tamara Sutter" userId="caddf8470786f745" providerId="LiveId" clId="{36920094-214F-4425-A483-D219BA99AECB}" dt="2023-03-25T12:33:38.465" v="4839" actId="1076"/>
          <ac:spMkLst>
            <pc:docMk/>
            <pc:sldMk cId="1837080331" sldId="275"/>
            <ac:spMk id="5" creationId="{A09CEBCE-DCD1-6677-FD37-3321ECFA04F0}"/>
          </ac:spMkLst>
        </pc:spChg>
        <pc:spChg chg="mod">
          <ac:chgData name="Tamara Sutter" userId="caddf8470786f745" providerId="LiveId" clId="{36920094-214F-4425-A483-D219BA99AECB}" dt="2023-03-25T12:33:38.465" v="4839" actId="1076"/>
          <ac:spMkLst>
            <pc:docMk/>
            <pc:sldMk cId="1837080331" sldId="275"/>
            <ac:spMk id="8" creationId="{E1F2A227-30EF-FE81-4678-20AC75685B13}"/>
          </ac:spMkLst>
        </pc:spChg>
        <pc:spChg chg="mod">
          <ac:chgData name="Tamara Sutter" userId="caddf8470786f745" providerId="LiveId" clId="{36920094-214F-4425-A483-D219BA99AECB}" dt="2023-03-25T12:33:38.465" v="4839" actId="1076"/>
          <ac:spMkLst>
            <pc:docMk/>
            <pc:sldMk cId="1837080331" sldId="275"/>
            <ac:spMk id="9" creationId="{FE2C3ACE-6F25-D31B-9E41-AD114AD965D6}"/>
          </ac:spMkLst>
        </pc:spChg>
        <pc:spChg chg="mod">
          <ac:chgData name="Tamara Sutter" userId="caddf8470786f745" providerId="LiveId" clId="{36920094-214F-4425-A483-D219BA99AECB}" dt="2023-03-25T12:33:38.465" v="4839" actId="1076"/>
          <ac:spMkLst>
            <pc:docMk/>
            <pc:sldMk cId="1837080331" sldId="275"/>
            <ac:spMk id="10" creationId="{5A1E0DF6-FC4F-6083-AB7C-00C16E141A2F}"/>
          </ac:spMkLst>
        </pc:spChg>
        <pc:spChg chg="mod">
          <ac:chgData name="Tamara Sutter" userId="caddf8470786f745" providerId="LiveId" clId="{36920094-214F-4425-A483-D219BA99AECB}" dt="2023-03-25T12:33:38.465" v="4839" actId="1076"/>
          <ac:spMkLst>
            <pc:docMk/>
            <pc:sldMk cId="1837080331" sldId="275"/>
            <ac:spMk id="11" creationId="{DDA63DBC-F31C-5B34-736D-25F56F75285B}"/>
          </ac:spMkLst>
        </pc:spChg>
        <pc:spChg chg="mod">
          <ac:chgData name="Tamara Sutter" userId="caddf8470786f745" providerId="LiveId" clId="{36920094-214F-4425-A483-D219BA99AECB}" dt="2023-03-25T12:33:38.465" v="4839" actId="1076"/>
          <ac:spMkLst>
            <pc:docMk/>
            <pc:sldMk cId="1837080331" sldId="275"/>
            <ac:spMk id="12" creationId="{288872EC-810F-78F4-A05C-03AA3C48F53E}"/>
          </ac:spMkLst>
        </pc:spChg>
        <pc:cxnChg chg="mod">
          <ac:chgData name="Tamara Sutter" userId="caddf8470786f745" providerId="LiveId" clId="{36920094-214F-4425-A483-D219BA99AECB}" dt="2023-03-25T12:33:38.465" v="4839" actId="1076"/>
          <ac:cxnSpMkLst>
            <pc:docMk/>
            <pc:sldMk cId="1837080331" sldId="275"/>
            <ac:cxnSpMk id="14" creationId="{582A823F-219F-B6EC-6487-44FE004593CC}"/>
          </ac:cxnSpMkLst>
        </pc:cxnChg>
        <pc:cxnChg chg="mod">
          <ac:chgData name="Tamara Sutter" userId="caddf8470786f745" providerId="LiveId" clId="{36920094-214F-4425-A483-D219BA99AECB}" dt="2023-03-25T12:33:38.465" v="4839" actId="1076"/>
          <ac:cxnSpMkLst>
            <pc:docMk/>
            <pc:sldMk cId="1837080331" sldId="275"/>
            <ac:cxnSpMk id="15" creationId="{EE5D1679-8853-9782-C541-E8768A8E20BA}"/>
          </ac:cxnSpMkLst>
        </pc:cxnChg>
        <pc:cxnChg chg="mod">
          <ac:chgData name="Tamara Sutter" userId="caddf8470786f745" providerId="LiveId" clId="{36920094-214F-4425-A483-D219BA99AECB}" dt="2023-03-25T12:33:38.465" v="4839" actId="1076"/>
          <ac:cxnSpMkLst>
            <pc:docMk/>
            <pc:sldMk cId="1837080331" sldId="275"/>
            <ac:cxnSpMk id="18" creationId="{C4370664-D354-0A5B-DB26-6607049007E1}"/>
          </ac:cxnSpMkLst>
        </pc:cxnChg>
        <pc:cxnChg chg="mod">
          <ac:chgData name="Tamara Sutter" userId="caddf8470786f745" providerId="LiveId" clId="{36920094-214F-4425-A483-D219BA99AECB}" dt="2023-03-25T12:33:38.465" v="4839" actId="1076"/>
          <ac:cxnSpMkLst>
            <pc:docMk/>
            <pc:sldMk cId="1837080331" sldId="275"/>
            <ac:cxnSpMk id="21" creationId="{0415FD56-E3A0-0262-933F-D82DBBDE1FD9}"/>
          </ac:cxnSpMkLst>
        </pc:cxnChg>
      </pc:sldChg>
      <pc:sldChg chg="addSp modSp new mod setBg">
        <pc:chgData name="Tamara Sutter" userId="caddf8470786f745" providerId="LiveId" clId="{36920094-214F-4425-A483-D219BA99AECB}" dt="2023-03-30T09:24:57.031" v="5125" actId="26606"/>
        <pc:sldMkLst>
          <pc:docMk/>
          <pc:sldMk cId="1853764331" sldId="276"/>
        </pc:sldMkLst>
        <pc:spChg chg="mod">
          <ac:chgData name="Tamara Sutter" userId="caddf8470786f745" providerId="LiveId" clId="{36920094-214F-4425-A483-D219BA99AECB}" dt="2023-03-30T09:24:57.031" v="5125" actId="26606"/>
          <ac:spMkLst>
            <pc:docMk/>
            <pc:sldMk cId="1853764331" sldId="276"/>
            <ac:spMk id="2" creationId="{226BDB38-0CB2-1707-F317-01DFCE7B5B12}"/>
          </ac:spMkLst>
        </pc:spChg>
        <pc:spChg chg="mod">
          <ac:chgData name="Tamara Sutter" userId="caddf8470786f745" providerId="LiveId" clId="{36920094-214F-4425-A483-D219BA99AECB}" dt="2023-03-30T09:24:57.031" v="5125" actId="26606"/>
          <ac:spMkLst>
            <pc:docMk/>
            <pc:sldMk cId="1853764331" sldId="276"/>
            <ac:spMk id="3" creationId="{92F84B58-4CF2-4ADB-5382-4AFA01445BC8}"/>
          </ac:spMkLst>
        </pc:spChg>
        <pc:spChg chg="add">
          <ac:chgData name="Tamara Sutter" userId="caddf8470786f745" providerId="LiveId" clId="{36920094-214F-4425-A483-D219BA99AECB}" dt="2023-03-30T09:24:57.031" v="5125" actId="26606"/>
          <ac:spMkLst>
            <pc:docMk/>
            <pc:sldMk cId="1853764331" sldId="276"/>
            <ac:spMk id="10" creationId="{F240A2FC-E2C3-458D-96B4-5DF9028D93A5}"/>
          </ac:spMkLst>
        </pc:spChg>
        <pc:spChg chg="add">
          <ac:chgData name="Tamara Sutter" userId="caddf8470786f745" providerId="LiveId" clId="{36920094-214F-4425-A483-D219BA99AECB}" dt="2023-03-30T09:24:57.031" v="5125" actId="26606"/>
          <ac:spMkLst>
            <pc:docMk/>
            <pc:sldMk cId="1853764331" sldId="276"/>
            <ac:spMk id="12" creationId="{5F097929-F3D6-4D1F-8AFC-CF348171A9E1}"/>
          </ac:spMkLst>
        </pc:spChg>
        <pc:spChg chg="add">
          <ac:chgData name="Tamara Sutter" userId="caddf8470786f745" providerId="LiveId" clId="{36920094-214F-4425-A483-D219BA99AECB}" dt="2023-03-30T09:24:57.031" v="5125" actId="26606"/>
          <ac:spMkLst>
            <pc:docMk/>
            <pc:sldMk cId="1853764331" sldId="276"/>
            <ac:spMk id="16" creationId="{2779F603-B669-4AD6-82F9-E09F76165B99}"/>
          </ac:spMkLst>
        </pc:spChg>
        <pc:spChg chg="add">
          <ac:chgData name="Tamara Sutter" userId="caddf8470786f745" providerId="LiveId" clId="{36920094-214F-4425-A483-D219BA99AECB}" dt="2023-03-30T09:24:57.031" v="5125" actId="26606"/>
          <ac:spMkLst>
            <pc:docMk/>
            <pc:sldMk cId="1853764331" sldId="276"/>
            <ac:spMk id="20" creationId="{BC0D1FC6-352C-4C7D-825F-C4E2F6A8059C}"/>
          </ac:spMkLst>
        </pc:spChg>
        <pc:spChg chg="add">
          <ac:chgData name="Tamara Sutter" userId="caddf8470786f745" providerId="LiveId" clId="{36920094-214F-4425-A483-D219BA99AECB}" dt="2023-03-30T09:24:57.031" v="5125" actId="26606"/>
          <ac:spMkLst>
            <pc:docMk/>
            <pc:sldMk cId="1853764331" sldId="276"/>
            <ac:spMk id="22" creationId="{541AFC2C-CD98-4478-AB71-1A864026D92F}"/>
          </ac:spMkLst>
        </pc:spChg>
        <pc:picChg chg="add mod">
          <ac:chgData name="Tamara Sutter" userId="caddf8470786f745" providerId="LiveId" clId="{36920094-214F-4425-A483-D219BA99AECB}" dt="2023-03-30T09:24:57.031" v="5125" actId="26606"/>
          <ac:picMkLst>
            <pc:docMk/>
            <pc:sldMk cId="1853764331" sldId="276"/>
            <ac:picMk id="5" creationId="{50B4850C-BEA2-14E1-B757-3394A3372E5F}"/>
          </ac:picMkLst>
        </pc:picChg>
        <pc:cxnChg chg="add">
          <ac:chgData name="Tamara Sutter" userId="caddf8470786f745" providerId="LiveId" clId="{36920094-214F-4425-A483-D219BA99AECB}" dt="2023-03-30T09:24:57.031" v="5125" actId="26606"/>
          <ac:cxnSpMkLst>
            <pc:docMk/>
            <pc:sldMk cId="1853764331" sldId="276"/>
            <ac:cxnSpMk id="14" creationId="{43074C91-9045-414B-B5F9-567DAE3EED25}"/>
          </ac:cxnSpMkLst>
        </pc:cxnChg>
        <pc:cxnChg chg="add">
          <ac:chgData name="Tamara Sutter" userId="caddf8470786f745" providerId="LiveId" clId="{36920094-214F-4425-A483-D219BA99AECB}" dt="2023-03-30T09:24:57.031" v="5125" actId="26606"/>
          <ac:cxnSpMkLst>
            <pc:docMk/>
            <pc:sldMk cId="1853764331" sldId="276"/>
            <ac:cxnSpMk id="18" creationId="{7ABFD994-C2DC-4E7D-9411-C7FF7813EF47}"/>
          </ac:cxnSpMkLst>
        </pc:cxnChg>
      </pc:sldChg>
      <pc:sldChg chg="addSp modSp new mod setBg">
        <pc:chgData name="Tamara Sutter" userId="caddf8470786f745" providerId="LiveId" clId="{36920094-214F-4425-A483-D219BA99AECB}" dt="2023-03-30T09:28:52.006" v="5460" actId="26606"/>
        <pc:sldMkLst>
          <pc:docMk/>
          <pc:sldMk cId="807776173" sldId="277"/>
        </pc:sldMkLst>
        <pc:spChg chg="mod">
          <ac:chgData name="Tamara Sutter" userId="caddf8470786f745" providerId="LiveId" clId="{36920094-214F-4425-A483-D219BA99AECB}" dt="2023-03-30T09:28:52.006" v="5460" actId="26606"/>
          <ac:spMkLst>
            <pc:docMk/>
            <pc:sldMk cId="807776173" sldId="277"/>
            <ac:spMk id="2" creationId="{D37BB63A-A36B-E161-759D-BE964993DA5F}"/>
          </ac:spMkLst>
        </pc:spChg>
        <pc:spChg chg="add">
          <ac:chgData name="Tamara Sutter" userId="caddf8470786f745" providerId="LiveId" clId="{36920094-214F-4425-A483-D219BA99AECB}" dt="2023-03-30T09:28:52.006" v="5460" actId="26606"/>
          <ac:spMkLst>
            <pc:docMk/>
            <pc:sldMk cId="807776173" sldId="277"/>
            <ac:spMk id="9" creationId="{F240A2FC-E2C3-458D-96B4-5DF9028D93A5}"/>
          </ac:spMkLst>
        </pc:spChg>
        <pc:spChg chg="add">
          <ac:chgData name="Tamara Sutter" userId="caddf8470786f745" providerId="LiveId" clId="{36920094-214F-4425-A483-D219BA99AECB}" dt="2023-03-30T09:28:52.006" v="5460" actId="26606"/>
          <ac:spMkLst>
            <pc:docMk/>
            <pc:sldMk cId="807776173" sldId="277"/>
            <ac:spMk id="11" creationId="{5F097929-F3D6-4D1F-8AFC-CF348171A9E1}"/>
          </ac:spMkLst>
        </pc:spChg>
        <pc:spChg chg="add">
          <ac:chgData name="Tamara Sutter" userId="caddf8470786f745" providerId="LiveId" clId="{36920094-214F-4425-A483-D219BA99AECB}" dt="2023-03-30T09:28:52.006" v="5460" actId="26606"/>
          <ac:spMkLst>
            <pc:docMk/>
            <pc:sldMk cId="807776173" sldId="277"/>
            <ac:spMk id="15" creationId="{2779F603-B669-4AD6-82F9-E09F76165B99}"/>
          </ac:spMkLst>
        </pc:spChg>
        <pc:spChg chg="add">
          <ac:chgData name="Tamara Sutter" userId="caddf8470786f745" providerId="LiveId" clId="{36920094-214F-4425-A483-D219BA99AECB}" dt="2023-03-30T09:28:52.006" v="5460" actId="26606"/>
          <ac:spMkLst>
            <pc:docMk/>
            <pc:sldMk cId="807776173" sldId="277"/>
            <ac:spMk id="19" creationId="{BC0D1FC6-352C-4C7D-825F-C4E2F6A8059C}"/>
          </ac:spMkLst>
        </pc:spChg>
        <pc:spChg chg="add">
          <ac:chgData name="Tamara Sutter" userId="caddf8470786f745" providerId="LiveId" clId="{36920094-214F-4425-A483-D219BA99AECB}" dt="2023-03-30T09:28:52.006" v="5460" actId="26606"/>
          <ac:spMkLst>
            <pc:docMk/>
            <pc:sldMk cId="807776173" sldId="277"/>
            <ac:spMk id="21" creationId="{541AFC2C-CD98-4478-AB71-1A864026D92F}"/>
          </ac:spMkLst>
        </pc:spChg>
        <pc:picChg chg="add">
          <ac:chgData name="Tamara Sutter" userId="caddf8470786f745" providerId="LiveId" clId="{36920094-214F-4425-A483-D219BA99AECB}" dt="2023-03-30T09:28:52.006" v="5460" actId="26606"/>
          <ac:picMkLst>
            <pc:docMk/>
            <pc:sldMk cId="807776173" sldId="277"/>
            <ac:picMk id="6" creationId="{4B8F443E-2879-D695-F490-2C74B9A5BE17}"/>
          </ac:picMkLst>
        </pc:picChg>
        <pc:cxnChg chg="add">
          <ac:chgData name="Tamara Sutter" userId="caddf8470786f745" providerId="LiveId" clId="{36920094-214F-4425-A483-D219BA99AECB}" dt="2023-03-30T09:28:52.006" v="5460" actId="26606"/>
          <ac:cxnSpMkLst>
            <pc:docMk/>
            <pc:sldMk cId="807776173" sldId="277"/>
            <ac:cxnSpMk id="13" creationId="{43074C91-9045-414B-B5F9-567DAE3EED25}"/>
          </ac:cxnSpMkLst>
        </pc:cxnChg>
        <pc:cxnChg chg="add">
          <ac:chgData name="Tamara Sutter" userId="caddf8470786f745" providerId="LiveId" clId="{36920094-214F-4425-A483-D219BA99AECB}" dt="2023-03-30T09:28:52.006" v="5460" actId="26606"/>
          <ac:cxnSpMkLst>
            <pc:docMk/>
            <pc:sldMk cId="807776173" sldId="277"/>
            <ac:cxnSpMk id="17" creationId="{7ABFD994-C2DC-4E7D-9411-C7FF7813EF4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2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173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07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39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53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924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6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517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64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11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30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ADD113-01AC-415F-8FDE-4C5B1699C3D3}" type="datetimeFigureOut">
              <a:rPr lang="de-CH" smtClean="0"/>
              <a:t>03.04.2023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DEB3C7-724C-424F-AB5E-73CC5685B70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0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27592-8373-C493-0A73-27151B57B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842269" cy="3566160"/>
          </a:xfrm>
        </p:spPr>
        <p:txBody>
          <a:bodyPr>
            <a:normAutofit/>
          </a:bodyPr>
          <a:lstStyle/>
          <a:p>
            <a:pPr algn="just"/>
            <a:br>
              <a:rPr lang="de-CH" dirty="0"/>
            </a:br>
            <a:r>
              <a:rPr lang="de-CH" dirty="0"/>
              <a:t>Bewegungsstörungen &amp;</a:t>
            </a:r>
            <a:br>
              <a:rPr lang="de-CH" dirty="0"/>
            </a:br>
            <a:r>
              <a:rPr lang="de-CH" dirty="0"/>
              <a:t>Sturzprophylaxe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0C514F-BC3B-F9FD-81F6-C0761A1F8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B2: Klienten und Klientinnen bei ihrer Mobilität unterstützen</a:t>
            </a:r>
          </a:p>
        </p:txBody>
      </p:sp>
    </p:spTree>
    <p:extLst>
      <p:ext uri="{BB962C8B-B14F-4D97-AF65-F5344CB8AC3E}">
        <p14:creationId xmlns:p14="http://schemas.microsoft.com/office/powerpoint/2010/main" val="192040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3A883-2D53-CF9D-5402-697C8CA3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Sturz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3C6D57-C8B2-C5A3-D1C5-249BE28A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8741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Sturz: </a:t>
            </a:r>
            <a:r>
              <a:rPr lang="de-CH" dirty="0">
                <a:solidFill>
                  <a:schemeClr val="tx1"/>
                </a:solidFill>
              </a:rPr>
              <a:t>Ereignis, bei dem eine Person unbeabsichtigt auf dem Boden oder auf einer tieferen Ebene aufkommt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Häufigkeit von Stürzen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BC1B52-797D-99C1-32F9-67B7147436EF}"/>
              </a:ext>
            </a:extLst>
          </p:cNvPr>
          <p:cNvSpPr/>
          <p:nvPr/>
        </p:nvSpPr>
        <p:spPr>
          <a:xfrm>
            <a:off x="7566660" y="1845734"/>
            <a:ext cx="398907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Phase 1:</a:t>
            </a:r>
          </a:p>
          <a:p>
            <a:pPr algn="ctr"/>
            <a:r>
              <a:rPr lang="de-CH" dirty="0"/>
              <a:t>Verschiebung der Standfläche bei Gleichgewichtsverlagerung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D7C0AE-ACA8-6CCF-7F64-1668ECB655F8}"/>
              </a:ext>
            </a:extLst>
          </p:cNvPr>
          <p:cNvSpPr/>
          <p:nvPr/>
        </p:nvSpPr>
        <p:spPr>
          <a:xfrm>
            <a:off x="7566660" y="3209714"/>
            <a:ext cx="398907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Phase 2: </a:t>
            </a:r>
          </a:p>
          <a:p>
            <a:pPr algn="ctr"/>
            <a:r>
              <a:rPr lang="de-CH" dirty="0"/>
              <a:t>Verlust des Gleichgewichts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1237A5-19CD-88A6-BC6C-43C561848362}"/>
              </a:ext>
            </a:extLst>
          </p:cNvPr>
          <p:cNvSpPr/>
          <p:nvPr/>
        </p:nvSpPr>
        <p:spPr>
          <a:xfrm>
            <a:off x="7566660" y="4573694"/>
            <a:ext cx="398907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Phase 3:</a:t>
            </a:r>
          </a:p>
          <a:p>
            <a:pPr algn="ctr"/>
            <a:r>
              <a:rPr lang="de-CH" dirty="0"/>
              <a:t>Aufprall, Kräfte wirken auf gestürzten Körper-&gt; Verletzungen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6B83795-5218-18AD-3101-A628BEB0FA87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9561195" y="2897294"/>
            <a:ext cx="0" cy="312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E642693-4DA4-3721-32E1-161AEEE68B99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9561195" y="4261274"/>
            <a:ext cx="0" cy="312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E7BC75A9-FA47-BBEB-83F0-B48E4A5CF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/>
          <a:stretch/>
        </p:blipFill>
        <p:spPr>
          <a:xfrm>
            <a:off x="994410" y="2941839"/>
            <a:ext cx="3895753" cy="30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8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6BDB38-0CB2-1707-F317-01DFCE7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Pause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84B58-4CF2-4ADB-5382-4AFA0144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15 minuten</a:t>
            </a:r>
          </a:p>
        </p:txBody>
      </p:sp>
      <p:pic>
        <p:nvPicPr>
          <p:cNvPr id="5" name="Grafik 4" descr="Milchkaffeetasse Silhouette">
            <a:extLst>
              <a:ext uri="{FF2B5EF4-FFF2-40B4-BE49-F238E27FC236}">
                <a16:creationId xmlns:a16="http://schemas.microsoft.com/office/drawing/2014/main" id="{50B4850C-BEA2-14E1-B757-3394A3372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C0D1FC6-352C-4C7D-825F-C4E2F6A8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1AFC2C-CD98-4478-AB71-1A864026D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376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3AFFC-44E9-AC50-928C-7EF736F6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Arbeitsblatt- Sturzprophylaxe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5B800-8E10-7B93-3BA4-8DD93E26E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Ziel: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Externe und interne sturzverursachende Risikofaktoren zuordnen können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Massnahmen zur Reduzierung von Risikofaktoren begründen können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In Einzelarbeit Aufgabe 1, 2a und 2b konzentriert lösen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Zusatzaufgabe 2c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Zeit</a:t>
            </a:r>
            <a:r>
              <a:rPr lang="de-CH" dirty="0">
                <a:solidFill>
                  <a:schemeClr val="accent2"/>
                </a:solidFill>
              </a:rPr>
              <a:t>: 15 Minuten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9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7BB63A-A36B-E161-759D-BE964993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Korrigieren</a:t>
            </a:r>
          </a:p>
        </p:txBody>
      </p:sp>
      <p:pic>
        <p:nvPicPr>
          <p:cNvPr id="6" name="Graphic 5" descr="Häkchen">
            <a:extLst>
              <a:ext uri="{FF2B5EF4-FFF2-40B4-BE49-F238E27FC236}">
                <a16:creationId xmlns:a16="http://schemas.microsoft.com/office/drawing/2014/main" id="{4B8F443E-2879-D695-F490-2C74B9A5B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C0D1FC6-352C-4C7D-825F-C4E2F6A8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1AFC2C-CD98-4478-AB71-1A864026D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777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00BE8-3CC0-E8A4-5C17-BBE0C6CF82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9125" y="731838"/>
            <a:ext cx="6492875" cy="52578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5" name="NIHMS2545-supplement-A_incorrect_shifting1_SFU_TIPS">
            <a:hlinkClick r:id="" action="ppaction://media"/>
            <a:extLst>
              <a:ext uri="{FF2B5EF4-FFF2-40B4-BE49-F238E27FC236}">
                <a16:creationId xmlns:a16="http://schemas.microsoft.com/office/drawing/2014/main" id="{50D84725-CE4F-7476-8F1F-DD96963F91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231" y="1165353"/>
            <a:ext cx="5683348" cy="42625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120E100-AED2-A8D3-7BF9-DCD33187EBAE}"/>
              </a:ext>
            </a:extLst>
          </p:cNvPr>
          <p:cNvSpPr txBox="1"/>
          <p:nvPr/>
        </p:nvSpPr>
        <p:spPr>
          <a:xfrm>
            <a:off x="7396516" y="2101921"/>
            <a:ext cx="3854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Gründe für den Sturz: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Probleme mit Gewichtsverlagerung von Stehen zu Drehen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Oberkörper dreht und die Füsse bleiben an Ort und Stelle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Typisch bei Parkinson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63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00BE8-3CC0-E8A4-5C17-BBE0C6CF82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9125" y="731838"/>
            <a:ext cx="6492875" cy="52578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6" name="NIHMS2545-supplement-B_incorrect_shifting3_SFU_TIPS">
            <a:hlinkClick r:id="" action="ppaction://media"/>
            <a:extLst>
              <a:ext uri="{FF2B5EF4-FFF2-40B4-BE49-F238E27FC236}">
                <a16:creationId xmlns:a16="http://schemas.microsoft.com/office/drawing/2014/main" id="{4A600F63-28D7-C205-967B-62ABF7DFD3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884" y="1206038"/>
            <a:ext cx="5927898" cy="444592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3772AF4-4D80-40B4-8DD3-5AEEE6B70A64}"/>
              </a:ext>
            </a:extLst>
          </p:cNvPr>
          <p:cNvSpPr txBox="1"/>
          <p:nvPr/>
        </p:nvSpPr>
        <p:spPr>
          <a:xfrm>
            <a:off x="7622345" y="1938145"/>
            <a:ext cx="4187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Gründe für den Sturz: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Überkreuzt die Beine und verliert das Gleichgewicht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Ablenkung durch den Hund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Unaufmerksamkeit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72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00BE8-3CC0-E8A4-5C17-BBE0C6CF82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9125" y="731838"/>
            <a:ext cx="6492875" cy="52578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5" name="NIHMS2545-supplement-C_trip1_SFU_TIPS">
            <a:hlinkClick r:id="" action="ppaction://media"/>
            <a:extLst>
              <a:ext uri="{FF2B5EF4-FFF2-40B4-BE49-F238E27FC236}">
                <a16:creationId xmlns:a16="http://schemas.microsoft.com/office/drawing/2014/main" id="{7B20BFFA-5AAD-CBBA-E7FE-C4D4166D45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806" y="1367602"/>
            <a:ext cx="5497059" cy="41227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DD35F28-720B-87BD-FC57-2B44BA2E7205}"/>
              </a:ext>
            </a:extLst>
          </p:cNvPr>
          <p:cNvSpPr txBox="1"/>
          <p:nvPr/>
        </p:nvSpPr>
        <p:spPr>
          <a:xfrm>
            <a:off x="7730197" y="1696223"/>
            <a:ext cx="4072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Gründe für den Sturz: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Überkreuzt die Beine und verliert Gleichgewicht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Ungeeignete Finken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Unsicherer Gang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74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92A77-DD29-F4B6-7507-1DC41D2A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Abschluss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D8C493-B18B-47E8-6034-2F0225D5A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In 3 er Gruppen auf </a:t>
            </a:r>
            <a:r>
              <a:rPr lang="de-CH" b="1" dirty="0"/>
              <a:t>drei Post </a:t>
            </a:r>
            <a:r>
              <a:rPr lang="de-CH" b="1" dirty="0" err="1"/>
              <a:t>It’s</a:t>
            </a:r>
            <a:r>
              <a:rPr lang="de-CH" b="1" dirty="0"/>
              <a:t> </a:t>
            </a:r>
            <a:r>
              <a:rPr lang="de-CH" dirty="0"/>
              <a:t>Erkenntnisse von heute notieren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An Wandtafel kleben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Materialien: Post </a:t>
            </a:r>
            <a:r>
              <a:rPr lang="de-CH" dirty="0" err="1"/>
              <a:t>It’s</a:t>
            </a:r>
            <a:r>
              <a:rPr lang="de-CH" dirty="0"/>
              <a:t> und Stifte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  <p:pic>
        <p:nvPicPr>
          <p:cNvPr id="1026" name="Picture 2" descr="You've Been Using Post-its Wrong Your Entire Life | SELF">
            <a:extLst>
              <a:ext uri="{FF2B5EF4-FFF2-40B4-BE49-F238E27FC236}">
                <a16:creationId xmlns:a16="http://schemas.microsoft.com/office/drawing/2014/main" id="{60DD89F0-8BDC-1CDE-1007-17B271A12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230417"/>
            <a:ext cx="4779869" cy="27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E84F61-9102-719D-D8D6-20A2FFC4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521" y="3676096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F7A65-BCE8-4602-8359-DE2BBED4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sind die Gründe für den Sturz?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00BE8-3CC0-E8A4-5C17-BBE0C6CF82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9125" y="731838"/>
            <a:ext cx="6492875" cy="52578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5" name="NIHMS2545-supplement-A_incorrect_shifting1_SFU_TIPS">
            <a:hlinkClick r:id="" action="ppaction://media"/>
            <a:extLst>
              <a:ext uri="{FF2B5EF4-FFF2-40B4-BE49-F238E27FC236}">
                <a16:creationId xmlns:a16="http://schemas.microsoft.com/office/drawing/2014/main" id="{50D84725-CE4F-7476-8F1F-DD96963F91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3486" y="1840602"/>
            <a:ext cx="5683348" cy="42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F7A65-BCE8-4602-8359-DE2BBED4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3352"/>
            <a:ext cx="10058400" cy="1450757"/>
          </a:xfrm>
        </p:spPr>
        <p:txBody>
          <a:bodyPr/>
          <a:lstStyle/>
          <a:p>
            <a:r>
              <a:rPr lang="de-CH" dirty="0"/>
              <a:t>Was sind die Gründe für den Sturz?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00BE8-3CC0-E8A4-5C17-BBE0C6CF82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9125" y="731838"/>
            <a:ext cx="6492875" cy="52578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6" name="NIHMS2545-supplement-B_incorrect_shifting3_SFU_TIPS">
            <a:hlinkClick r:id="" action="ppaction://media"/>
            <a:extLst>
              <a:ext uri="{FF2B5EF4-FFF2-40B4-BE49-F238E27FC236}">
                <a16:creationId xmlns:a16="http://schemas.microsoft.com/office/drawing/2014/main" id="{4A600F63-28D7-C205-967B-62ABF7DFD3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5176" y="1827415"/>
            <a:ext cx="5927898" cy="44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F7A65-BCE8-4602-8359-DE2BBED4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sind die Gründe für den Sturz?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00BE8-3CC0-E8A4-5C17-BBE0C6CF82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9125" y="731838"/>
            <a:ext cx="6492875" cy="52578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5" name="NIHMS2545-supplement-C_trip1_SFU_TIPS">
            <a:hlinkClick r:id="" action="ppaction://media"/>
            <a:extLst>
              <a:ext uri="{FF2B5EF4-FFF2-40B4-BE49-F238E27FC236}">
                <a16:creationId xmlns:a16="http://schemas.microsoft.com/office/drawing/2014/main" id="{7B20BFFA-5AAD-CBBA-E7FE-C4D4166D45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8588" y="1802101"/>
            <a:ext cx="5497059" cy="41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F7A65-BCE8-4602-8359-DE2BBED4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00BE8-3CC0-E8A4-5C17-BBE0C6CF8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433" y="1507375"/>
            <a:ext cx="6492240" cy="3253047"/>
          </a:xfrm>
        </p:spPr>
        <p:txBody>
          <a:bodyPr/>
          <a:lstStyle/>
          <a:p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Lernziele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Gruppenarbeit zu Bewegungsstörungen 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Einführung in das Thema Sturz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Arbeitsblatt Sturzprophylaxe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Abschluss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501F25-01C4-29C9-E1CD-9A9F83F7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10.00- 10.45 Uhr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15 Min Pause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11.00-11.45 Uhr</a:t>
            </a:r>
          </a:p>
        </p:txBody>
      </p:sp>
    </p:spTree>
    <p:extLst>
      <p:ext uri="{BB962C8B-B14F-4D97-AF65-F5344CB8AC3E}">
        <p14:creationId xmlns:p14="http://schemas.microsoft.com/office/powerpoint/2010/main" val="52426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BAFB0-05BE-AFB8-5909-CD89C8F4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0B3C68-607D-C825-6893-101D95B6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kann die Ursachen von Haltungsstörungen nennen.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kann Haltungsstörungen zuordnen und beurteilen.</a:t>
            </a:r>
            <a:endParaRPr lang="de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kann Bewegungs- und Gangstörungen analysieren und unterscheiden.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kann das Sturzrisiko erfassen und Risikofaktoren einschätzen.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C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kann eine Sturzprophylaxe durchführen.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10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46A415-C796-91E8-E4AC-ED2403A89C6D}"/>
              </a:ext>
            </a:extLst>
          </p:cNvPr>
          <p:cNvSpPr/>
          <p:nvPr/>
        </p:nvSpPr>
        <p:spPr>
          <a:xfrm>
            <a:off x="249316" y="1907445"/>
            <a:ext cx="2917658" cy="7158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Wahrnehmung, Beobachtung, Interpretation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09CEBCE-DCD1-6677-FD37-3321ECFA04F0}"/>
              </a:ext>
            </a:extLst>
          </p:cNvPr>
          <p:cNvSpPr/>
          <p:nvPr/>
        </p:nvSpPr>
        <p:spPr>
          <a:xfrm>
            <a:off x="4113626" y="1387972"/>
            <a:ext cx="2917658" cy="7158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Beobachtungskriterien bei der Mobilität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CF4188-7A91-6212-34B5-0F1690079159}"/>
              </a:ext>
            </a:extLst>
          </p:cNvPr>
          <p:cNvSpPr/>
          <p:nvPr/>
        </p:nvSpPr>
        <p:spPr>
          <a:xfrm>
            <a:off x="7402715" y="136080"/>
            <a:ext cx="2917658" cy="7158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Physiologische Bewegung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9CE24E-38FF-3539-9FD7-6A2C34DAE858}"/>
              </a:ext>
            </a:extLst>
          </p:cNvPr>
          <p:cNvSpPr/>
          <p:nvPr/>
        </p:nvSpPr>
        <p:spPr>
          <a:xfrm>
            <a:off x="7402715" y="1113858"/>
            <a:ext cx="2917658" cy="7158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Bewegungseinschränkungen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F2A227-30EF-FE81-4678-20AC75685B13}"/>
              </a:ext>
            </a:extLst>
          </p:cNvPr>
          <p:cNvSpPr/>
          <p:nvPr/>
        </p:nvSpPr>
        <p:spPr>
          <a:xfrm>
            <a:off x="7402715" y="2063860"/>
            <a:ext cx="2917658" cy="71587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Bewegungsstörungen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E2C3ACE-6F25-D31B-9E41-AD114AD965D6}"/>
              </a:ext>
            </a:extLst>
          </p:cNvPr>
          <p:cNvSpPr/>
          <p:nvPr/>
        </p:nvSpPr>
        <p:spPr>
          <a:xfrm>
            <a:off x="249316" y="4095681"/>
            <a:ext cx="2917658" cy="7158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Sturzprophylaxe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A1E0DF6-FC4F-6083-AB7C-00C16E141A2F}"/>
              </a:ext>
            </a:extLst>
          </p:cNvPr>
          <p:cNvSpPr/>
          <p:nvPr/>
        </p:nvSpPr>
        <p:spPr>
          <a:xfrm>
            <a:off x="4113626" y="3071060"/>
            <a:ext cx="2917658" cy="7158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Erfassen des Sturzrisikos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DA63DBC-F31C-5B34-736D-25F56F75285B}"/>
              </a:ext>
            </a:extLst>
          </p:cNvPr>
          <p:cNvSpPr/>
          <p:nvPr/>
        </p:nvSpPr>
        <p:spPr>
          <a:xfrm>
            <a:off x="4113626" y="4095681"/>
            <a:ext cx="2917658" cy="7158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Anwendung von Sturzrisiko-Assessment-Instrumenten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88872EC-810F-78F4-A05C-03AA3C48F53E}"/>
              </a:ext>
            </a:extLst>
          </p:cNvPr>
          <p:cNvSpPr/>
          <p:nvPr/>
        </p:nvSpPr>
        <p:spPr>
          <a:xfrm>
            <a:off x="4113626" y="5044255"/>
            <a:ext cx="2917658" cy="7158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Sturzprophylaxe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82A823F-219F-B6EC-6487-44FE004593C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166974" y="1745911"/>
            <a:ext cx="946652" cy="519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E5D1679-8853-9782-C541-E8768A8E20B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166974" y="3428999"/>
            <a:ext cx="946652" cy="1024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4370664-D354-0A5B-DB26-6607049007E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166974" y="4453621"/>
            <a:ext cx="946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415FD56-E3A0-0262-933F-D82DBBDE1FD9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3166974" y="4453621"/>
            <a:ext cx="946652" cy="948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02A8FCD-FB28-3392-AED1-D9B01099D3F3}"/>
              </a:ext>
            </a:extLst>
          </p:cNvPr>
          <p:cNvCxnSpPr>
            <a:cxnSpLocks/>
          </p:cNvCxnSpPr>
          <p:nvPr/>
        </p:nvCxnSpPr>
        <p:spPr>
          <a:xfrm flipV="1">
            <a:off x="7031284" y="494019"/>
            <a:ext cx="371431" cy="125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8ABEF8F-0454-7A61-35B5-28E031818268}"/>
              </a:ext>
            </a:extLst>
          </p:cNvPr>
          <p:cNvCxnSpPr>
            <a:cxnSpLocks/>
          </p:cNvCxnSpPr>
          <p:nvPr/>
        </p:nvCxnSpPr>
        <p:spPr>
          <a:xfrm flipV="1">
            <a:off x="7031284" y="1471797"/>
            <a:ext cx="371431" cy="274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561B0B5-EFF1-7AD5-4ECE-778F9256CC86}"/>
              </a:ext>
            </a:extLst>
          </p:cNvPr>
          <p:cNvCxnSpPr>
            <a:cxnSpLocks/>
          </p:cNvCxnSpPr>
          <p:nvPr/>
        </p:nvCxnSpPr>
        <p:spPr>
          <a:xfrm>
            <a:off x="7031284" y="1745911"/>
            <a:ext cx="371431" cy="675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Grafik 39" descr="Lupe mit einfarbiger Füllung">
            <a:extLst>
              <a:ext uri="{FF2B5EF4-FFF2-40B4-BE49-F238E27FC236}">
                <a16:creationId xmlns:a16="http://schemas.microsoft.com/office/drawing/2014/main" id="{C72ED113-8622-EA18-6665-AF4EA8353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905" y="2083855"/>
            <a:ext cx="431202" cy="431202"/>
          </a:xfrm>
          <a:prstGeom prst="rect">
            <a:avLst/>
          </a:prstGeom>
        </p:spPr>
      </p:pic>
      <p:pic>
        <p:nvPicPr>
          <p:cNvPr id="41" name="Grafik 40" descr="Lupe mit einfarbiger Füllung">
            <a:extLst>
              <a:ext uri="{FF2B5EF4-FFF2-40B4-BE49-F238E27FC236}">
                <a16:creationId xmlns:a16="http://schemas.microsoft.com/office/drawing/2014/main" id="{A2C4B7AC-D6FA-DBB6-3186-1C4346DA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6048" y="3086224"/>
            <a:ext cx="431202" cy="431202"/>
          </a:xfrm>
          <a:prstGeom prst="rect">
            <a:avLst/>
          </a:prstGeom>
        </p:spPr>
      </p:pic>
      <p:pic>
        <p:nvPicPr>
          <p:cNvPr id="42" name="Grafik 41" descr="Lupe mit einfarbiger Füllung">
            <a:extLst>
              <a:ext uri="{FF2B5EF4-FFF2-40B4-BE49-F238E27FC236}">
                <a16:creationId xmlns:a16="http://schemas.microsoft.com/office/drawing/2014/main" id="{4E472C76-517E-28CF-29FF-1291E8B8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6048" y="5065607"/>
            <a:ext cx="431202" cy="431202"/>
          </a:xfrm>
          <a:prstGeom prst="rect">
            <a:avLst/>
          </a:prstGeom>
        </p:spPr>
      </p:pic>
      <p:pic>
        <p:nvPicPr>
          <p:cNvPr id="43" name="Grafik 42" descr="Lupe mit einfarbiger Füllung">
            <a:extLst>
              <a:ext uri="{FF2B5EF4-FFF2-40B4-BE49-F238E27FC236}">
                <a16:creationId xmlns:a16="http://schemas.microsoft.com/office/drawing/2014/main" id="{D5835258-EB50-0912-3AE1-0E35F0610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877" y="4238019"/>
            <a:ext cx="431202" cy="431202"/>
          </a:xfrm>
          <a:prstGeom prst="rect">
            <a:avLst/>
          </a:prstGeom>
        </p:spPr>
      </p:pic>
      <p:pic>
        <p:nvPicPr>
          <p:cNvPr id="1026" name="Picture 2" descr="Häkchen - Kostenlose formen und symbole Icons">
            <a:extLst>
              <a:ext uri="{FF2B5EF4-FFF2-40B4-BE49-F238E27FC236}">
                <a16:creationId xmlns:a16="http://schemas.microsoft.com/office/drawing/2014/main" id="{3D7BC39E-BC85-5596-D098-CCD5D991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06" y="1772111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äkchen - Kostenlose formen und symbole Icons">
            <a:extLst>
              <a:ext uri="{FF2B5EF4-FFF2-40B4-BE49-F238E27FC236}">
                <a16:creationId xmlns:a16="http://schemas.microsoft.com/office/drawing/2014/main" id="{84143396-D8EB-F4C9-03BD-BAF80991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42" y="1071131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äkchen - Kostenlose formen und symbole Icons">
            <a:extLst>
              <a:ext uri="{FF2B5EF4-FFF2-40B4-BE49-F238E27FC236}">
                <a16:creationId xmlns:a16="http://schemas.microsoft.com/office/drawing/2014/main" id="{611152B3-2A27-89DE-DC0A-34747F1D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42" y="145508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F548E17B-2570-EFF3-5037-28A02EB1860D}"/>
              </a:ext>
            </a:extLst>
          </p:cNvPr>
          <p:cNvSpPr txBox="1"/>
          <p:nvPr/>
        </p:nvSpPr>
        <p:spPr>
          <a:xfrm>
            <a:off x="466667" y="359853"/>
            <a:ext cx="432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>
                <a:latin typeface="+mj-lt"/>
              </a:rPr>
              <a:t>Inhaltsübersicht</a:t>
            </a:r>
          </a:p>
        </p:txBody>
      </p:sp>
    </p:spTree>
    <p:extLst>
      <p:ext uri="{BB962C8B-B14F-4D97-AF65-F5344CB8AC3E}">
        <p14:creationId xmlns:p14="http://schemas.microsoft.com/office/powerpoint/2010/main" val="25809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62095-663F-A3B5-350B-78F2E0D8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Gruppenarbeit- Bewegungsstörungen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5EDA4B-50B0-7DFC-1598-4F4621B4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2er 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Zeit: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10 Minuten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Aufgaben: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Ordnen Sie die Bewegungsstörungen den entsprechenden Bilder und Beschreibungen zu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Beispiel: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Notieren Sie sich die charakteristischen Veränderungen des Gangbilds im Alter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7C3ECE-DA1A-25DF-C0DD-3DFE7AE3C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7"/>
          <a:stretch/>
        </p:blipFill>
        <p:spPr>
          <a:xfrm>
            <a:off x="2266604" y="3373581"/>
            <a:ext cx="8019402" cy="18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2DD0B-E9E7-26D2-B2CA-BE55CDF7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24" y="263527"/>
            <a:ext cx="10345762" cy="1450757"/>
          </a:xfrm>
        </p:spPr>
        <p:txBody>
          <a:bodyPr>
            <a:normAutofit/>
          </a:bodyPr>
          <a:lstStyle/>
          <a:p>
            <a:r>
              <a:rPr lang="de-CH" dirty="0"/>
              <a:t>Beobachtungskriterien-Gangbild im 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FD5A0F-AFE8-44AD-945F-114FAA8C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035" y="2642259"/>
            <a:ext cx="4158147" cy="25670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ym typeface="Symbol" panose="05050102010706020507" pitchFamily="18" charset="2"/>
              </a:rPr>
              <a:t> </a:t>
            </a:r>
            <a:r>
              <a:rPr lang="de-CH" dirty="0"/>
              <a:t>Schrittlänge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ym typeface="Symbol" panose="05050102010706020507" pitchFamily="18" charset="2"/>
              </a:rPr>
              <a:t> </a:t>
            </a:r>
            <a:r>
              <a:rPr lang="de-CH" dirty="0"/>
              <a:t>Geschwindigkeit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ym typeface="Symbol" panose="05050102010706020507" pitchFamily="18" charset="2"/>
              </a:rPr>
              <a:t> </a:t>
            </a:r>
            <a:r>
              <a:rPr lang="de-CH" dirty="0"/>
              <a:t>Mitschwingen der Arme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Vorgebeugte Rumpfhaltung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Flaches Aufsetzten des Fusses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55F167-2E22-7D9D-946F-2793339C1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19" y="2117861"/>
            <a:ext cx="4001315" cy="37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41623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338</Words>
  <Application>Microsoft Office PowerPoint</Application>
  <PresentationFormat>Breitbild</PresentationFormat>
  <Paragraphs>86</Paragraphs>
  <Slides>17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Rückblick</vt:lpstr>
      <vt:lpstr> Bewegungsstörungen &amp; Sturzprophylaxe</vt:lpstr>
      <vt:lpstr>Was sind die Gründe für den Sturz? </vt:lpstr>
      <vt:lpstr>Was sind die Gründe für den Sturz? </vt:lpstr>
      <vt:lpstr>Was sind die Gründe für den Sturz? </vt:lpstr>
      <vt:lpstr>Ablauf </vt:lpstr>
      <vt:lpstr>Lernziele</vt:lpstr>
      <vt:lpstr>PowerPoint-Präsentation</vt:lpstr>
      <vt:lpstr>Gruppenarbeit- Bewegungsstörungen</vt:lpstr>
      <vt:lpstr>Beobachtungskriterien-Gangbild im Alter</vt:lpstr>
      <vt:lpstr>Sturz</vt:lpstr>
      <vt:lpstr>Pause</vt:lpstr>
      <vt:lpstr>Arbeitsblatt- Sturzprophylaxe</vt:lpstr>
      <vt:lpstr>Korrigieren</vt:lpstr>
      <vt:lpstr>PowerPoint-Präsentation</vt:lpstr>
      <vt:lpstr>PowerPoint-Präsentation</vt:lpstr>
      <vt:lpstr>PowerPoint-Präsentation</vt:lpstr>
      <vt:lpstr>Abschluss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Gangbild&amp; Sturzprophlaxe</dc:title>
  <dc:creator>Tamara Sutter</dc:creator>
  <cp:lastModifiedBy>Tamara Sutter</cp:lastModifiedBy>
  <cp:revision>1</cp:revision>
  <dcterms:created xsi:type="dcterms:W3CDTF">2023-03-14T17:54:42Z</dcterms:created>
  <dcterms:modified xsi:type="dcterms:W3CDTF">2023-04-03T10:58:27Z</dcterms:modified>
</cp:coreProperties>
</file>