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D6488B-234D-494A-9E54-38549E62C5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83C682F5-EC85-4A9D-B6CF-07A228FE43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70F60C5-B7EC-45BA-B039-09B25B594B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DCC53-7415-450E-8583-99887D40D320}" type="datetimeFigureOut">
              <a:rPr lang="de-DE" smtClean="0"/>
              <a:t>22.12.2022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3EE8755-3817-4B73-9450-AE5ED11243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A1832C8-7FA0-41E2-87AB-61C582824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07EF2-5AC4-47C1-A374-01DCA53BAE6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1341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2BC0C5-069E-4C7A-8D84-821D1A3E43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5453354-2880-4E85-BA2A-BBD9069333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C14D6A2-0996-4CF5-A07A-740C72240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DCC53-7415-450E-8583-99887D40D320}" type="datetimeFigureOut">
              <a:rPr lang="de-DE" smtClean="0"/>
              <a:t>22.12.2022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AFBDA9B-C7C9-41A9-BBE9-9949347F7B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0192DFF-94D9-4692-AEA5-30454F3F0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07EF2-5AC4-47C1-A374-01DCA53BAE6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36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9E3F8194-987A-4A75-BAC2-8A56C2D49D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0C7271E-B2FF-452F-850A-5C6D794C13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C6FD183-1847-4991-B3DC-FEB6B33ECB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DCC53-7415-450E-8583-99887D40D320}" type="datetimeFigureOut">
              <a:rPr lang="de-DE" smtClean="0"/>
              <a:t>22.12.2022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8297C8C-6786-42CF-B1C7-F761678F16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29FC56B-F71D-4631-BE7B-BE3636C3D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07EF2-5AC4-47C1-A374-01DCA53BAE6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3815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2D9A82-0AE4-4CBC-AD4B-D020949318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F6D6465-4906-4F9D-BC8B-FC0E608AF0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8E28F78-EFFE-4B72-97BE-CA9B2394C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DCC53-7415-450E-8583-99887D40D320}" type="datetimeFigureOut">
              <a:rPr lang="de-DE" smtClean="0"/>
              <a:t>22.12.2022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6884A1A-D7B2-4BF2-9F35-54921A713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8B2CDBE-F081-4FDB-9347-E3232FBE1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07EF2-5AC4-47C1-A374-01DCA53BAE6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0250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00DD9A4-32B0-4075-B9A1-4F8748CCE4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8956439-AA21-481A-A98C-9FB052A8DE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3A61AC5-FBDD-490F-B80A-2F705E32D3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DCC53-7415-450E-8583-99887D40D320}" type="datetimeFigureOut">
              <a:rPr lang="de-DE" smtClean="0"/>
              <a:t>22.12.2022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2AACE95-5175-40E3-9801-5F00EAAFA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C0B8EB2-CA87-4DFC-A051-8B2ADA99A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07EF2-5AC4-47C1-A374-01DCA53BAE6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0708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9DAAFF-B1E8-4A48-9AC7-D4F05984D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D7DC846-70C1-46A2-9FC6-39256FE6CA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AA45A0A-2BA9-4501-B540-A68D64D432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232A6FB-83C9-4B3B-ADD8-F9B072BDAF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DCC53-7415-450E-8583-99887D40D320}" type="datetimeFigureOut">
              <a:rPr lang="de-DE" smtClean="0"/>
              <a:t>22.12.2022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F715317-E25E-4B59-8281-77CE5755F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E1AFAF9-7955-4EF6-B93B-00393C3B7B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07EF2-5AC4-47C1-A374-01DCA53BAE6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50936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5E3E38-1DD7-48FD-B72C-0A9B33361F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778132F-F408-4C05-B9FA-53D875011B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09734BF-210D-4EF3-8470-AD20AC8497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9ED71DE-74D4-476E-BC6A-29079BC30A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B5AC3F8B-69C7-4F6D-87B6-AB807C9216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B321D995-12AD-447C-B50B-B4F2118E6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DCC53-7415-450E-8583-99887D40D320}" type="datetimeFigureOut">
              <a:rPr lang="de-DE" smtClean="0"/>
              <a:t>22.12.2022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CF15E8DC-B71D-41BF-9709-5F94EA2D64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1A88C80F-CF01-41CC-A0DE-A7456DD4B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07EF2-5AC4-47C1-A374-01DCA53BAE6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8041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48210F-9364-47F9-BD50-9CC4F9C36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EC7DBA4E-C9DF-423F-A7EA-8635B8692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DCC53-7415-450E-8583-99887D40D320}" type="datetimeFigureOut">
              <a:rPr lang="de-DE" smtClean="0"/>
              <a:t>22.12.2022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49EE5C9-13D7-4F3F-96DD-46844DEE9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E929CCB-6DAC-4D97-BA53-1410D655F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07EF2-5AC4-47C1-A374-01DCA53BAE6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99168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9578B622-3CAF-48C7-A1E8-00D1B903EB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DCC53-7415-450E-8583-99887D40D320}" type="datetimeFigureOut">
              <a:rPr lang="de-DE" smtClean="0"/>
              <a:t>22.12.2022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F18F9915-E275-4DE9-BEB7-1E30EE4D0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275D3F1-8B2F-4FCB-B77C-BA68672AAC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07EF2-5AC4-47C1-A374-01DCA53BAE6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5633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87BAE19-F372-4802-BCBD-D79D703848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892D728-D7E7-4F72-8ECA-3A25E76D60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AAC817E-8A68-40B7-9BB1-971713DABF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0291ED9-CB82-4CB0-8CF4-C2FB9302B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DCC53-7415-450E-8583-99887D40D320}" type="datetimeFigureOut">
              <a:rPr lang="de-DE" smtClean="0"/>
              <a:t>22.12.2022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ED67D6D-8DBC-4FBC-B903-D274095D6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E4317C5-EFDE-48BC-98A7-BBC06F7367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07EF2-5AC4-47C1-A374-01DCA53BAE6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9272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8C54E4-D216-45D6-A907-2E22394FAE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912A19AE-86C6-4481-AE9D-63061DCAB2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A8A54AB-67D1-458F-A019-CEA770831A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55CE344-95CD-440D-B306-D70812CAE1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DCC53-7415-450E-8583-99887D40D320}" type="datetimeFigureOut">
              <a:rPr lang="de-DE" smtClean="0"/>
              <a:t>22.12.2022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E8E2619-6626-43DC-9C96-EC3D6FBB3C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5B05C2E-59AB-43FE-A813-6F03C382BA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07EF2-5AC4-47C1-A374-01DCA53BAE6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54197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0132486C-AA3B-44A8-A9BC-F501EB7BCE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58E2729-A30F-4D03-84CB-E25C232ED5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B7F10C4-D3F8-46DC-BD36-AFBFC279F0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1DCC53-7415-450E-8583-99887D40D320}" type="datetimeFigureOut">
              <a:rPr lang="de-DE" smtClean="0"/>
              <a:t>22.12.2022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8F04A38-072A-470B-98DD-807CD6236F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11B91B8-4328-4E8F-A754-8D23A0EC35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707EF2-5AC4-47C1-A374-01DCA53BAE6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3266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Brainstorming Course — Solve Problems Faster by Mind Mapping | Aisha Borel  | Skillshare">
            <a:extLst>
              <a:ext uri="{FF2B5EF4-FFF2-40B4-BE49-F238E27FC236}">
                <a16:creationId xmlns:a16="http://schemas.microsoft.com/office/drawing/2014/main" id="{08458146-ABDF-4005-8B11-1B9711574E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0513"/>
            <a:ext cx="12192000" cy="6276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6218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D3BBCE-ED25-4C54-BB16-182A1EFC8A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Was ist Brainstorming?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9DBA8DB-6F1C-4031-8AFA-EDD1AC8D95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kern="1800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Ursprü</a:t>
            </a:r>
            <a:r>
              <a:rPr lang="de-DE" sz="2400" kern="1800" dirty="0">
                <a:solidFill>
                  <a:srgbClr val="000000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nglich von Alex F. </a:t>
            </a:r>
            <a:r>
              <a:rPr lang="de-DE" sz="2400" kern="1800">
                <a:solidFill>
                  <a:srgbClr val="000000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Osborn.</a:t>
            </a:r>
            <a:endParaRPr lang="de-DE" sz="2400" kern="1800" dirty="0">
              <a:solidFill>
                <a:srgbClr val="000000"/>
              </a:solidFill>
              <a:effectLst/>
              <a:latin typeface="Helvetica" panose="020B0604020202020204" pitchFamily="34" charset="0"/>
              <a:ea typeface="Times New Roman" panose="02020603050405020304" pitchFamily="18" charset="0"/>
            </a:endParaRPr>
          </a:p>
          <a:p>
            <a:r>
              <a:rPr lang="de-DE" sz="2400" kern="1800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Brainstorming ist eine Kreativitätstechnik, die dazu dienen soll neue Ideen, Lösungen und Schlussfolgerungen für ein Problem oder eine Fragestellung zu finden.</a:t>
            </a:r>
          </a:p>
          <a:p>
            <a:r>
              <a:rPr lang="de-DE" sz="2400" kern="1800" dirty="0">
                <a:solidFill>
                  <a:srgbClr val="000000"/>
                </a:solidFill>
                <a:latin typeface="Helvetica" panose="020B0604020202020204" pitchFamily="34" charset="0"/>
              </a:rPr>
              <a:t>Dabei soll… (nach Osborn):</a:t>
            </a:r>
          </a:p>
          <a:p>
            <a:pPr lvl="1"/>
            <a:r>
              <a:rPr lang="de-DE" dirty="0" err="1"/>
              <a:t>Grosse</a:t>
            </a:r>
            <a:r>
              <a:rPr lang="de-DE" dirty="0"/>
              <a:t> Anzahl an Ideen generiert werden.</a:t>
            </a:r>
          </a:p>
          <a:p>
            <a:pPr lvl="1"/>
            <a:r>
              <a:rPr lang="de-DE" dirty="0"/>
              <a:t>Kritik zurückgehalten werden.</a:t>
            </a:r>
          </a:p>
          <a:p>
            <a:pPr lvl="1"/>
            <a:r>
              <a:rPr lang="de-DE" dirty="0"/>
              <a:t>Abgefahrene Ideen willkommen </a:t>
            </a:r>
            <a:r>
              <a:rPr lang="de-DE" dirty="0" err="1"/>
              <a:t>geheissen</a:t>
            </a:r>
            <a:r>
              <a:rPr lang="de-DE" dirty="0"/>
              <a:t> werden.</a:t>
            </a:r>
          </a:p>
          <a:p>
            <a:pPr lvl="1"/>
            <a:r>
              <a:rPr lang="de-DE" dirty="0"/>
              <a:t>Verschiedene Ideen kombiniert und darauf aufgebaut werden.</a:t>
            </a:r>
          </a:p>
        </p:txBody>
      </p:sp>
    </p:spTree>
    <p:extLst>
      <p:ext uri="{BB962C8B-B14F-4D97-AF65-F5344CB8AC3E}">
        <p14:creationId xmlns:p14="http://schemas.microsoft.com/office/powerpoint/2010/main" val="6311439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Brainstorming diagram">
            <a:extLst>
              <a:ext uri="{FF2B5EF4-FFF2-40B4-BE49-F238E27FC236}">
                <a16:creationId xmlns:a16="http://schemas.microsoft.com/office/drawing/2014/main" id="{F6D31ED5-06A1-4E24-B05D-B8976E1B68B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4400" y="36563"/>
            <a:ext cx="7918450" cy="6707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43793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5D8EF7-482B-4B7A-906B-F0E6782FD1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Vorgehen: was muss beachtet werden?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0605F13-8CC4-4DC5-8BE5-767A9BC807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de-DE" b="1" dirty="0"/>
              <a:t>Gruppenbildung</a:t>
            </a:r>
            <a:r>
              <a:rPr lang="de-DE" dirty="0"/>
              <a:t>: 5-20 Personen, aber auch alleine möglich</a:t>
            </a:r>
          </a:p>
          <a:p>
            <a:pPr marL="514350" indent="-514350">
              <a:buAutoNum type="arabicPeriod"/>
            </a:pPr>
            <a:r>
              <a:rPr lang="de-DE" b="1" dirty="0"/>
              <a:t>Klare Definition eines Problems oder </a:t>
            </a:r>
            <a:r>
              <a:rPr lang="de-DE" b="1"/>
              <a:t>einer Fragestellung.</a:t>
            </a:r>
            <a:endParaRPr lang="de-DE" b="1" dirty="0"/>
          </a:p>
          <a:p>
            <a:pPr marL="514350" indent="-514350">
              <a:buAutoNum type="arabicPeriod"/>
            </a:pPr>
            <a:r>
              <a:rPr lang="de-DE" b="1" dirty="0"/>
              <a:t>Ideenfindung: </a:t>
            </a:r>
            <a:r>
              <a:rPr lang="de-DE" dirty="0" err="1"/>
              <a:t>Grosszügig</a:t>
            </a:r>
            <a:r>
              <a:rPr lang="de-DE" dirty="0"/>
              <a:t> zeitlich begrenzen, alles ist erlaubt. Schriftlich/Anonym.</a:t>
            </a:r>
          </a:p>
          <a:p>
            <a:pPr marL="514350" indent="-514350">
              <a:buAutoNum type="arabicPeriod"/>
            </a:pPr>
            <a:r>
              <a:rPr lang="de-DE" b="1" dirty="0"/>
              <a:t>Zusammentragen: </a:t>
            </a:r>
            <a:r>
              <a:rPr lang="de-DE" dirty="0"/>
              <a:t>Werte- und kritikfrei die Ideen teilen.</a:t>
            </a:r>
          </a:p>
          <a:p>
            <a:pPr marL="514350" indent="-514350">
              <a:buAutoNum type="arabicPeriod"/>
            </a:pPr>
            <a:r>
              <a:rPr lang="de-DE" b="1" dirty="0"/>
              <a:t>Auflockerungsübungen: </a:t>
            </a:r>
            <a:r>
              <a:rPr lang="de-DE" dirty="0"/>
              <a:t>Gehirn zurück setzen durch Ablenkung vom Thema.</a:t>
            </a:r>
          </a:p>
          <a:p>
            <a:pPr marL="514350" indent="-514350">
              <a:buAutoNum type="arabicPeriod"/>
            </a:pPr>
            <a:r>
              <a:rPr lang="de-DE" b="1" dirty="0"/>
              <a:t>Ideenfindung Runde 2: </a:t>
            </a:r>
            <a:r>
              <a:rPr lang="de-DE" dirty="0"/>
              <a:t>Ideen aus Runde 1 klauen und weiterentwickeln.</a:t>
            </a:r>
          </a:p>
          <a:p>
            <a:pPr marL="514350" indent="-514350">
              <a:buAutoNum type="arabicPeriod"/>
            </a:pPr>
            <a:r>
              <a:rPr lang="de-DE" b="1" dirty="0"/>
              <a:t>Zusammentragen und Auswerten: </a:t>
            </a:r>
            <a:r>
              <a:rPr lang="de-DE" dirty="0"/>
              <a:t>Jetzt kann evaluiert und bewertet werden.</a:t>
            </a:r>
          </a:p>
          <a:p>
            <a:pPr marL="514350" indent="-514350">
              <a:buAutoNum type="arabicPeriod"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230067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7918C29-CB71-4147-AD45-AE6F49C227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7" y="256381"/>
            <a:ext cx="5157787" cy="823912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de-DE" sz="4000" dirty="0"/>
              <a:t>Vorteile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1C7DF2CF-9C62-490E-9E67-40160BB6B4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1460500"/>
            <a:ext cx="5157787" cy="4729163"/>
          </a:xfrm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pPr>
              <a:lnSpc>
                <a:spcPct val="107000"/>
              </a:lnSpc>
              <a:spcBef>
                <a:spcPts val="1800"/>
              </a:spcBef>
              <a:spcAft>
                <a:spcPts val="1800"/>
              </a:spcAft>
            </a:pPr>
            <a:r>
              <a:rPr lang="de-DE" sz="2400" kern="1800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Zusammentragen vielfältiger und abweichender Erfahrungen.</a:t>
            </a:r>
            <a:endParaRPr lang="de-DE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1800"/>
              </a:spcBef>
              <a:spcAft>
                <a:spcPts val="1800"/>
              </a:spcAft>
            </a:pPr>
            <a:r>
              <a:rPr lang="de-DE" sz="2400" kern="1800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Kreation vieler, divergenter und auch bizarrer Ideen in kurzer Zeit.</a:t>
            </a:r>
            <a:endParaRPr lang="de-DE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1800"/>
              </a:spcBef>
              <a:spcAft>
                <a:spcPts val="1800"/>
              </a:spcAft>
            </a:pPr>
            <a:r>
              <a:rPr lang="de-DE" sz="2400" kern="1800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Selbst verstärkender Prozess: Ideen generieren neue Ideen.</a:t>
            </a:r>
            <a:endParaRPr lang="de-DE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1800"/>
              </a:spcBef>
              <a:spcAft>
                <a:spcPts val="1800"/>
              </a:spcAft>
            </a:pPr>
            <a:r>
              <a:rPr lang="de-DE" sz="2400" kern="1800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Einfach durchzuführen.</a:t>
            </a:r>
            <a:endParaRPr lang="de-DE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653241C7-CFC0-4F4A-9D50-1D665BE7DC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96000" y="256381"/>
            <a:ext cx="5183188" cy="823912"/>
          </a:xfrm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de-DE" sz="4000" dirty="0"/>
              <a:t>Nachteile</a:t>
            </a:r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90671EE2-CD03-4D2C-AEFD-E622DB0B55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096000" y="1460500"/>
            <a:ext cx="5259388" cy="4729163"/>
          </a:xfrm>
          <a:solidFill>
            <a:schemeClr val="accent2"/>
          </a:solidFill>
        </p:spPr>
        <p:txBody>
          <a:bodyPr/>
          <a:lstStyle/>
          <a:p>
            <a:pPr>
              <a:lnSpc>
                <a:spcPct val="107000"/>
              </a:lnSpc>
              <a:spcBef>
                <a:spcPts val="1800"/>
              </a:spcBef>
              <a:spcAft>
                <a:spcPts val="1800"/>
              </a:spcAft>
            </a:pPr>
            <a:r>
              <a:rPr lang="de-DE" sz="2400" kern="1800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Starke Persönlichkeiten können den Prozess dominieren.</a:t>
            </a:r>
            <a:endParaRPr lang="de-DE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1800"/>
              </a:spcBef>
              <a:spcAft>
                <a:spcPts val="1800"/>
              </a:spcAft>
            </a:pPr>
            <a:r>
              <a:rPr lang="de-DE" sz="2400" kern="1800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Geringe optische Anreize.</a:t>
            </a:r>
            <a:endParaRPr lang="de-DE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1800"/>
              </a:spcBef>
              <a:spcAft>
                <a:spcPts val="1800"/>
              </a:spcAft>
            </a:pPr>
            <a:r>
              <a:rPr lang="de-DE" sz="2400" kern="1800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Möglichkeit zur Blamage.</a:t>
            </a:r>
            <a:endParaRPr lang="de-DE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1800"/>
              </a:spcBef>
              <a:spcAft>
                <a:spcPts val="1800"/>
              </a:spcAft>
            </a:pPr>
            <a:r>
              <a:rPr lang="de-DE" sz="2400" kern="1800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Viel Nachbearbeitung bei </a:t>
            </a:r>
            <a:r>
              <a:rPr lang="de-DE" sz="2400" kern="1800" dirty="0" err="1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grosser</a:t>
            </a:r>
            <a:r>
              <a:rPr lang="de-DE" sz="2400" kern="1800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Anzahl Ideen.</a:t>
            </a:r>
            <a:endParaRPr lang="de-DE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088130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>
            <a:extLst>
              <a:ext uri="{FF2B5EF4-FFF2-40B4-BE49-F238E27FC236}">
                <a16:creationId xmlns:a16="http://schemas.microsoft.com/office/drawing/2014/main" id="{A84CED2C-1027-43CD-816A-F28902E2D3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Anwendung</a:t>
            </a:r>
          </a:p>
        </p:txBody>
      </p:sp>
      <p:sp>
        <p:nvSpPr>
          <p:cNvPr id="8" name="Inhaltsplatzhalter 7">
            <a:extLst>
              <a:ext uri="{FF2B5EF4-FFF2-40B4-BE49-F238E27FC236}">
                <a16:creationId xmlns:a16="http://schemas.microsoft.com/office/drawing/2014/main" id="{F38C5202-258E-4160-90EF-78645E627D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Unterrichtsvorbereitung.</a:t>
            </a:r>
          </a:p>
          <a:p>
            <a:r>
              <a:rPr lang="de-DE" dirty="0"/>
              <a:t>Als aktivierendes Einstiegselement. </a:t>
            </a:r>
          </a:p>
          <a:p>
            <a:r>
              <a:rPr lang="de-DE" dirty="0"/>
              <a:t>Vorgabe bei Gruppenarbeiten.</a:t>
            </a:r>
          </a:p>
        </p:txBody>
      </p:sp>
    </p:spTree>
    <p:extLst>
      <p:ext uri="{BB962C8B-B14F-4D97-AF65-F5344CB8AC3E}">
        <p14:creationId xmlns:p14="http://schemas.microsoft.com/office/powerpoint/2010/main" val="15112838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212</Words>
  <Application>Microsoft Office PowerPoint</Application>
  <PresentationFormat>Breitbild</PresentationFormat>
  <Paragraphs>30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Helvetica</vt:lpstr>
      <vt:lpstr>Office</vt:lpstr>
      <vt:lpstr>PowerPoint-Präsentation</vt:lpstr>
      <vt:lpstr>Was ist Brainstorming?</vt:lpstr>
      <vt:lpstr>PowerPoint-Präsentation</vt:lpstr>
      <vt:lpstr>Vorgehen: was muss beachtet werden?</vt:lpstr>
      <vt:lpstr>PowerPoint-Präsentation</vt:lpstr>
      <vt:lpstr>Anwendung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Andres Nussbaumer</dc:creator>
  <cp:lastModifiedBy>Andres Nussbaumer</cp:lastModifiedBy>
  <cp:revision>27</cp:revision>
  <dcterms:created xsi:type="dcterms:W3CDTF">2022-12-21T12:14:35Z</dcterms:created>
  <dcterms:modified xsi:type="dcterms:W3CDTF">2022-12-22T09:30:54Z</dcterms:modified>
</cp:coreProperties>
</file>