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6488B-234D-494A-9E54-38549E62C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C682F5-EC85-4A9D-B6CF-07A228FE4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0F60C5-B7EC-45BA-B039-09B25B59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C53-7415-450E-8583-99887D40D32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EE8755-3817-4B73-9450-AE5ED1124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1832C8-7FA0-41E2-87AB-61C582824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7EF2-5AC4-47C1-A374-01DCA53BA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34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2BC0C5-069E-4C7A-8D84-821D1A3E4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5453354-2880-4E85-BA2A-BBD906933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14D6A2-0996-4CF5-A07A-740C72240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C53-7415-450E-8583-99887D40D32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FBDA9B-C7C9-41A9-BBE9-9949347F7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192DFF-94D9-4692-AEA5-30454F3F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7EF2-5AC4-47C1-A374-01DCA53BA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E3F8194-987A-4A75-BAC2-8A56C2D49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C7271E-B2FF-452F-850A-5C6D794C1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6FD183-1847-4991-B3DC-FEB6B33E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C53-7415-450E-8583-99887D40D32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297C8C-6786-42CF-B1C7-F761678F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9FC56B-F71D-4631-BE7B-BE3636C3D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7EF2-5AC4-47C1-A374-01DCA53BA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81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2D9A82-0AE4-4CBC-AD4B-D02094931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6D6465-4906-4F9D-BC8B-FC0E608AF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E28F78-EFFE-4B72-97BE-CA9B2394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C53-7415-450E-8583-99887D40D32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884A1A-D7B2-4BF2-9F35-54921A71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B2CDBE-F081-4FDB-9347-E3232FBE1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7EF2-5AC4-47C1-A374-01DCA53BA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5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0DD9A4-32B0-4075-B9A1-4F8748CCE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956439-AA21-481A-A98C-9FB052A8D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A61AC5-FBDD-490F-B80A-2F705E32D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C53-7415-450E-8583-99887D40D32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AACE95-5175-40E3-9801-5F00EAAFA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0B8EB2-CA87-4DFC-A051-8B2ADA99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7EF2-5AC4-47C1-A374-01DCA53BA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70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DAAFF-B1E8-4A48-9AC7-D4F05984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7DC846-70C1-46A2-9FC6-39256FE6C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A45A0A-2BA9-4501-B540-A68D64D43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32A6FB-83C9-4B3B-ADD8-F9B072BD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C53-7415-450E-8583-99887D40D32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715317-E25E-4B59-8281-77CE5755F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1AFAF9-7955-4EF6-B93B-00393C3B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7EF2-5AC4-47C1-A374-01DCA53BA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93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5E3E38-1DD7-48FD-B72C-0A9B33361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78132F-F408-4C05-B9FA-53D875011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9734BF-210D-4EF3-8470-AD20AC849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9ED71DE-74D4-476E-BC6A-29079BC30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5AC3F8B-69C7-4F6D-87B6-AB807C921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321D995-12AD-447C-B50B-B4F2118E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C53-7415-450E-8583-99887D40D32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15E8DC-B71D-41BF-9709-5F94EA2D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A88C80F-CF01-41CC-A0DE-A7456DD4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7EF2-5AC4-47C1-A374-01DCA53BA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04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8210F-9364-47F9-BD50-9CC4F9C3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C7DBA4E-C9DF-423F-A7EA-8635B869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C53-7415-450E-8583-99887D40D32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9EE5C9-13D7-4F3F-96DD-46844DEE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E929CCB-6DAC-4D97-BA53-1410D655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7EF2-5AC4-47C1-A374-01DCA53BA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916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578B622-3CAF-48C7-A1E8-00D1B903E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C53-7415-450E-8583-99887D40D32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18F9915-E275-4DE9-BEB7-1E30EE4D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75D3F1-8B2F-4FCB-B77C-BA68672A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7EF2-5AC4-47C1-A374-01DCA53BA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63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7BAE19-F372-4802-BCBD-D79D70384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92D728-D7E7-4F72-8ECA-3A25E76D6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AC817E-8A68-40B7-9BB1-971713DAB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291ED9-CB82-4CB0-8CF4-C2FB9302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C53-7415-450E-8583-99887D40D32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D67D6D-8DBC-4FBC-B903-D274095D6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4317C5-EFDE-48BC-98A7-BBC06F736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7EF2-5AC4-47C1-A374-01DCA53BA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27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C54E4-D216-45D6-A907-2E22394FA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12A19AE-86C6-4481-AE9D-63061DCAB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8A54AB-67D1-458F-A019-CEA770831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5CE344-95CD-440D-B306-D70812CA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CC53-7415-450E-8583-99887D40D32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E2619-6626-43DC-9C96-EC3D6FBB3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B05C2E-59AB-43FE-A813-6F03C382B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07EF2-5AC4-47C1-A374-01DCA53BA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419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132486C-AA3B-44A8-A9BC-F501EB7B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8E2729-A30F-4D03-84CB-E25C232ED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7F10C4-D3F8-46DC-BD36-AFBFC279F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DCC53-7415-450E-8583-99887D40D320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F04A38-072A-470B-98DD-807CD6236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1B91B8-4328-4E8F-A754-8D23A0EC3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07EF2-5AC4-47C1-A374-01DCA53BAE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26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rainstorming Course — Solve Problems Faster by Mind Mapping | Aisha Borel  | Skillshare">
            <a:extLst>
              <a:ext uri="{FF2B5EF4-FFF2-40B4-BE49-F238E27FC236}">
                <a16:creationId xmlns:a16="http://schemas.microsoft.com/office/drawing/2014/main" id="{08458146-ABDF-4005-8B11-1B9711574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513"/>
            <a:ext cx="12192000" cy="62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21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3BBCE-ED25-4C54-BB16-182A1EFC8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Brainstorming?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DBA8DB-6F1C-4031-8AFA-EDD1AC8D9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Ursprü</a:t>
            </a:r>
            <a:r>
              <a:rPr lang="de-DE" sz="2400" kern="18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nglich von Alex F. </a:t>
            </a:r>
            <a:r>
              <a:rPr lang="de-DE" sz="2400" kern="180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Osborn.</a:t>
            </a:r>
            <a:endParaRPr lang="de-DE" sz="2400" kern="1800" dirty="0">
              <a:solidFill>
                <a:srgbClr val="00000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r>
              <a:rPr lang="de-DE" sz="24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Brainstorming ist eine Kreativitätstechnik, die dazu dienen soll neue Ideen, Lösungen und Schlussfolgerungen für ein Problem oder eine Fragestellung zu finden.</a:t>
            </a:r>
          </a:p>
          <a:p>
            <a:r>
              <a:rPr lang="de-DE" sz="2400" kern="1800" dirty="0">
                <a:solidFill>
                  <a:srgbClr val="000000"/>
                </a:solidFill>
                <a:latin typeface="Helvetica" panose="020B0604020202020204" pitchFamily="34" charset="0"/>
              </a:rPr>
              <a:t>Dabei soll… (nach Osborn):</a:t>
            </a:r>
          </a:p>
          <a:p>
            <a:pPr lvl="1"/>
            <a:r>
              <a:rPr lang="de-DE" dirty="0" err="1"/>
              <a:t>Grosse</a:t>
            </a:r>
            <a:r>
              <a:rPr lang="de-DE" dirty="0"/>
              <a:t> Anzahl an Ideen generiert werden.</a:t>
            </a:r>
          </a:p>
          <a:p>
            <a:pPr lvl="1"/>
            <a:r>
              <a:rPr lang="de-DE" dirty="0"/>
              <a:t>Kritik zurückgehalten werden.</a:t>
            </a:r>
          </a:p>
          <a:p>
            <a:pPr lvl="1"/>
            <a:r>
              <a:rPr lang="de-DE" dirty="0"/>
              <a:t>Abgefahrene Ideen willkommen </a:t>
            </a:r>
            <a:r>
              <a:rPr lang="de-DE" dirty="0" err="1"/>
              <a:t>geheissen</a:t>
            </a:r>
            <a:r>
              <a:rPr lang="de-DE" dirty="0"/>
              <a:t> werden.</a:t>
            </a:r>
          </a:p>
          <a:p>
            <a:pPr lvl="1"/>
            <a:r>
              <a:rPr lang="de-DE" dirty="0"/>
              <a:t>Verschiedene Ideen kombiniert und darauf aufgebaut werden.</a:t>
            </a:r>
          </a:p>
        </p:txBody>
      </p:sp>
    </p:spTree>
    <p:extLst>
      <p:ext uri="{BB962C8B-B14F-4D97-AF65-F5344CB8AC3E}">
        <p14:creationId xmlns:p14="http://schemas.microsoft.com/office/powerpoint/2010/main" val="63114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ainstorming diagram">
            <a:extLst>
              <a:ext uri="{FF2B5EF4-FFF2-40B4-BE49-F238E27FC236}">
                <a16:creationId xmlns:a16="http://schemas.microsoft.com/office/drawing/2014/main" id="{F6D31ED5-06A1-4E24-B05D-B8976E1B68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0" y="36563"/>
            <a:ext cx="7918450" cy="670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37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5D8EF7-482B-4B7A-906B-F0E6782FD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Vorgehen: was muss beachtet werden?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605F13-8CC4-4DC5-8BE5-767A9BC80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de-DE" b="1" dirty="0"/>
              <a:t>Gruppenbildung</a:t>
            </a:r>
            <a:r>
              <a:rPr lang="de-DE" dirty="0"/>
              <a:t>: 5-20 Personen, aber auch alleine möglich</a:t>
            </a:r>
          </a:p>
          <a:p>
            <a:pPr marL="514350" indent="-514350">
              <a:buAutoNum type="arabicPeriod"/>
            </a:pPr>
            <a:r>
              <a:rPr lang="de-DE" b="1" dirty="0"/>
              <a:t>Klare Definition eines Problems oder </a:t>
            </a:r>
            <a:r>
              <a:rPr lang="de-DE" b="1"/>
              <a:t>einer Fragestellung.</a:t>
            </a: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/>
              <a:t>Ideenfindung: </a:t>
            </a:r>
            <a:r>
              <a:rPr lang="de-DE" dirty="0" err="1"/>
              <a:t>Grosszügig</a:t>
            </a:r>
            <a:r>
              <a:rPr lang="de-DE" dirty="0"/>
              <a:t> zeitlich begrenzen, alles ist erlaubt. Schriftlich/Anonym.</a:t>
            </a:r>
          </a:p>
          <a:p>
            <a:pPr marL="514350" indent="-514350">
              <a:buAutoNum type="arabicPeriod"/>
            </a:pPr>
            <a:r>
              <a:rPr lang="de-DE" b="1" dirty="0"/>
              <a:t>Zusammentragen: </a:t>
            </a:r>
            <a:r>
              <a:rPr lang="de-DE" dirty="0"/>
              <a:t>Werte- und kritikfrei die Ideen teilen.</a:t>
            </a:r>
          </a:p>
          <a:p>
            <a:pPr marL="514350" indent="-514350">
              <a:buAutoNum type="arabicPeriod"/>
            </a:pPr>
            <a:r>
              <a:rPr lang="de-DE" b="1" dirty="0"/>
              <a:t>Auflockerungsübungen: </a:t>
            </a:r>
            <a:r>
              <a:rPr lang="de-DE" dirty="0"/>
              <a:t>Gehirn zurück setzen durch Ablenkung vom Thema.</a:t>
            </a:r>
          </a:p>
          <a:p>
            <a:pPr marL="514350" indent="-514350">
              <a:buAutoNum type="arabicPeriod"/>
            </a:pPr>
            <a:r>
              <a:rPr lang="de-DE" b="1" dirty="0"/>
              <a:t>Ideenfindung Runde 2: </a:t>
            </a:r>
            <a:r>
              <a:rPr lang="de-DE" dirty="0"/>
              <a:t>Ideen aus Runde 1 klauen und weiterentwickeln.</a:t>
            </a:r>
          </a:p>
          <a:p>
            <a:pPr marL="514350" indent="-514350">
              <a:buAutoNum type="arabicPeriod"/>
            </a:pPr>
            <a:r>
              <a:rPr lang="de-DE" b="1" dirty="0"/>
              <a:t>Zusammentragen und Auswerten: </a:t>
            </a:r>
            <a:r>
              <a:rPr lang="de-DE" dirty="0"/>
              <a:t>Jetzt kann evaluiert und bewertet werden.</a:t>
            </a:r>
          </a:p>
          <a:p>
            <a:pPr marL="514350" indent="-51435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300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918C29-CB71-4147-AD45-AE6F49C22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56381"/>
            <a:ext cx="5157787" cy="82391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sz="4000" dirty="0"/>
              <a:t>Vorteile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C7DF2CF-9C62-490E-9E67-40160BB6B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60500"/>
            <a:ext cx="5157787" cy="47291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4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Zusammentragen vielfältiger und abweichender Erfahrungen.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4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Kreation vieler, divergenter und auch bizarrer Ideen in kurzer Zeit.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4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Selbst verstärkender Prozess: Ideen generieren neue Ideen.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4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Einfach durchzuführen.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53241C7-CFC0-4F4A-9D50-1D665BE7D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56381"/>
            <a:ext cx="5183188" cy="823912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de-DE" sz="4000" dirty="0"/>
              <a:t>Nachteile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0671EE2-CD03-4D2C-AEFD-E622DB0B5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460500"/>
            <a:ext cx="5259388" cy="4729163"/>
          </a:xfrm>
          <a:solidFill>
            <a:schemeClr val="accent2"/>
          </a:solidFill>
        </p:spPr>
        <p:txBody>
          <a:bodyPr/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4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Starke Persönlichkeiten können den Prozess dominieren.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4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Geringe optische Anreize.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4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Möglichkeit zur Blamage.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4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Viel Nachbearbeitung bei </a:t>
            </a:r>
            <a:r>
              <a:rPr lang="de-DE" sz="2400" kern="18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grosser</a:t>
            </a:r>
            <a:r>
              <a:rPr lang="de-DE" sz="2400" kern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Anzahl Ideen.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881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84CED2C-1027-43CD-816A-F28902E2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Anwendung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F38C5202-258E-4160-90EF-78645E627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Unterrichtsvorbereitung.</a:t>
            </a:r>
          </a:p>
          <a:p>
            <a:r>
              <a:rPr lang="de-DE" dirty="0"/>
              <a:t>Als aktivierendes Einstiegselement. </a:t>
            </a:r>
          </a:p>
          <a:p>
            <a:r>
              <a:rPr lang="de-DE" dirty="0"/>
              <a:t>Vorgabe bei Gruppenarbeiten.</a:t>
            </a:r>
          </a:p>
        </p:txBody>
      </p:sp>
    </p:spTree>
    <p:extLst>
      <p:ext uri="{BB962C8B-B14F-4D97-AF65-F5344CB8AC3E}">
        <p14:creationId xmlns:p14="http://schemas.microsoft.com/office/powerpoint/2010/main" val="151128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Breitbild</PresentationFormat>
  <Paragraphs>30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Office</vt:lpstr>
      <vt:lpstr>PowerPoint-Präsentation</vt:lpstr>
      <vt:lpstr>Was ist Brainstorming?</vt:lpstr>
      <vt:lpstr>PowerPoint-Präsentation</vt:lpstr>
      <vt:lpstr>Vorgehen: was muss beachtet werden?</vt:lpstr>
      <vt:lpstr>PowerPoint-Präsentation</vt:lpstr>
      <vt:lpstr>Anwendung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Andres Nussbaumer</dc:creator>
  <cp:lastModifiedBy>Andres Nussbaumer</cp:lastModifiedBy>
  <cp:revision>27</cp:revision>
  <dcterms:created xsi:type="dcterms:W3CDTF">2022-12-21T12:14:35Z</dcterms:created>
  <dcterms:modified xsi:type="dcterms:W3CDTF">2022-12-22T09:30:54Z</dcterms:modified>
</cp:coreProperties>
</file>