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7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98D44-DFB2-4DFD-B5C9-08CBF2A94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4F4BF6-BEA5-46CF-8B4E-644A78104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4E15A4-CD73-403E-8344-4279F097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DCFE73-2F2A-4BE4-B10A-1C6321E4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04B7D5-3243-41A4-BDC7-3D53CDAA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796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C685A-17F9-4691-81A2-4295F5895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9F5341-70A0-49E1-9AFC-092543423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53025E-C6AB-42DE-B317-041FDB5E2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438488-5544-4160-85F4-40AE69278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16CCFE-C56E-44A7-83E0-09045BF17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15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5E05A9-6CB4-4624-B84E-471DC05B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619A5D-D9B1-4577-AB97-73D4E683A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206913-837B-4161-A587-86F430F3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BB12B8-84DF-43EC-9C72-C229911B5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5560C9-9511-4815-A035-6ACDF08F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244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66B62-9522-447F-AE2A-21B56F639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E295F-8D34-47E0-A09B-B316DC47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F55772-6991-4921-860C-05DC589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E77542-8C3B-4CB3-A724-9B9742DF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097330-FE3A-4755-8159-3B2C8867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76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6F7E49-8F4A-43CF-92BC-C2514767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7CDAB2-8309-45C4-ABF2-B6173E7C9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44C1-E4BD-45DF-87C0-6AF144DF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B672DC-D0AA-4665-8931-B4110833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60D248-F1BA-4CFD-A323-D7F4AB66D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234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955EB-2F30-4BF6-BFB4-A87B83014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63EF80-C3FF-40E7-A22A-6D3A1BBD8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BCB72B-560A-4FDA-BD71-34835EB6A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4989FD-874A-44CB-9A4A-5EEBB024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85AF03-2699-4ED0-B3CE-BCAD5F2B8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04FC46-387A-4F71-887E-49791341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748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1EA62-FFBE-401F-95D8-FC7FA3666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8E0C6A-F0F1-48DD-87E0-F361B1AD5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4AF3147-9247-4D85-BCC7-FBD3FB7AD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C55407-AE29-4412-A78F-2085CEBA5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0F3C71-DE6B-4A28-96C7-119CDAB3A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78329EB-DE2B-43B0-9BCD-04C13987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0E70DE8-FECA-425F-ACB6-FF3120E3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667F25-9142-4371-9D02-AED9BFF5B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7916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E31656-C301-4CF9-9A1A-66D436A9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F8C20-A093-4613-8747-3D2EA81C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C8EA71-3C01-4DF8-AC1F-988A6421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8433BE-2EF1-4586-949C-5A83689B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184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DC4455-83F8-43B3-AF9D-DEA33B34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213A9B6-D5FC-4A5E-A33C-FC1D9D71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B298C9-3C05-4617-89ED-5CFA2F31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975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6DA5E-56D6-4106-B251-4A60C9EEE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14A18F-EF9B-458B-B7B7-19074642D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1526B3-97D9-43F3-A9E5-F1F8534A6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E4E9E7-9E76-4B2A-ABD4-2C32836B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826C55-6572-4456-8648-81B06529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1EE8A3-29FC-46F4-80B4-E16D6C97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084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9530C-F191-48B7-BA7B-95AB3CFC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9CB065-6A55-4F5B-93FD-6598E3DCC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1BC445-A088-4044-9294-ED0FD37B0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3B2434-AC1D-42B9-B356-86A0D22F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E7DF86-2830-4C0A-A052-CD7FB060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EC65AB-066D-48B0-8ED3-1C1E48B51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211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BB33F7-19F2-4929-955D-C64DE84A7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3C9853-82C9-4A2B-89C0-C2B770194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42106-1ED0-47B9-84AA-9E3096893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F742B-BA16-4108-BD07-9D51A9A78B2F}" type="datetimeFigureOut">
              <a:rPr lang="de-CH" smtClean="0"/>
              <a:t>30.10.2017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3D3AC-3D5B-435C-9406-8564BC16D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6C5164-5699-4DA9-A7A3-9EB15292A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1BC27-BE52-4379-8287-326019ABED7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377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832C98DD-5EDA-4C74-B8B7-3EDF671D35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14" r="3285" b="87977"/>
          <a:stretch/>
        </p:blipFill>
        <p:spPr>
          <a:xfrm>
            <a:off x="468538" y="3602038"/>
            <a:ext cx="556260" cy="51276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C6CFA27-1897-4D8C-B0C4-13278F509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05F3A1-23A6-40FB-9A74-F5356EF4A9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1C83C1D-367B-4728-A68A-6AAFF62F0CF5}"/>
              </a:ext>
            </a:extLst>
          </p:cNvPr>
          <p:cNvSpPr txBox="1"/>
          <p:nvPr/>
        </p:nvSpPr>
        <p:spPr>
          <a:xfrm>
            <a:off x="1120140" y="4796135"/>
            <a:ext cx="67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/>
              <a:t>a)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F9B7848-BB5A-4048-9368-A773B77367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" r="2470"/>
          <a:stretch/>
        </p:blipFill>
        <p:spPr>
          <a:xfrm>
            <a:off x="1524000" y="1304581"/>
            <a:ext cx="5794625" cy="4091104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5253995-13E2-45F0-AEC4-5EBC3357C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728" y="1304581"/>
            <a:ext cx="5976116" cy="4021575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97CF7F6-C5AA-4075-A0AE-32C115229FFF}"/>
              </a:ext>
            </a:extLst>
          </p:cNvPr>
          <p:cNvSpPr txBox="1"/>
          <p:nvPr/>
        </p:nvSpPr>
        <p:spPr>
          <a:xfrm>
            <a:off x="6889368" y="4796134"/>
            <a:ext cx="67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/>
              <a:t>b)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753B0051-E25D-432D-8368-D709635ED6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89" t="66224" r="3571" b="3339"/>
          <a:stretch/>
        </p:blipFill>
        <p:spPr>
          <a:xfrm>
            <a:off x="7075863" y="1434009"/>
            <a:ext cx="1293244" cy="122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5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4F28E5E-EB31-4AF7-80D5-3693A1319D69}"/>
              </a:ext>
            </a:extLst>
          </p:cNvPr>
          <p:cNvSpPr/>
          <p:nvPr/>
        </p:nvSpPr>
        <p:spPr>
          <a:xfrm>
            <a:off x="4684269" y="474931"/>
            <a:ext cx="3151193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Liegt Versatz in der Gleitebene?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68E11EE-AF7A-4E2A-9246-A9EEC952B512}"/>
              </a:ext>
            </a:extLst>
          </p:cNvPr>
          <p:cNvSpPr/>
          <p:nvPr/>
        </p:nvSpPr>
        <p:spPr>
          <a:xfrm>
            <a:off x="4684269" y="1386059"/>
            <a:ext cx="515724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>
                <a:solidFill>
                  <a:schemeClr val="tx1"/>
                </a:solidFill>
              </a:rPr>
              <a:t>Jog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BBF998E-84BF-45BA-ACF9-A2B298324950}"/>
              </a:ext>
            </a:extLst>
          </p:cNvPr>
          <p:cNvSpPr/>
          <p:nvPr/>
        </p:nvSpPr>
        <p:spPr>
          <a:xfrm>
            <a:off x="7075863" y="1379497"/>
            <a:ext cx="759599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>
                <a:solidFill>
                  <a:schemeClr val="tx1"/>
                </a:solidFill>
              </a:rPr>
              <a:t>Kinke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1011B18-11EE-4958-A05C-75703C5956ED}"/>
              </a:ext>
            </a:extLst>
          </p:cNvPr>
          <p:cNvSpPr/>
          <p:nvPr/>
        </p:nvSpPr>
        <p:spPr>
          <a:xfrm>
            <a:off x="4684269" y="2284063"/>
            <a:ext cx="3151193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Gehört Versatz zu einer Stufe?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5EAAD69-0A97-46EC-8FF2-41F5FBFAC704}"/>
              </a:ext>
            </a:extLst>
          </p:cNvPr>
          <p:cNvSpPr/>
          <p:nvPr/>
        </p:nvSpPr>
        <p:spPr>
          <a:xfrm>
            <a:off x="5199992" y="3182066"/>
            <a:ext cx="964807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Immobil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CBB4871-F9E9-43AD-8DAB-9E4F8CB22979}"/>
              </a:ext>
            </a:extLst>
          </p:cNvPr>
          <p:cNvSpPr/>
          <p:nvPr/>
        </p:nvSpPr>
        <p:spPr>
          <a:xfrm>
            <a:off x="3909131" y="3182065"/>
            <a:ext cx="775138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Mobil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1827A91-4695-45AA-9EFD-B765F90DE134}"/>
              </a:ext>
            </a:extLst>
          </p:cNvPr>
          <p:cNvSpPr/>
          <p:nvPr/>
        </p:nvSpPr>
        <p:spPr>
          <a:xfrm>
            <a:off x="6490854" y="3182064"/>
            <a:ext cx="953163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Immobil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DC8F227-C0FA-413A-B19C-9D39D30965DD}"/>
              </a:ext>
            </a:extLst>
          </p:cNvPr>
          <p:cNvSpPr/>
          <p:nvPr/>
        </p:nvSpPr>
        <p:spPr>
          <a:xfrm>
            <a:off x="7781717" y="3182063"/>
            <a:ext cx="775138" cy="542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Mobil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A4C0019-F2C9-419A-B8E8-CDB0F865EC5D}"/>
              </a:ext>
            </a:extLst>
          </p:cNvPr>
          <p:cNvCxnSpPr>
            <a:stCxn id="4" idx="2"/>
            <a:endCxn id="11" idx="0"/>
          </p:cNvCxnSpPr>
          <p:nvPr/>
        </p:nvCxnSpPr>
        <p:spPr>
          <a:xfrm flipH="1">
            <a:off x="4942131" y="1017134"/>
            <a:ext cx="1317735" cy="368925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4A3EC4A6-A639-4C3F-B9EE-E7658EE04AF4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6259867" y="1004009"/>
            <a:ext cx="1195796" cy="3754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F9C2A89D-F266-48FC-89A4-1EDEC03A743A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4296700" y="2832828"/>
            <a:ext cx="751850" cy="349237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40B43598-5499-4CA9-91D3-45DCF2782BA6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5048551" y="2826266"/>
            <a:ext cx="633845" cy="355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3FE36A80-FCAE-4ACB-8C74-E848ECDB8F47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6967436" y="2819704"/>
            <a:ext cx="488226" cy="362360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E08099EC-FF05-423B-83B8-2413D18CA297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7455663" y="2838828"/>
            <a:ext cx="713623" cy="3432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DFD9A9AB-BB6E-461D-B466-96133D3FC406}"/>
              </a:ext>
            </a:extLst>
          </p:cNvPr>
          <p:cNvCxnSpPr>
            <a:cxnSpLocks/>
          </p:cNvCxnSpPr>
          <p:nvPr/>
        </p:nvCxnSpPr>
        <p:spPr>
          <a:xfrm>
            <a:off x="4930487" y="1941387"/>
            <a:ext cx="0" cy="35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9169C26F-6195-4FE4-B614-31F1C2A9B815}"/>
              </a:ext>
            </a:extLst>
          </p:cNvPr>
          <p:cNvCxnSpPr>
            <a:cxnSpLocks/>
          </p:cNvCxnSpPr>
          <p:nvPr/>
        </p:nvCxnSpPr>
        <p:spPr>
          <a:xfrm>
            <a:off x="7444018" y="1915138"/>
            <a:ext cx="0" cy="3814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CD3331CE-105D-4DDC-99B1-101FF1FE4133}"/>
              </a:ext>
            </a:extLst>
          </p:cNvPr>
          <p:cNvSpPr txBox="1"/>
          <p:nvPr/>
        </p:nvSpPr>
        <p:spPr>
          <a:xfrm>
            <a:off x="471055" y="72736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Kriterium: Mobil/Immobil?</a:t>
            </a:r>
          </a:p>
        </p:txBody>
      </p:sp>
    </p:spTree>
    <p:extLst>
      <p:ext uri="{BB962C8B-B14F-4D97-AF65-F5344CB8AC3E}">
        <p14:creationId xmlns:p14="http://schemas.microsoft.com/office/powerpoint/2010/main" val="177330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7uI3Ve4EAm@student.ethz.ch</dc:creator>
  <cp:lastModifiedBy>7uI3Ve4EAm@student.ethz.ch</cp:lastModifiedBy>
  <cp:revision>7</cp:revision>
  <dcterms:created xsi:type="dcterms:W3CDTF">2017-10-16T09:26:53Z</dcterms:created>
  <dcterms:modified xsi:type="dcterms:W3CDTF">2017-10-30T12:47:36Z</dcterms:modified>
</cp:coreProperties>
</file>