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45" d="100"/>
          <a:sy n="45" d="100"/>
        </p:scale>
        <p:origin x="1238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43E601-F18F-4051-AC80-89BC49293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1C8889-43FE-484B-9AD8-58B3CD08D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E1DEAC-D8E6-422A-807E-9CC9D9F13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B82DB-4A3C-4996-BBE2-09C5E10D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3FDDCA-5E67-4935-B81C-0A02B83D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7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4ECA6-5A09-4688-9BC0-64F5BA29C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463BCB-5417-4E47-94FE-C55D1F885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913AB9-CFB1-4815-86AF-334020487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E4B4F6-11C2-4377-98D9-60F3F936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5B63DF-791F-491F-B03D-2283F16A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25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5A2C498-0E1B-4590-A468-1A055C30F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2D3069-B683-4B69-BE23-EB3BC5C5F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1DC75B-2EC0-4CD8-B9AC-A10370BD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A2D2B6-8455-481B-84EA-42CAA123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9FB977-CA56-4171-817E-D83236B8C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87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A63CD-C9F9-4B17-A43C-5AF9F4E3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FEF81E-767D-4A6C-826C-81894F30A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1042B8-D290-4139-8B06-C801AF94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9BEF10-702E-4EBE-994B-E4A13D09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EA0C19-2E14-4B75-A7FE-C4CCB121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03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8C877-167F-4DD4-AAB4-4A11EBCCC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D2E939-6D0C-4A1E-A960-C681E8CE3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448B8E-F74B-490D-A204-7B6405A3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760ED8-8DA1-482E-9634-49A7A0D0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DF770D-5126-4A77-9CFA-E51AD6E5A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42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828B3-55F1-4AA0-A050-2A516171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F4EA2C-C972-4953-9F09-71CFBBD5AC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8664868-417D-4C5B-8461-88203EBBC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71ACF0-27D0-4F3D-8E45-6BEEC4C5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56AB67-3D09-42F2-9A56-4BF4B7F5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AE7C1C-5A79-4F6F-BE13-425632C2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66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2534B-915B-44CF-ABCB-7992B9853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B229A4-417A-44E8-9CB7-3BB77231D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A5BD19-273A-40D0-B01E-5B4BD68D2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B9A278-A2B5-4B79-8148-C86BFBC000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58A283F-D574-4315-AFFB-5D9828C5A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4A2200-9325-4C8A-B997-33BFEC75B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83E972-780B-4214-A8BE-C01E06B1F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9617C96-5584-4B84-AE86-4D0A1562D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5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B9F9-62E3-4C42-9362-7BC3AC482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C6A4947-2975-456C-8271-DDBCDA16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AC8EAB8-0849-4C5C-8667-9F9867E8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EBD52B-6C36-4419-BF92-E47BDCC5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06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DE073E-F76F-4B4C-8A8B-7DBB15E0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15B210C-C082-48A6-BC7F-1C608F72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2DDDFD-052C-4C21-A1F7-C2E528D8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8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B9AE5-D239-4A45-B62E-471695B6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93AD79-77EC-491E-B046-9CFF94ACA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A9DAF0-1B91-4CE3-B52D-8C9BC5666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F9511B-2F2F-43F0-8782-749B1F3F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B8EC28-C105-4834-989F-62D2575D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12379B-7B9A-4F52-9FBF-6F3CC767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8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E217A-228D-472D-B816-462BB2EE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C9DAF96-B7A3-42AC-ADE7-55262961D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B1A787-6E5D-4603-94FB-266EE91B1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7649C2-3892-43CD-8345-677660BB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A09955-42F1-4D1D-8BF8-31E3E27F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5BB5B7-CC77-4A5B-A7F2-4A4F9C131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05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4893FC-28EE-4FDD-970A-98C98EFE7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32B63B-E27C-4D63-BB5B-332E9EA3E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6F3397-0C8C-4BBC-A730-2CE7975B5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86F17-F5AB-4FBB-A704-2CA0D9B6CF4F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F54A24-D2FE-4EB5-9456-11FEA8103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F98903-DD0B-4536-B76D-17A90BA210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5F02F-6458-4DE5-966E-B1ABC7EEDA7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03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3E5CA9AA-AF0C-416E-828D-196997122979}"/>
              </a:ext>
            </a:extLst>
          </p:cNvPr>
          <p:cNvGrpSpPr/>
          <p:nvPr/>
        </p:nvGrpSpPr>
        <p:grpSpPr>
          <a:xfrm>
            <a:off x="2441853" y="727127"/>
            <a:ext cx="5694079" cy="4295498"/>
            <a:chOff x="2441853" y="727127"/>
            <a:chExt cx="5694079" cy="4295498"/>
          </a:xfrm>
        </p:grpSpPr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A871F374-8611-4C2A-87A6-B1309605B743}"/>
                </a:ext>
              </a:extLst>
            </p:cNvPr>
            <p:cNvGrpSpPr/>
            <p:nvPr/>
          </p:nvGrpSpPr>
          <p:grpSpPr>
            <a:xfrm>
              <a:off x="2441853" y="727127"/>
              <a:ext cx="5694079" cy="4295498"/>
              <a:chOff x="2441853" y="727127"/>
              <a:chExt cx="5694079" cy="4295498"/>
            </a:xfrm>
          </p:grpSpPr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26F03EDB-1F7B-48B5-965A-D598FE488F16}"/>
                  </a:ext>
                </a:extLst>
              </p:cNvPr>
              <p:cNvSpPr/>
              <p:nvPr/>
            </p:nvSpPr>
            <p:spPr>
              <a:xfrm>
                <a:off x="3233853" y="1062625"/>
                <a:ext cx="3960000" cy="396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5D9B68B-1D3D-443A-98DD-40FBBEE2C0D0}"/>
                  </a:ext>
                </a:extLst>
              </p:cNvPr>
              <p:cNvSpPr txBox="1"/>
              <p:nvPr/>
            </p:nvSpPr>
            <p:spPr>
              <a:xfrm>
                <a:off x="2441853" y="1872484"/>
                <a:ext cx="2232000" cy="5400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2060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fr-CH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Demand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920113D-73EF-43B2-8E28-03D246B0D7AD}"/>
                  </a:ext>
                </a:extLst>
              </p:cNvPr>
              <p:cNvSpPr txBox="1"/>
              <p:nvPr/>
            </p:nvSpPr>
            <p:spPr>
              <a:xfrm>
                <a:off x="5615932" y="1877777"/>
                <a:ext cx="2520000" cy="5400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fr-CH" dirty="0">
                    <a:latin typeface="Arial" panose="020B0604020202020204" pitchFamily="34" charset="0"/>
                    <a:cs typeface="Arial" panose="020B0604020202020204" pitchFamily="34" charset="0"/>
                  </a:rPr>
                  <a:t>Production of </a:t>
                </a:r>
                <a:r>
                  <a:rPr lang="fr-CH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goods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Gleichschenkliges Dreieck 16">
                <a:extLst>
                  <a:ext uri="{FF2B5EF4-FFF2-40B4-BE49-F238E27FC236}">
                    <a16:creationId xmlns:a16="http://schemas.microsoft.com/office/drawing/2014/main" id="{3E1E87E7-C4CA-4910-A978-9E849158A9A8}"/>
                  </a:ext>
                </a:extLst>
              </p:cNvPr>
              <p:cNvSpPr/>
              <p:nvPr/>
            </p:nvSpPr>
            <p:spPr>
              <a:xfrm rot="1306745">
                <a:off x="6643009" y="1637700"/>
                <a:ext cx="206188" cy="18377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Gleichschenkliges Dreieck 17">
                <a:extLst>
                  <a:ext uri="{FF2B5EF4-FFF2-40B4-BE49-F238E27FC236}">
                    <a16:creationId xmlns:a16="http://schemas.microsoft.com/office/drawing/2014/main" id="{FF1829C5-6AC7-4DE1-94FE-23A553F6738C}"/>
                  </a:ext>
                </a:extLst>
              </p:cNvPr>
              <p:cNvSpPr/>
              <p:nvPr/>
            </p:nvSpPr>
            <p:spPr>
              <a:xfrm rot="21051351">
                <a:off x="6481846" y="4350574"/>
                <a:ext cx="206188" cy="18377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Gleichschenkliges Dreieck 18">
                <a:extLst>
                  <a:ext uri="{FF2B5EF4-FFF2-40B4-BE49-F238E27FC236}">
                    <a16:creationId xmlns:a16="http://schemas.microsoft.com/office/drawing/2014/main" id="{964E9FC7-03B1-439C-A530-90A83CD7F562}"/>
                  </a:ext>
                </a:extLst>
              </p:cNvPr>
              <p:cNvSpPr/>
              <p:nvPr/>
            </p:nvSpPr>
            <p:spPr>
              <a:xfrm rot="728929">
                <a:off x="3210043" y="2422948"/>
                <a:ext cx="206188" cy="18377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Additionszeichen 20">
                <a:extLst>
                  <a:ext uri="{FF2B5EF4-FFF2-40B4-BE49-F238E27FC236}">
                    <a16:creationId xmlns:a16="http://schemas.microsoft.com/office/drawing/2014/main" id="{99FAE7BB-40E2-4478-A226-883039B805EA}"/>
                  </a:ext>
                </a:extLst>
              </p:cNvPr>
              <p:cNvSpPr/>
              <p:nvPr/>
            </p:nvSpPr>
            <p:spPr>
              <a:xfrm>
                <a:off x="7294259" y="3429000"/>
                <a:ext cx="282697" cy="262413"/>
              </a:xfrm>
              <a:prstGeom prst="mathPlus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Additionszeichen 21">
                <a:extLst>
                  <a:ext uri="{FF2B5EF4-FFF2-40B4-BE49-F238E27FC236}">
                    <a16:creationId xmlns:a16="http://schemas.microsoft.com/office/drawing/2014/main" id="{41340354-2353-4A82-B220-A65D7EA82471}"/>
                  </a:ext>
                </a:extLst>
              </p:cNvPr>
              <p:cNvSpPr/>
              <p:nvPr/>
            </p:nvSpPr>
            <p:spPr>
              <a:xfrm>
                <a:off x="5072504" y="727127"/>
                <a:ext cx="282697" cy="262413"/>
              </a:xfrm>
              <a:prstGeom prst="mathPlus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Additionszeichen 22">
                <a:extLst>
                  <a:ext uri="{FF2B5EF4-FFF2-40B4-BE49-F238E27FC236}">
                    <a16:creationId xmlns:a16="http://schemas.microsoft.com/office/drawing/2014/main" id="{079FE925-C7C3-47C9-941C-675D7D035F43}"/>
                  </a:ext>
                </a:extLst>
              </p:cNvPr>
              <p:cNvSpPr/>
              <p:nvPr/>
            </p:nvSpPr>
            <p:spPr>
              <a:xfrm>
                <a:off x="2850750" y="3429000"/>
                <a:ext cx="282697" cy="262413"/>
              </a:xfrm>
              <a:prstGeom prst="mathPlus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0AD22883-DF3E-437D-9C0C-223A08A4F59F}"/>
                </a:ext>
              </a:extLst>
            </p:cNvPr>
            <p:cNvSpPr txBox="1"/>
            <p:nvPr/>
          </p:nvSpPr>
          <p:spPr>
            <a:xfrm>
              <a:off x="3964196" y="4482625"/>
              <a:ext cx="2520000" cy="54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CH" dirty="0">
                  <a:latin typeface="Arial" panose="020B0604020202020204" pitchFamily="34" charset="0"/>
                  <a:cs typeface="Arial" panose="020B0604020202020204" pitchFamily="34" charset="0"/>
                </a:rPr>
                <a:t>Profits and </a:t>
              </a:r>
              <a:r>
                <a:rPr lang="fr-CH" dirty="0" err="1">
                  <a:latin typeface="Arial" panose="020B0604020202020204" pitchFamily="34" charset="0"/>
                  <a:cs typeface="Arial" panose="020B0604020202020204" pitchFamily="34" charset="0"/>
                </a:rPr>
                <a:t>wages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955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Xavier Michel</dc:creator>
  <cp:lastModifiedBy>Xavier Michel</cp:lastModifiedBy>
  <cp:revision>3</cp:revision>
  <dcterms:created xsi:type="dcterms:W3CDTF">2022-04-25T15:19:01Z</dcterms:created>
  <dcterms:modified xsi:type="dcterms:W3CDTF">2022-04-25T15:29:02Z</dcterms:modified>
</cp:coreProperties>
</file>